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/>
          <p:nvPr>
            <p:ph type="body" sz="quarter" idx="2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Type a quote here.”"/>
          <p:cNvSpPr txBox="1"/>
          <p:nvPr>
            <p:ph type="body" sz="quarter" idx="22"/>
          </p:nvPr>
        </p:nvSpPr>
        <p:spPr>
          <a:xfrm>
            <a:off x="1270000" y="4267111"/>
            <a:ext cx="10464800" cy="60977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“Type a quote here.” </a:t>
            </a:r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9"/>
            <a:ext cx="9753603" cy="6505789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3"/>
            <a:ext cx="12401550" cy="82677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6"/>
            <a:ext cx="9429750" cy="62865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8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Relationship Id="rId21" Type="http://schemas.openxmlformats.org/officeDocument/2006/relationships/image" Target="../media/image20.png"/><Relationship Id="rId22" Type="http://schemas.openxmlformats.org/officeDocument/2006/relationships/image" Target="../media/image21.png"/><Relationship Id="rId23" Type="http://schemas.openxmlformats.org/officeDocument/2006/relationships/image" Target="../media/image22.png"/><Relationship Id="rId24" Type="http://schemas.openxmlformats.org/officeDocument/2006/relationships/image" Target="../media/image23.png"/><Relationship Id="rId25" Type="http://schemas.openxmlformats.org/officeDocument/2006/relationships/image" Target="../media/image24.png"/><Relationship Id="rId26" Type="http://schemas.openxmlformats.org/officeDocument/2006/relationships/image" Target="../media/image25.png"/><Relationship Id="rId27" Type="http://schemas.openxmlformats.org/officeDocument/2006/relationships/image" Target="../media/image26.png"/><Relationship Id="rId28" Type="http://schemas.openxmlformats.org/officeDocument/2006/relationships/image" Target="../media/image27.png"/><Relationship Id="rId29" Type="http://schemas.openxmlformats.org/officeDocument/2006/relationships/image" Target="../media/image28.png"/><Relationship Id="rId30" Type="http://schemas.openxmlformats.org/officeDocument/2006/relationships/image" Target="../media/image29.png"/><Relationship Id="rId31" Type="http://schemas.openxmlformats.org/officeDocument/2006/relationships/image" Target="../media/image30.png"/><Relationship Id="rId32" Type="http://schemas.openxmlformats.org/officeDocument/2006/relationships/image" Target="../media/image31.png"/><Relationship Id="rId33" Type="http://schemas.openxmlformats.org/officeDocument/2006/relationships/image" Target="../media/image32.png"/><Relationship Id="rId34" Type="http://schemas.openxmlformats.org/officeDocument/2006/relationships/image" Target="../media/image33.png"/><Relationship Id="rId35" Type="http://schemas.openxmlformats.org/officeDocument/2006/relationships/image" Target="../media/image34.png"/><Relationship Id="rId36" Type="http://schemas.openxmlformats.org/officeDocument/2006/relationships/image" Target="../media/image35.png"/><Relationship Id="rId37" Type="http://schemas.openxmlformats.org/officeDocument/2006/relationships/image" Target="../media/image36.png"/><Relationship Id="rId38" Type="http://schemas.openxmlformats.org/officeDocument/2006/relationships/image" Target="../media/image37.png"/><Relationship Id="rId39" Type="http://schemas.openxmlformats.org/officeDocument/2006/relationships/image" Target="../media/image38.png"/><Relationship Id="rId40" Type="http://schemas.openxmlformats.org/officeDocument/2006/relationships/image" Target="../media/image39.png"/><Relationship Id="rId41" Type="http://schemas.openxmlformats.org/officeDocument/2006/relationships/image" Target="../media/image40.png"/><Relationship Id="rId42" Type="http://schemas.openxmlformats.org/officeDocument/2006/relationships/image" Target="../media/image41.png"/><Relationship Id="rId43" Type="http://schemas.openxmlformats.org/officeDocument/2006/relationships/image" Target="../media/image42.png"/><Relationship Id="rId44" Type="http://schemas.openxmlformats.org/officeDocument/2006/relationships/image" Target="../media/image43.png"/><Relationship Id="rId45" Type="http://schemas.openxmlformats.org/officeDocument/2006/relationships/image" Target="../media/image44.png"/><Relationship Id="rId46" Type="http://schemas.openxmlformats.org/officeDocument/2006/relationships/image" Target="../media/image45.png"/><Relationship Id="rId47" Type="http://schemas.openxmlformats.org/officeDocument/2006/relationships/image" Target="../media/image46.png"/><Relationship Id="rId48" Type="http://schemas.openxmlformats.org/officeDocument/2006/relationships/image" Target="../media/image47.png"/><Relationship Id="rId49" Type="http://schemas.openxmlformats.org/officeDocument/2006/relationships/image" Target="../media/image48.png"/><Relationship Id="rId50" Type="http://schemas.openxmlformats.org/officeDocument/2006/relationships/image" Target="../media/image49.png"/><Relationship Id="rId51" Type="http://schemas.openxmlformats.org/officeDocument/2006/relationships/image" Target="../media/image50.png"/><Relationship Id="rId52" Type="http://schemas.openxmlformats.org/officeDocument/2006/relationships/image" Target="../media/image51.png"/><Relationship Id="rId53" Type="http://schemas.openxmlformats.org/officeDocument/2006/relationships/image" Target="../media/image52.png"/><Relationship Id="rId54" Type="http://schemas.openxmlformats.org/officeDocument/2006/relationships/image" Target="../media/image53.png"/><Relationship Id="rId55" Type="http://schemas.openxmlformats.org/officeDocument/2006/relationships/image" Target="../media/image54.png"/><Relationship Id="rId56" Type="http://schemas.openxmlformats.org/officeDocument/2006/relationships/image" Target="../media/image55.png"/><Relationship Id="rId57" Type="http://schemas.openxmlformats.org/officeDocument/2006/relationships/image" Target="../media/image56.png"/><Relationship Id="rId58" Type="http://schemas.openxmlformats.org/officeDocument/2006/relationships/image" Target="../media/image57.png"/><Relationship Id="rId59" Type="http://schemas.openxmlformats.org/officeDocument/2006/relationships/image" Target="../media/image58.png"/><Relationship Id="rId60" Type="http://schemas.openxmlformats.org/officeDocument/2006/relationships/image" Target="../media/image59.png"/><Relationship Id="rId61" Type="http://schemas.openxmlformats.org/officeDocument/2006/relationships/image" Target="../media/image60.png"/><Relationship Id="rId62" Type="http://schemas.openxmlformats.org/officeDocument/2006/relationships/image" Target="../media/image61.png"/><Relationship Id="rId63" Type="http://schemas.openxmlformats.org/officeDocument/2006/relationships/image" Target="../media/image62.png"/><Relationship Id="rId64" Type="http://schemas.openxmlformats.org/officeDocument/2006/relationships/image" Target="../media/image63.png"/><Relationship Id="rId65" Type="http://schemas.openxmlformats.org/officeDocument/2006/relationships/image" Target="../media/image64.png"/><Relationship Id="rId66" Type="http://schemas.openxmlformats.org/officeDocument/2006/relationships/image" Target="../media/image65.png"/><Relationship Id="rId67" Type="http://schemas.openxmlformats.org/officeDocument/2006/relationships/image" Target="../media/image66.png"/><Relationship Id="rId68" Type="http://schemas.openxmlformats.org/officeDocument/2006/relationships/image" Target="../media/image67.png"/><Relationship Id="rId69" Type="http://schemas.openxmlformats.org/officeDocument/2006/relationships/image" Target="../media/image68.png"/><Relationship Id="rId70" Type="http://schemas.openxmlformats.org/officeDocument/2006/relationships/image" Target="../media/image69.png"/><Relationship Id="rId71" Type="http://schemas.openxmlformats.org/officeDocument/2006/relationships/image" Target="../media/image70.png"/><Relationship Id="rId72" Type="http://schemas.openxmlformats.org/officeDocument/2006/relationships/image" Target="../media/image71.png"/><Relationship Id="rId73" Type="http://schemas.openxmlformats.org/officeDocument/2006/relationships/image" Target="../media/image72.png"/><Relationship Id="rId74" Type="http://schemas.openxmlformats.org/officeDocument/2006/relationships/image" Target="../media/image73.png"/><Relationship Id="rId75" Type="http://schemas.openxmlformats.org/officeDocument/2006/relationships/image" Target="../media/image74.png"/><Relationship Id="rId76" Type="http://schemas.openxmlformats.org/officeDocument/2006/relationships/image" Target="../media/image75.png"/><Relationship Id="rId77" Type="http://schemas.openxmlformats.org/officeDocument/2006/relationships/image" Target="../media/image76.png"/><Relationship Id="rId78" Type="http://schemas.openxmlformats.org/officeDocument/2006/relationships/image" Target="../media/image77.png"/><Relationship Id="rId79" Type="http://schemas.openxmlformats.org/officeDocument/2006/relationships/image" Target="../media/image78.png"/><Relationship Id="rId80" Type="http://schemas.openxmlformats.org/officeDocument/2006/relationships/image" Target="../media/image79.png"/><Relationship Id="rId81" Type="http://schemas.openxmlformats.org/officeDocument/2006/relationships/image" Target="../media/image80.png"/><Relationship Id="rId82" Type="http://schemas.openxmlformats.org/officeDocument/2006/relationships/image" Target="../media/image81.png"/><Relationship Id="rId83" Type="http://schemas.openxmlformats.org/officeDocument/2006/relationships/image" Target="../media/image82.png"/><Relationship Id="rId84" Type="http://schemas.openxmlformats.org/officeDocument/2006/relationships/image" Target="../media/image83.png"/><Relationship Id="rId85" Type="http://schemas.openxmlformats.org/officeDocument/2006/relationships/image" Target="../media/image84.png"/><Relationship Id="rId86" Type="http://schemas.openxmlformats.org/officeDocument/2006/relationships/image" Target="../media/image85.png"/><Relationship Id="rId87" Type="http://schemas.openxmlformats.org/officeDocument/2006/relationships/image" Target="../media/image86.png"/><Relationship Id="rId88" Type="http://schemas.openxmlformats.org/officeDocument/2006/relationships/image" Target="../media/image87.png"/><Relationship Id="rId89" Type="http://schemas.openxmlformats.org/officeDocument/2006/relationships/image" Target="../media/image88.png"/><Relationship Id="rId90" Type="http://schemas.openxmlformats.org/officeDocument/2006/relationships/image" Target="../media/image89.png"/><Relationship Id="rId91" Type="http://schemas.openxmlformats.org/officeDocument/2006/relationships/image" Target="../media/image90.png"/><Relationship Id="rId92" Type="http://schemas.openxmlformats.org/officeDocument/2006/relationships/image" Target="../media/image91.png"/><Relationship Id="rId93" Type="http://schemas.openxmlformats.org/officeDocument/2006/relationships/image" Target="../media/image92.png"/><Relationship Id="rId94" Type="http://schemas.openxmlformats.org/officeDocument/2006/relationships/image" Target="../media/image93.png"/><Relationship Id="rId95" Type="http://schemas.openxmlformats.org/officeDocument/2006/relationships/image" Target="../media/image94.png"/><Relationship Id="rId96" Type="http://schemas.openxmlformats.org/officeDocument/2006/relationships/image" Target="../media/image95.png"/><Relationship Id="rId97" Type="http://schemas.openxmlformats.org/officeDocument/2006/relationships/image" Target="../media/image96.png"/><Relationship Id="rId98" Type="http://schemas.openxmlformats.org/officeDocument/2006/relationships/image" Target="../media/image97.png"/><Relationship Id="rId99" Type="http://schemas.openxmlformats.org/officeDocument/2006/relationships/image" Target="../media/image98.png"/><Relationship Id="rId100" Type="http://schemas.openxmlformats.org/officeDocument/2006/relationships/image" Target="../media/image99.png"/><Relationship Id="rId101" Type="http://schemas.openxmlformats.org/officeDocument/2006/relationships/image" Target="../media/image100.png"/><Relationship Id="rId102" Type="http://schemas.openxmlformats.org/officeDocument/2006/relationships/image" Target="../media/image101.png"/><Relationship Id="rId103" Type="http://schemas.openxmlformats.org/officeDocument/2006/relationships/image" Target="../media/image102.png"/><Relationship Id="rId104" Type="http://schemas.openxmlformats.org/officeDocument/2006/relationships/image" Target="../media/image103.png"/><Relationship Id="rId105" Type="http://schemas.openxmlformats.org/officeDocument/2006/relationships/image" Target="../media/image104.png"/><Relationship Id="rId106" Type="http://schemas.openxmlformats.org/officeDocument/2006/relationships/image" Target="../media/image105.png"/><Relationship Id="rId107" Type="http://schemas.openxmlformats.org/officeDocument/2006/relationships/image" Target="../media/image106.png"/><Relationship Id="rId108" Type="http://schemas.openxmlformats.org/officeDocument/2006/relationships/image" Target="../media/image107.png"/><Relationship Id="rId109" Type="http://schemas.openxmlformats.org/officeDocument/2006/relationships/image" Target="../media/image108.png"/><Relationship Id="rId110" Type="http://schemas.openxmlformats.org/officeDocument/2006/relationships/image" Target="../media/image109.png"/><Relationship Id="rId111" Type="http://schemas.openxmlformats.org/officeDocument/2006/relationships/image" Target="../media/image110.png"/><Relationship Id="rId112" Type="http://schemas.openxmlformats.org/officeDocument/2006/relationships/image" Target="../media/image111.png"/><Relationship Id="rId113" Type="http://schemas.openxmlformats.org/officeDocument/2006/relationships/image" Target="../media/image112.png"/><Relationship Id="rId114" Type="http://schemas.openxmlformats.org/officeDocument/2006/relationships/image" Target="../media/image113.png"/><Relationship Id="rId115" Type="http://schemas.openxmlformats.org/officeDocument/2006/relationships/image" Target="../media/image114.png"/><Relationship Id="rId116" Type="http://schemas.openxmlformats.org/officeDocument/2006/relationships/image" Target="../media/image115.png"/><Relationship Id="rId117" Type="http://schemas.openxmlformats.org/officeDocument/2006/relationships/image" Target="../media/image116.png"/><Relationship Id="rId118" Type="http://schemas.openxmlformats.org/officeDocument/2006/relationships/image" Target="../media/image117.png"/><Relationship Id="rId119" Type="http://schemas.openxmlformats.org/officeDocument/2006/relationships/image" Target="../media/image118.png"/><Relationship Id="rId120" Type="http://schemas.openxmlformats.org/officeDocument/2006/relationships/image" Target="../media/image119.png"/><Relationship Id="rId121" Type="http://schemas.openxmlformats.org/officeDocument/2006/relationships/image" Target="../media/image120.png"/><Relationship Id="rId122" Type="http://schemas.openxmlformats.org/officeDocument/2006/relationships/image" Target="../media/image121.png"/><Relationship Id="rId123" Type="http://schemas.openxmlformats.org/officeDocument/2006/relationships/image" Target="../media/image122.png"/><Relationship Id="rId124" Type="http://schemas.openxmlformats.org/officeDocument/2006/relationships/image" Target="../media/image123.png"/><Relationship Id="rId125" Type="http://schemas.openxmlformats.org/officeDocument/2006/relationships/image" Target="../media/image124.png"/><Relationship Id="rId126" Type="http://schemas.openxmlformats.org/officeDocument/2006/relationships/image" Target="../media/image125.png"/><Relationship Id="rId127" Type="http://schemas.openxmlformats.org/officeDocument/2006/relationships/image" Target="../media/image126.png"/><Relationship Id="rId128" Type="http://schemas.openxmlformats.org/officeDocument/2006/relationships/image" Target="../media/image127.png"/><Relationship Id="rId129" Type="http://schemas.openxmlformats.org/officeDocument/2006/relationships/image" Target="../media/image128.png"/><Relationship Id="rId130" Type="http://schemas.openxmlformats.org/officeDocument/2006/relationships/image" Target="../media/image129.png"/><Relationship Id="rId131" Type="http://schemas.openxmlformats.org/officeDocument/2006/relationships/image" Target="../media/image130.png"/><Relationship Id="rId132" Type="http://schemas.openxmlformats.org/officeDocument/2006/relationships/image" Target="../media/image131.png"/><Relationship Id="rId133" Type="http://schemas.openxmlformats.org/officeDocument/2006/relationships/image" Target="../media/image132.png"/><Relationship Id="rId134" Type="http://schemas.openxmlformats.org/officeDocument/2006/relationships/image" Target="../media/image133.png"/><Relationship Id="rId135" Type="http://schemas.openxmlformats.org/officeDocument/2006/relationships/image" Target="../media/image134.png"/><Relationship Id="rId136" Type="http://schemas.openxmlformats.org/officeDocument/2006/relationships/image" Target="../media/image135.png"/><Relationship Id="rId137" Type="http://schemas.openxmlformats.org/officeDocument/2006/relationships/image" Target="../media/image136.png"/><Relationship Id="rId138" Type="http://schemas.openxmlformats.org/officeDocument/2006/relationships/image" Target="../media/image137.png"/><Relationship Id="rId139" Type="http://schemas.openxmlformats.org/officeDocument/2006/relationships/image" Target="../media/image138.png"/><Relationship Id="rId140" Type="http://schemas.openxmlformats.org/officeDocument/2006/relationships/image" Target="../media/image139.png"/><Relationship Id="rId141" Type="http://schemas.openxmlformats.org/officeDocument/2006/relationships/image" Target="../media/image140.png"/><Relationship Id="rId142" Type="http://schemas.openxmlformats.org/officeDocument/2006/relationships/image" Target="../media/image141.png"/><Relationship Id="rId143" Type="http://schemas.openxmlformats.org/officeDocument/2006/relationships/image" Target="../media/image142.png"/><Relationship Id="rId144" Type="http://schemas.openxmlformats.org/officeDocument/2006/relationships/image" Target="../media/image143.png"/><Relationship Id="rId145" Type="http://schemas.openxmlformats.org/officeDocument/2006/relationships/image" Target="../media/image144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80.png"/><Relationship Id="rId3" Type="http://schemas.openxmlformats.org/officeDocument/2006/relationships/image" Target="../media/image381.png"/><Relationship Id="rId4" Type="http://schemas.openxmlformats.org/officeDocument/2006/relationships/image" Target="../media/image382.pn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385.png"/><Relationship Id="rId8" Type="http://schemas.openxmlformats.org/officeDocument/2006/relationships/image" Target="../media/image386.png"/><Relationship Id="rId9" Type="http://schemas.openxmlformats.org/officeDocument/2006/relationships/image" Target="../media/image387.png"/><Relationship Id="rId10" Type="http://schemas.openxmlformats.org/officeDocument/2006/relationships/image" Target="../media/image266.png"/><Relationship Id="rId11" Type="http://schemas.openxmlformats.org/officeDocument/2006/relationships/image" Target="../media/image268.png"/><Relationship Id="rId12" Type="http://schemas.openxmlformats.org/officeDocument/2006/relationships/image" Target="../media/image269.png"/><Relationship Id="rId13" Type="http://schemas.openxmlformats.org/officeDocument/2006/relationships/image" Target="../media/image270.png"/><Relationship Id="rId14" Type="http://schemas.openxmlformats.org/officeDocument/2006/relationships/image" Target="../media/image271.png"/><Relationship Id="rId15" Type="http://schemas.openxmlformats.org/officeDocument/2006/relationships/image" Target="../media/image272.png"/><Relationship Id="rId16" Type="http://schemas.openxmlformats.org/officeDocument/2006/relationships/image" Target="../media/image273.png"/><Relationship Id="rId17" Type="http://schemas.openxmlformats.org/officeDocument/2006/relationships/image" Target="../media/image287.png"/><Relationship Id="rId18" Type="http://schemas.openxmlformats.org/officeDocument/2006/relationships/image" Target="../media/image293.png"/><Relationship Id="rId19" Type="http://schemas.openxmlformats.org/officeDocument/2006/relationships/image" Target="../media/image388.png"/><Relationship Id="rId20" Type="http://schemas.openxmlformats.org/officeDocument/2006/relationships/image" Target="../media/image389.png"/><Relationship Id="rId21" Type="http://schemas.openxmlformats.org/officeDocument/2006/relationships/image" Target="../media/image390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0.png"/><Relationship Id="rId3" Type="http://schemas.openxmlformats.org/officeDocument/2006/relationships/image" Target="../media/image381.png"/><Relationship Id="rId4" Type="http://schemas.openxmlformats.org/officeDocument/2006/relationships/image" Target="../media/image382.pn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38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91.png"/><Relationship Id="rId3" Type="http://schemas.openxmlformats.org/officeDocument/2006/relationships/image" Target="../media/image392.png"/><Relationship Id="rId4" Type="http://schemas.openxmlformats.org/officeDocument/2006/relationships/image" Target="../media/image393.png"/><Relationship Id="rId5" Type="http://schemas.openxmlformats.org/officeDocument/2006/relationships/image" Target="../media/image394.png"/><Relationship Id="rId6" Type="http://schemas.openxmlformats.org/officeDocument/2006/relationships/image" Target="../media/image395.png"/><Relationship Id="rId7" Type="http://schemas.openxmlformats.org/officeDocument/2006/relationships/image" Target="../media/image396.png"/><Relationship Id="rId8" Type="http://schemas.openxmlformats.org/officeDocument/2006/relationships/image" Target="../media/image397.png"/><Relationship Id="rId9" Type="http://schemas.openxmlformats.org/officeDocument/2006/relationships/image" Target="../media/image398.png"/><Relationship Id="rId10" Type="http://schemas.openxmlformats.org/officeDocument/2006/relationships/image" Target="../media/image399.png"/><Relationship Id="rId11" Type="http://schemas.openxmlformats.org/officeDocument/2006/relationships/image" Target="../media/image400.png"/><Relationship Id="rId12" Type="http://schemas.openxmlformats.org/officeDocument/2006/relationships/image" Target="../media/image401.png"/><Relationship Id="rId13" Type="http://schemas.openxmlformats.org/officeDocument/2006/relationships/image" Target="../media/image402.png"/><Relationship Id="rId14" Type="http://schemas.openxmlformats.org/officeDocument/2006/relationships/image" Target="../media/image403.png"/><Relationship Id="rId15" Type="http://schemas.openxmlformats.org/officeDocument/2006/relationships/image" Target="../media/image404.png"/><Relationship Id="rId16" Type="http://schemas.openxmlformats.org/officeDocument/2006/relationships/image" Target="../media/image405.png"/><Relationship Id="rId17" Type="http://schemas.openxmlformats.org/officeDocument/2006/relationships/image" Target="../media/image406.png"/><Relationship Id="rId18" Type="http://schemas.openxmlformats.org/officeDocument/2006/relationships/image" Target="../media/image407.png"/><Relationship Id="rId19" Type="http://schemas.openxmlformats.org/officeDocument/2006/relationships/image" Target="../media/image408.png"/><Relationship Id="rId20" Type="http://schemas.openxmlformats.org/officeDocument/2006/relationships/image" Target="../media/image409.png"/><Relationship Id="rId21" Type="http://schemas.openxmlformats.org/officeDocument/2006/relationships/image" Target="../media/image363.png"/><Relationship Id="rId22" Type="http://schemas.openxmlformats.org/officeDocument/2006/relationships/image" Target="../media/image410.png"/><Relationship Id="rId23" Type="http://schemas.openxmlformats.org/officeDocument/2006/relationships/image" Target="../media/image411.png"/><Relationship Id="rId24" Type="http://schemas.openxmlformats.org/officeDocument/2006/relationships/image" Target="../media/image412.png"/><Relationship Id="rId25" Type="http://schemas.openxmlformats.org/officeDocument/2006/relationships/image" Target="../media/image413.png"/><Relationship Id="rId26" Type="http://schemas.openxmlformats.org/officeDocument/2006/relationships/image" Target="../media/image414.png"/><Relationship Id="rId27" Type="http://schemas.openxmlformats.org/officeDocument/2006/relationships/image" Target="../media/image415.png"/><Relationship Id="rId28" Type="http://schemas.openxmlformats.org/officeDocument/2006/relationships/image" Target="../media/image416.png"/><Relationship Id="rId29" Type="http://schemas.openxmlformats.org/officeDocument/2006/relationships/image" Target="../media/image292.png"/><Relationship Id="rId30" Type="http://schemas.openxmlformats.org/officeDocument/2006/relationships/image" Target="../media/image417.png"/><Relationship Id="rId31" Type="http://schemas.openxmlformats.org/officeDocument/2006/relationships/image" Target="../media/image418.png"/><Relationship Id="rId32" Type="http://schemas.openxmlformats.org/officeDocument/2006/relationships/image" Target="../media/image419.png"/><Relationship Id="rId33" Type="http://schemas.openxmlformats.org/officeDocument/2006/relationships/image" Target="../media/image420.png"/><Relationship Id="rId34" Type="http://schemas.openxmlformats.org/officeDocument/2006/relationships/image" Target="../media/image421.png"/><Relationship Id="rId35" Type="http://schemas.openxmlformats.org/officeDocument/2006/relationships/image" Target="../media/image422.png"/><Relationship Id="rId36" Type="http://schemas.openxmlformats.org/officeDocument/2006/relationships/image" Target="../media/image423.png"/><Relationship Id="rId37" Type="http://schemas.openxmlformats.org/officeDocument/2006/relationships/image" Target="../media/image424.png"/><Relationship Id="rId38" Type="http://schemas.openxmlformats.org/officeDocument/2006/relationships/image" Target="../media/image425.png"/><Relationship Id="rId39" Type="http://schemas.openxmlformats.org/officeDocument/2006/relationships/image" Target="../media/image426.png"/><Relationship Id="rId40" Type="http://schemas.openxmlformats.org/officeDocument/2006/relationships/image" Target="../media/image427.png"/><Relationship Id="rId41" Type="http://schemas.openxmlformats.org/officeDocument/2006/relationships/image" Target="../media/image428.png"/><Relationship Id="rId42" Type="http://schemas.openxmlformats.org/officeDocument/2006/relationships/image" Target="../media/image429.png"/><Relationship Id="rId43" Type="http://schemas.openxmlformats.org/officeDocument/2006/relationships/image" Target="../media/image430.png"/><Relationship Id="rId44" Type="http://schemas.openxmlformats.org/officeDocument/2006/relationships/image" Target="../media/image431.png"/><Relationship Id="rId45" Type="http://schemas.openxmlformats.org/officeDocument/2006/relationships/image" Target="../media/image432.png"/><Relationship Id="rId46" Type="http://schemas.openxmlformats.org/officeDocument/2006/relationships/image" Target="../media/image433.png"/><Relationship Id="rId47" Type="http://schemas.openxmlformats.org/officeDocument/2006/relationships/image" Target="../media/image434.png"/><Relationship Id="rId48" Type="http://schemas.openxmlformats.org/officeDocument/2006/relationships/image" Target="../media/image435.png"/><Relationship Id="rId49" Type="http://schemas.openxmlformats.org/officeDocument/2006/relationships/image" Target="../media/image436.png"/><Relationship Id="rId50" Type="http://schemas.openxmlformats.org/officeDocument/2006/relationships/image" Target="../media/image437.png"/><Relationship Id="rId51" Type="http://schemas.openxmlformats.org/officeDocument/2006/relationships/image" Target="../media/image438.png"/><Relationship Id="rId52" Type="http://schemas.openxmlformats.org/officeDocument/2006/relationships/image" Target="../media/image439.png"/><Relationship Id="rId53" Type="http://schemas.openxmlformats.org/officeDocument/2006/relationships/image" Target="../media/image440.png"/><Relationship Id="rId54" Type="http://schemas.openxmlformats.org/officeDocument/2006/relationships/image" Target="../media/image441.png"/><Relationship Id="rId55" Type="http://schemas.openxmlformats.org/officeDocument/2006/relationships/image" Target="../media/image35.png"/><Relationship Id="rId56" Type="http://schemas.openxmlformats.org/officeDocument/2006/relationships/image" Target="../media/image442.png"/><Relationship Id="rId57" Type="http://schemas.openxmlformats.org/officeDocument/2006/relationships/image" Target="../media/image443.png"/><Relationship Id="rId58" Type="http://schemas.openxmlformats.org/officeDocument/2006/relationships/image" Target="../media/image444.png"/><Relationship Id="rId59" Type="http://schemas.openxmlformats.org/officeDocument/2006/relationships/image" Target="../media/image445.png"/><Relationship Id="rId60" Type="http://schemas.openxmlformats.org/officeDocument/2006/relationships/image" Target="../media/image446.png"/><Relationship Id="rId61" Type="http://schemas.openxmlformats.org/officeDocument/2006/relationships/image" Target="../media/image447.png"/><Relationship Id="rId62" Type="http://schemas.openxmlformats.org/officeDocument/2006/relationships/image" Target="../media/image448.png"/><Relationship Id="rId63" Type="http://schemas.openxmlformats.org/officeDocument/2006/relationships/image" Target="../media/image449.png"/><Relationship Id="rId64" Type="http://schemas.openxmlformats.org/officeDocument/2006/relationships/image" Target="../media/image450.png"/><Relationship Id="rId65" Type="http://schemas.openxmlformats.org/officeDocument/2006/relationships/image" Target="../media/image451.png"/><Relationship Id="rId66" Type="http://schemas.openxmlformats.org/officeDocument/2006/relationships/image" Target="../media/image452.png"/><Relationship Id="rId67" Type="http://schemas.openxmlformats.org/officeDocument/2006/relationships/image" Target="../media/image453.png"/><Relationship Id="rId68" Type="http://schemas.openxmlformats.org/officeDocument/2006/relationships/image" Target="../media/image454.png"/><Relationship Id="rId69" Type="http://schemas.openxmlformats.org/officeDocument/2006/relationships/image" Target="../media/image455.png"/><Relationship Id="rId70" Type="http://schemas.openxmlformats.org/officeDocument/2006/relationships/image" Target="../media/image456.png"/><Relationship Id="rId71" Type="http://schemas.openxmlformats.org/officeDocument/2006/relationships/image" Target="../media/image457.png"/><Relationship Id="rId72" Type="http://schemas.openxmlformats.org/officeDocument/2006/relationships/image" Target="../media/image458.png"/><Relationship Id="rId73" Type="http://schemas.openxmlformats.org/officeDocument/2006/relationships/image" Target="../media/image459.png"/><Relationship Id="rId74" Type="http://schemas.openxmlformats.org/officeDocument/2006/relationships/image" Target="../media/image460.png"/><Relationship Id="rId75" Type="http://schemas.openxmlformats.org/officeDocument/2006/relationships/image" Target="../media/image461.png"/><Relationship Id="rId76" Type="http://schemas.openxmlformats.org/officeDocument/2006/relationships/image" Target="../media/image462.png"/><Relationship Id="rId77" Type="http://schemas.openxmlformats.org/officeDocument/2006/relationships/image" Target="../media/image463.png"/><Relationship Id="rId78" Type="http://schemas.openxmlformats.org/officeDocument/2006/relationships/image" Target="../media/image464.png"/><Relationship Id="rId79" Type="http://schemas.openxmlformats.org/officeDocument/2006/relationships/image" Target="../media/image465.png"/><Relationship Id="rId80" Type="http://schemas.openxmlformats.org/officeDocument/2006/relationships/image" Target="../media/image466.png"/><Relationship Id="rId81" Type="http://schemas.openxmlformats.org/officeDocument/2006/relationships/image" Target="../media/image467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80.png"/><Relationship Id="rId3" Type="http://schemas.openxmlformats.org/officeDocument/2006/relationships/image" Target="../media/image381.png"/><Relationship Id="rId4" Type="http://schemas.openxmlformats.org/officeDocument/2006/relationships/image" Target="../media/image382.png"/><Relationship Id="rId5" Type="http://schemas.openxmlformats.org/officeDocument/2006/relationships/image" Target="../media/image383.png"/><Relationship Id="rId6" Type="http://schemas.openxmlformats.org/officeDocument/2006/relationships/image" Target="../media/image384.png"/><Relationship Id="rId7" Type="http://schemas.openxmlformats.org/officeDocument/2006/relationships/image" Target="../media/image385.png"/><Relationship Id="rId8" Type="http://schemas.openxmlformats.org/officeDocument/2006/relationships/image" Target="../media/image468.png"/><Relationship Id="rId9" Type="http://schemas.openxmlformats.org/officeDocument/2006/relationships/image" Target="../media/image469.png"/><Relationship Id="rId10" Type="http://schemas.openxmlformats.org/officeDocument/2006/relationships/image" Target="../media/image108.png"/><Relationship Id="rId11" Type="http://schemas.openxmlformats.org/officeDocument/2006/relationships/image" Target="../media/image470.png"/><Relationship Id="rId12" Type="http://schemas.openxmlformats.org/officeDocument/2006/relationships/image" Target="../media/image471.png"/><Relationship Id="rId13" Type="http://schemas.openxmlformats.org/officeDocument/2006/relationships/image" Target="../media/image472.png"/><Relationship Id="rId14" Type="http://schemas.openxmlformats.org/officeDocument/2006/relationships/image" Target="../media/image473.png"/><Relationship Id="rId15" Type="http://schemas.openxmlformats.org/officeDocument/2006/relationships/image" Target="../media/image474.png"/><Relationship Id="rId16" Type="http://schemas.openxmlformats.org/officeDocument/2006/relationships/image" Target="../media/image475.png"/><Relationship Id="rId17" Type="http://schemas.openxmlformats.org/officeDocument/2006/relationships/image" Target="../media/image476.png"/><Relationship Id="rId18" Type="http://schemas.openxmlformats.org/officeDocument/2006/relationships/image" Target="../media/image477.png"/><Relationship Id="rId19" Type="http://schemas.openxmlformats.org/officeDocument/2006/relationships/image" Target="../media/image478.png"/><Relationship Id="rId20" Type="http://schemas.openxmlformats.org/officeDocument/2006/relationships/image" Target="../media/image479.png"/><Relationship Id="rId21" Type="http://schemas.openxmlformats.org/officeDocument/2006/relationships/image" Target="../media/image480.png"/><Relationship Id="rId22" Type="http://schemas.openxmlformats.org/officeDocument/2006/relationships/image" Target="../media/image481.png"/><Relationship Id="rId23" Type="http://schemas.openxmlformats.org/officeDocument/2006/relationships/image" Target="../media/image482.png"/><Relationship Id="rId24" Type="http://schemas.openxmlformats.org/officeDocument/2006/relationships/image" Target="../media/image483.png"/><Relationship Id="rId25" Type="http://schemas.openxmlformats.org/officeDocument/2006/relationships/image" Target="../media/image484.png"/><Relationship Id="rId26" Type="http://schemas.openxmlformats.org/officeDocument/2006/relationships/image" Target="../media/image485.png"/><Relationship Id="rId27" Type="http://schemas.openxmlformats.org/officeDocument/2006/relationships/image" Target="../media/image486.png"/><Relationship Id="rId28" Type="http://schemas.openxmlformats.org/officeDocument/2006/relationships/image" Target="../media/image487.png"/><Relationship Id="rId29" Type="http://schemas.openxmlformats.org/officeDocument/2006/relationships/image" Target="../media/image488.png"/><Relationship Id="rId30" Type="http://schemas.openxmlformats.org/officeDocument/2006/relationships/image" Target="../media/image489.png"/><Relationship Id="rId31" Type="http://schemas.openxmlformats.org/officeDocument/2006/relationships/image" Target="../media/image490.png"/><Relationship Id="rId32" Type="http://schemas.openxmlformats.org/officeDocument/2006/relationships/image" Target="../media/image491.png"/><Relationship Id="rId33" Type="http://schemas.openxmlformats.org/officeDocument/2006/relationships/image" Target="../media/image492.png"/><Relationship Id="rId34" Type="http://schemas.openxmlformats.org/officeDocument/2006/relationships/image" Target="../media/image493.png"/><Relationship Id="rId35" Type="http://schemas.openxmlformats.org/officeDocument/2006/relationships/image" Target="../media/image494.png"/><Relationship Id="rId36" Type="http://schemas.openxmlformats.org/officeDocument/2006/relationships/image" Target="../media/image495.png"/><Relationship Id="rId37" Type="http://schemas.openxmlformats.org/officeDocument/2006/relationships/image" Target="../media/image496.png"/><Relationship Id="rId38" Type="http://schemas.openxmlformats.org/officeDocument/2006/relationships/image" Target="../media/image497.png"/><Relationship Id="rId39" Type="http://schemas.openxmlformats.org/officeDocument/2006/relationships/image" Target="../media/image498.png"/><Relationship Id="rId40" Type="http://schemas.openxmlformats.org/officeDocument/2006/relationships/image" Target="../media/image499.png"/><Relationship Id="rId41" Type="http://schemas.openxmlformats.org/officeDocument/2006/relationships/image" Target="../media/image500.png"/><Relationship Id="rId42" Type="http://schemas.openxmlformats.org/officeDocument/2006/relationships/image" Target="../media/image501.png"/><Relationship Id="rId43" Type="http://schemas.openxmlformats.org/officeDocument/2006/relationships/image" Target="../media/image502.png"/><Relationship Id="rId44" Type="http://schemas.openxmlformats.org/officeDocument/2006/relationships/image" Target="../media/image503.png"/><Relationship Id="rId45" Type="http://schemas.openxmlformats.org/officeDocument/2006/relationships/image" Target="../media/image504.png"/><Relationship Id="rId46" Type="http://schemas.openxmlformats.org/officeDocument/2006/relationships/image" Target="../media/image505.png"/><Relationship Id="rId47" Type="http://schemas.openxmlformats.org/officeDocument/2006/relationships/image" Target="../media/image506.png"/><Relationship Id="rId48" Type="http://schemas.openxmlformats.org/officeDocument/2006/relationships/image" Target="../media/image507.png"/><Relationship Id="rId49" Type="http://schemas.openxmlformats.org/officeDocument/2006/relationships/image" Target="../media/image508.png"/><Relationship Id="rId50" Type="http://schemas.openxmlformats.org/officeDocument/2006/relationships/image" Target="../media/image509.png"/><Relationship Id="rId51" Type="http://schemas.openxmlformats.org/officeDocument/2006/relationships/image" Target="../media/image510.png"/><Relationship Id="rId52" Type="http://schemas.openxmlformats.org/officeDocument/2006/relationships/image" Target="../media/image511.png"/><Relationship Id="rId53" Type="http://schemas.openxmlformats.org/officeDocument/2006/relationships/image" Target="../media/image512.png"/><Relationship Id="rId54" Type="http://schemas.openxmlformats.org/officeDocument/2006/relationships/image" Target="../media/image513.png"/><Relationship Id="rId55" Type="http://schemas.openxmlformats.org/officeDocument/2006/relationships/image" Target="../media/image514.png"/><Relationship Id="rId56" Type="http://schemas.openxmlformats.org/officeDocument/2006/relationships/image" Target="../media/image515.png"/><Relationship Id="rId57" Type="http://schemas.openxmlformats.org/officeDocument/2006/relationships/image" Target="../media/image516.png"/><Relationship Id="rId58" Type="http://schemas.openxmlformats.org/officeDocument/2006/relationships/image" Target="../media/image517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18.png"/><Relationship Id="rId3" Type="http://schemas.openxmlformats.org/officeDocument/2006/relationships/image" Target="../media/image519.png"/><Relationship Id="rId4" Type="http://schemas.openxmlformats.org/officeDocument/2006/relationships/image" Target="../media/image520.png"/><Relationship Id="rId5" Type="http://schemas.openxmlformats.org/officeDocument/2006/relationships/image" Target="../media/image521.png"/><Relationship Id="rId6" Type="http://schemas.openxmlformats.org/officeDocument/2006/relationships/image" Target="../media/image522.png"/><Relationship Id="rId7" Type="http://schemas.openxmlformats.org/officeDocument/2006/relationships/image" Target="../media/image523.png"/><Relationship Id="rId8" Type="http://schemas.openxmlformats.org/officeDocument/2006/relationships/image" Target="../media/image524.png"/><Relationship Id="rId9" Type="http://schemas.openxmlformats.org/officeDocument/2006/relationships/image" Target="../media/image525.png"/><Relationship Id="rId10" Type="http://schemas.openxmlformats.org/officeDocument/2006/relationships/image" Target="../media/image526.png"/><Relationship Id="rId11" Type="http://schemas.openxmlformats.org/officeDocument/2006/relationships/image" Target="../media/image527.png"/><Relationship Id="rId12" Type="http://schemas.openxmlformats.org/officeDocument/2006/relationships/image" Target="../media/image528.png"/><Relationship Id="rId13" Type="http://schemas.openxmlformats.org/officeDocument/2006/relationships/image" Target="../media/image529.png"/><Relationship Id="rId14" Type="http://schemas.openxmlformats.org/officeDocument/2006/relationships/image" Target="../media/image530.png"/><Relationship Id="rId15" Type="http://schemas.openxmlformats.org/officeDocument/2006/relationships/image" Target="../media/image531.png"/><Relationship Id="rId16" Type="http://schemas.openxmlformats.org/officeDocument/2006/relationships/image" Target="../media/image532.png"/><Relationship Id="rId17" Type="http://schemas.openxmlformats.org/officeDocument/2006/relationships/image" Target="../media/image533.png"/><Relationship Id="rId18" Type="http://schemas.openxmlformats.org/officeDocument/2006/relationships/image" Target="../media/image534.png"/><Relationship Id="rId19" Type="http://schemas.openxmlformats.org/officeDocument/2006/relationships/image" Target="../media/image535.png"/><Relationship Id="rId20" Type="http://schemas.openxmlformats.org/officeDocument/2006/relationships/image" Target="../media/image536.png"/><Relationship Id="rId21" Type="http://schemas.openxmlformats.org/officeDocument/2006/relationships/image" Target="../media/image537.png"/><Relationship Id="rId22" Type="http://schemas.openxmlformats.org/officeDocument/2006/relationships/image" Target="../media/image538.png"/><Relationship Id="rId23" Type="http://schemas.openxmlformats.org/officeDocument/2006/relationships/image" Target="../media/image539.png"/><Relationship Id="rId24" Type="http://schemas.openxmlformats.org/officeDocument/2006/relationships/image" Target="../media/image540.png"/><Relationship Id="rId25" Type="http://schemas.openxmlformats.org/officeDocument/2006/relationships/image" Target="../media/image541.png"/><Relationship Id="rId26" Type="http://schemas.openxmlformats.org/officeDocument/2006/relationships/image" Target="../media/image542.png"/><Relationship Id="rId27" Type="http://schemas.openxmlformats.org/officeDocument/2006/relationships/image" Target="../media/image543.png"/><Relationship Id="rId28" Type="http://schemas.openxmlformats.org/officeDocument/2006/relationships/image" Target="../media/image544.png"/><Relationship Id="rId29" Type="http://schemas.openxmlformats.org/officeDocument/2006/relationships/image" Target="../media/image545.png"/><Relationship Id="rId30" Type="http://schemas.openxmlformats.org/officeDocument/2006/relationships/image" Target="../media/image546.png"/><Relationship Id="rId31" Type="http://schemas.openxmlformats.org/officeDocument/2006/relationships/image" Target="../media/image547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48.png"/><Relationship Id="rId3" Type="http://schemas.openxmlformats.org/officeDocument/2006/relationships/image" Target="../media/image549.png"/><Relationship Id="rId4" Type="http://schemas.openxmlformats.org/officeDocument/2006/relationships/image" Target="../media/image550.png"/><Relationship Id="rId5" Type="http://schemas.openxmlformats.org/officeDocument/2006/relationships/image" Target="../media/image551.png"/><Relationship Id="rId6" Type="http://schemas.openxmlformats.org/officeDocument/2006/relationships/image" Target="../media/image552.png"/><Relationship Id="rId7" Type="http://schemas.openxmlformats.org/officeDocument/2006/relationships/image" Target="../media/image553.png"/><Relationship Id="rId8" Type="http://schemas.openxmlformats.org/officeDocument/2006/relationships/image" Target="../media/image554.png"/><Relationship Id="rId9" Type="http://schemas.openxmlformats.org/officeDocument/2006/relationships/image" Target="../media/image555.png"/><Relationship Id="rId10" Type="http://schemas.openxmlformats.org/officeDocument/2006/relationships/image" Target="../media/image556.png"/><Relationship Id="rId11" Type="http://schemas.openxmlformats.org/officeDocument/2006/relationships/image" Target="../media/image557.png"/><Relationship Id="rId12" Type="http://schemas.openxmlformats.org/officeDocument/2006/relationships/image" Target="../media/image558.png"/><Relationship Id="rId13" Type="http://schemas.openxmlformats.org/officeDocument/2006/relationships/image" Target="../media/image559.png"/><Relationship Id="rId14" Type="http://schemas.openxmlformats.org/officeDocument/2006/relationships/image" Target="../media/image560.png"/><Relationship Id="rId15" Type="http://schemas.openxmlformats.org/officeDocument/2006/relationships/image" Target="../media/image561.png"/><Relationship Id="rId16" Type="http://schemas.openxmlformats.org/officeDocument/2006/relationships/image" Target="../media/image562.png"/><Relationship Id="rId17" Type="http://schemas.openxmlformats.org/officeDocument/2006/relationships/image" Target="../media/image563.png"/><Relationship Id="rId18" Type="http://schemas.openxmlformats.org/officeDocument/2006/relationships/image" Target="../media/image564.png"/><Relationship Id="rId19" Type="http://schemas.openxmlformats.org/officeDocument/2006/relationships/image" Target="../media/image565.png"/><Relationship Id="rId20" Type="http://schemas.openxmlformats.org/officeDocument/2006/relationships/image" Target="../media/image566.png"/><Relationship Id="rId21" Type="http://schemas.openxmlformats.org/officeDocument/2006/relationships/image" Target="../media/image567.png"/><Relationship Id="rId22" Type="http://schemas.openxmlformats.org/officeDocument/2006/relationships/image" Target="../media/image568.png"/><Relationship Id="rId23" Type="http://schemas.openxmlformats.org/officeDocument/2006/relationships/image" Target="../media/image569.png"/><Relationship Id="rId24" Type="http://schemas.openxmlformats.org/officeDocument/2006/relationships/image" Target="../media/image570.png"/><Relationship Id="rId25" Type="http://schemas.openxmlformats.org/officeDocument/2006/relationships/image" Target="../media/image571.png"/><Relationship Id="rId26" Type="http://schemas.openxmlformats.org/officeDocument/2006/relationships/image" Target="../media/image572.png"/><Relationship Id="rId27" Type="http://schemas.openxmlformats.org/officeDocument/2006/relationships/image" Target="../media/image573.png"/><Relationship Id="rId28" Type="http://schemas.openxmlformats.org/officeDocument/2006/relationships/image" Target="../media/image574.png"/><Relationship Id="rId29" Type="http://schemas.openxmlformats.org/officeDocument/2006/relationships/image" Target="../media/image575.png"/><Relationship Id="rId30" Type="http://schemas.openxmlformats.org/officeDocument/2006/relationships/image" Target="../media/image576.png"/><Relationship Id="rId31" Type="http://schemas.openxmlformats.org/officeDocument/2006/relationships/image" Target="../media/image577.png"/><Relationship Id="rId32" Type="http://schemas.openxmlformats.org/officeDocument/2006/relationships/image" Target="../media/image578.png"/><Relationship Id="rId33" Type="http://schemas.openxmlformats.org/officeDocument/2006/relationships/image" Target="../media/image579.png"/><Relationship Id="rId34" Type="http://schemas.openxmlformats.org/officeDocument/2006/relationships/image" Target="../media/image580.png"/><Relationship Id="rId35" Type="http://schemas.openxmlformats.org/officeDocument/2006/relationships/image" Target="../media/image581.png"/><Relationship Id="rId36" Type="http://schemas.openxmlformats.org/officeDocument/2006/relationships/image" Target="../media/image582.png"/><Relationship Id="rId37" Type="http://schemas.openxmlformats.org/officeDocument/2006/relationships/image" Target="../media/image108.png"/><Relationship Id="rId38" Type="http://schemas.openxmlformats.org/officeDocument/2006/relationships/image" Target="../media/image583.png"/><Relationship Id="rId39" Type="http://schemas.openxmlformats.org/officeDocument/2006/relationships/image" Target="../media/image584.png"/><Relationship Id="rId40" Type="http://schemas.openxmlformats.org/officeDocument/2006/relationships/image" Target="../media/image585.png"/><Relationship Id="rId41" Type="http://schemas.openxmlformats.org/officeDocument/2006/relationships/image" Target="../media/image586.png"/><Relationship Id="rId42" Type="http://schemas.openxmlformats.org/officeDocument/2006/relationships/image" Target="../media/image587.png"/><Relationship Id="rId43" Type="http://schemas.openxmlformats.org/officeDocument/2006/relationships/image" Target="../media/image588.png"/><Relationship Id="rId44" Type="http://schemas.openxmlformats.org/officeDocument/2006/relationships/image" Target="../media/image589.png"/><Relationship Id="rId45" Type="http://schemas.openxmlformats.org/officeDocument/2006/relationships/image" Target="../media/image590.png"/><Relationship Id="rId46" Type="http://schemas.openxmlformats.org/officeDocument/2006/relationships/image" Target="../media/image591.png"/><Relationship Id="rId47" Type="http://schemas.openxmlformats.org/officeDocument/2006/relationships/image" Target="../media/image592.png"/><Relationship Id="rId48" Type="http://schemas.openxmlformats.org/officeDocument/2006/relationships/image" Target="../media/image593.png"/><Relationship Id="rId49" Type="http://schemas.openxmlformats.org/officeDocument/2006/relationships/image" Target="../media/image594.png"/><Relationship Id="rId50" Type="http://schemas.openxmlformats.org/officeDocument/2006/relationships/image" Target="../media/image595.png"/><Relationship Id="rId51" Type="http://schemas.openxmlformats.org/officeDocument/2006/relationships/image" Target="../media/image596.png"/><Relationship Id="rId52" Type="http://schemas.openxmlformats.org/officeDocument/2006/relationships/image" Target="../media/image597.png"/><Relationship Id="rId53" Type="http://schemas.openxmlformats.org/officeDocument/2006/relationships/image" Target="../media/image598.png"/><Relationship Id="rId54" Type="http://schemas.openxmlformats.org/officeDocument/2006/relationships/image" Target="../media/image599.png"/><Relationship Id="rId55" Type="http://schemas.openxmlformats.org/officeDocument/2006/relationships/image" Target="../media/image600.png"/><Relationship Id="rId56" Type="http://schemas.openxmlformats.org/officeDocument/2006/relationships/image" Target="../media/image601.png"/><Relationship Id="rId57" Type="http://schemas.openxmlformats.org/officeDocument/2006/relationships/image" Target="../media/image602.png"/><Relationship Id="rId58" Type="http://schemas.openxmlformats.org/officeDocument/2006/relationships/image" Target="../media/image603.png"/><Relationship Id="rId59" Type="http://schemas.openxmlformats.org/officeDocument/2006/relationships/image" Target="../media/image604.png"/><Relationship Id="rId60" Type="http://schemas.openxmlformats.org/officeDocument/2006/relationships/image" Target="../media/image605.png"/><Relationship Id="rId61" Type="http://schemas.openxmlformats.org/officeDocument/2006/relationships/image" Target="../media/image606.png"/><Relationship Id="rId62" Type="http://schemas.openxmlformats.org/officeDocument/2006/relationships/image" Target="../media/image607.png"/><Relationship Id="rId63" Type="http://schemas.openxmlformats.org/officeDocument/2006/relationships/image" Target="../media/image608.png"/><Relationship Id="rId64" Type="http://schemas.openxmlformats.org/officeDocument/2006/relationships/image" Target="../media/image609.png"/><Relationship Id="rId65" Type="http://schemas.openxmlformats.org/officeDocument/2006/relationships/image" Target="../media/image610.png"/><Relationship Id="rId66" Type="http://schemas.openxmlformats.org/officeDocument/2006/relationships/image" Target="../media/image611.png"/><Relationship Id="rId67" Type="http://schemas.openxmlformats.org/officeDocument/2006/relationships/image" Target="../media/image612.png"/><Relationship Id="rId68" Type="http://schemas.openxmlformats.org/officeDocument/2006/relationships/image" Target="../media/image613.png"/><Relationship Id="rId69" Type="http://schemas.openxmlformats.org/officeDocument/2006/relationships/image" Target="../media/image614.png"/><Relationship Id="rId70" Type="http://schemas.openxmlformats.org/officeDocument/2006/relationships/image" Target="../media/image615.png"/><Relationship Id="rId71" Type="http://schemas.openxmlformats.org/officeDocument/2006/relationships/image" Target="../media/image616.png"/><Relationship Id="rId72" Type="http://schemas.openxmlformats.org/officeDocument/2006/relationships/image" Target="../media/image617.png"/><Relationship Id="rId73" Type="http://schemas.openxmlformats.org/officeDocument/2006/relationships/image" Target="../media/image618.png"/><Relationship Id="rId74" Type="http://schemas.openxmlformats.org/officeDocument/2006/relationships/image" Target="../media/image619.png"/><Relationship Id="rId75" Type="http://schemas.openxmlformats.org/officeDocument/2006/relationships/image" Target="../media/image620.png"/><Relationship Id="rId76" Type="http://schemas.openxmlformats.org/officeDocument/2006/relationships/image" Target="../media/image621.png"/><Relationship Id="rId77" Type="http://schemas.openxmlformats.org/officeDocument/2006/relationships/image" Target="../media/image622.png"/><Relationship Id="rId78" Type="http://schemas.openxmlformats.org/officeDocument/2006/relationships/image" Target="../media/image623.png"/><Relationship Id="rId79" Type="http://schemas.openxmlformats.org/officeDocument/2006/relationships/image" Target="../media/image624.png"/><Relationship Id="rId80" Type="http://schemas.openxmlformats.org/officeDocument/2006/relationships/image" Target="../media/image625.png"/><Relationship Id="rId81" Type="http://schemas.openxmlformats.org/officeDocument/2006/relationships/image" Target="../media/image626.png"/><Relationship Id="rId82" Type="http://schemas.openxmlformats.org/officeDocument/2006/relationships/image" Target="../media/image627.png"/><Relationship Id="rId83" Type="http://schemas.openxmlformats.org/officeDocument/2006/relationships/image" Target="../media/image628.png"/><Relationship Id="rId84" Type="http://schemas.openxmlformats.org/officeDocument/2006/relationships/image" Target="../media/image629.png"/><Relationship Id="rId85" Type="http://schemas.openxmlformats.org/officeDocument/2006/relationships/image" Target="../media/image630.png"/><Relationship Id="rId86" Type="http://schemas.openxmlformats.org/officeDocument/2006/relationships/image" Target="../media/image631.png"/><Relationship Id="rId87" Type="http://schemas.openxmlformats.org/officeDocument/2006/relationships/image" Target="../media/image632.png"/><Relationship Id="rId88" Type="http://schemas.openxmlformats.org/officeDocument/2006/relationships/image" Target="../media/image633.png"/><Relationship Id="rId89" Type="http://schemas.openxmlformats.org/officeDocument/2006/relationships/image" Target="../media/image634.png"/><Relationship Id="rId90" Type="http://schemas.openxmlformats.org/officeDocument/2006/relationships/image" Target="../media/image635.png"/><Relationship Id="rId91" Type="http://schemas.openxmlformats.org/officeDocument/2006/relationships/image" Target="../media/image636.png"/><Relationship Id="rId92" Type="http://schemas.openxmlformats.org/officeDocument/2006/relationships/image" Target="../media/image637.png"/><Relationship Id="rId93" Type="http://schemas.openxmlformats.org/officeDocument/2006/relationships/image" Target="../media/image638.png"/><Relationship Id="rId94" Type="http://schemas.openxmlformats.org/officeDocument/2006/relationships/image" Target="../media/image639.png"/><Relationship Id="rId95" Type="http://schemas.openxmlformats.org/officeDocument/2006/relationships/image" Target="../media/image640.png"/><Relationship Id="rId96" Type="http://schemas.openxmlformats.org/officeDocument/2006/relationships/image" Target="../media/image641.png"/><Relationship Id="rId97" Type="http://schemas.openxmlformats.org/officeDocument/2006/relationships/image" Target="../media/image642.png"/><Relationship Id="rId98" Type="http://schemas.openxmlformats.org/officeDocument/2006/relationships/image" Target="../media/image643.png"/><Relationship Id="rId99" Type="http://schemas.openxmlformats.org/officeDocument/2006/relationships/image" Target="../media/image644.png"/><Relationship Id="rId100" Type="http://schemas.openxmlformats.org/officeDocument/2006/relationships/image" Target="../media/image645.png"/><Relationship Id="rId101" Type="http://schemas.openxmlformats.org/officeDocument/2006/relationships/image" Target="../media/image646.png"/><Relationship Id="rId102" Type="http://schemas.openxmlformats.org/officeDocument/2006/relationships/image" Target="../media/image647.png"/><Relationship Id="rId103" Type="http://schemas.openxmlformats.org/officeDocument/2006/relationships/image" Target="../media/image648.png"/><Relationship Id="rId104" Type="http://schemas.openxmlformats.org/officeDocument/2006/relationships/image" Target="../media/image649.png"/><Relationship Id="rId105" Type="http://schemas.openxmlformats.org/officeDocument/2006/relationships/image" Target="../media/image650.png"/><Relationship Id="rId106" Type="http://schemas.openxmlformats.org/officeDocument/2006/relationships/image" Target="../media/image651.png"/><Relationship Id="rId107" Type="http://schemas.openxmlformats.org/officeDocument/2006/relationships/image" Target="../media/image652.png"/><Relationship Id="rId108" Type="http://schemas.openxmlformats.org/officeDocument/2006/relationships/image" Target="../media/image653.png"/><Relationship Id="rId109" Type="http://schemas.openxmlformats.org/officeDocument/2006/relationships/image" Target="../media/image654.png"/><Relationship Id="rId110" Type="http://schemas.openxmlformats.org/officeDocument/2006/relationships/image" Target="../media/image655.png"/><Relationship Id="rId111" Type="http://schemas.openxmlformats.org/officeDocument/2006/relationships/image" Target="../media/image656.png"/><Relationship Id="rId112" Type="http://schemas.openxmlformats.org/officeDocument/2006/relationships/image" Target="../media/image657.png"/><Relationship Id="rId113" Type="http://schemas.openxmlformats.org/officeDocument/2006/relationships/image" Target="../media/image658.png"/><Relationship Id="rId114" Type="http://schemas.openxmlformats.org/officeDocument/2006/relationships/image" Target="../media/image659.png"/><Relationship Id="rId115" Type="http://schemas.openxmlformats.org/officeDocument/2006/relationships/image" Target="../media/image660.png"/><Relationship Id="rId116" Type="http://schemas.openxmlformats.org/officeDocument/2006/relationships/image" Target="../media/image661.png"/><Relationship Id="rId117" Type="http://schemas.openxmlformats.org/officeDocument/2006/relationships/image" Target="../media/image662.png"/><Relationship Id="rId118" Type="http://schemas.openxmlformats.org/officeDocument/2006/relationships/image" Target="../media/image663.png"/><Relationship Id="rId119" Type="http://schemas.openxmlformats.org/officeDocument/2006/relationships/image" Target="../media/image664.png"/><Relationship Id="rId120" Type="http://schemas.openxmlformats.org/officeDocument/2006/relationships/image" Target="../media/image665.png"/><Relationship Id="rId121" Type="http://schemas.openxmlformats.org/officeDocument/2006/relationships/image" Target="../media/image666.png"/><Relationship Id="rId122" Type="http://schemas.openxmlformats.org/officeDocument/2006/relationships/image" Target="../media/image667.png"/><Relationship Id="rId123" Type="http://schemas.openxmlformats.org/officeDocument/2006/relationships/image" Target="../media/image668.png"/><Relationship Id="rId124" Type="http://schemas.openxmlformats.org/officeDocument/2006/relationships/image" Target="../media/image669.png"/><Relationship Id="rId125" Type="http://schemas.openxmlformats.org/officeDocument/2006/relationships/image" Target="../media/image670.png"/><Relationship Id="rId126" Type="http://schemas.openxmlformats.org/officeDocument/2006/relationships/image" Target="../media/image671.png"/><Relationship Id="rId127" Type="http://schemas.openxmlformats.org/officeDocument/2006/relationships/image" Target="../media/image672.png"/><Relationship Id="rId128" Type="http://schemas.openxmlformats.org/officeDocument/2006/relationships/image" Target="../media/image673.png"/><Relationship Id="rId129" Type="http://schemas.openxmlformats.org/officeDocument/2006/relationships/image" Target="../media/image674.png"/><Relationship Id="rId130" Type="http://schemas.openxmlformats.org/officeDocument/2006/relationships/image" Target="../media/image675.png"/><Relationship Id="rId131" Type="http://schemas.openxmlformats.org/officeDocument/2006/relationships/image" Target="../media/image676.png"/><Relationship Id="rId132" Type="http://schemas.openxmlformats.org/officeDocument/2006/relationships/image" Target="../media/image677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5.png"/><Relationship Id="rId3" Type="http://schemas.openxmlformats.org/officeDocument/2006/relationships/image" Target="../media/image146.png"/><Relationship Id="rId4" Type="http://schemas.openxmlformats.org/officeDocument/2006/relationships/image" Target="../media/image147.png"/><Relationship Id="rId5" Type="http://schemas.openxmlformats.org/officeDocument/2006/relationships/image" Target="../media/image148.png"/><Relationship Id="rId6" Type="http://schemas.openxmlformats.org/officeDocument/2006/relationships/image" Target="../media/image149.png"/><Relationship Id="rId7" Type="http://schemas.openxmlformats.org/officeDocument/2006/relationships/image" Target="../media/image150.png"/><Relationship Id="rId8" Type="http://schemas.openxmlformats.org/officeDocument/2006/relationships/image" Target="../media/image151.png"/><Relationship Id="rId9" Type="http://schemas.openxmlformats.org/officeDocument/2006/relationships/image" Target="../media/image152.png"/><Relationship Id="rId10" Type="http://schemas.openxmlformats.org/officeDocument/2006/relationships/image" Target="../media/image153.png"/><Relationship Id="rId11" Type="http://schemas.openxmlformats.org/officeDocument/2006/relationships/image" Target="../media/image154.png"/><Relationship Id="rId12" Type="http://schemas.openxmlformats.org/officeDocument/2006/relationships/image" Target="../media/image155.png"/><Relationship Id="rId13" Type="http://schemas.openxmlformats.org/officeDocument/2006/relationships/image" Target="../media/image35.png"/><Relationship Id="rId14" Type="http://schemas.openxmlformats.org/officeDocument/2006/relationships/image" Target="../media/image156.png"/><Relationship Id="rId15" Type="http://schemas.openxmlformats.org/officeDocument/2006/relationships/image" Target="../media/image157.png"/><Relationship Id="rId16" Type="http://schemas.openxmlformats.org/officeDocument/2006/relationships/image" Target="../media/image158.png"/><Relationship Id="rId17" Type="http://schemas.openxmlformats.org/officeDocument/2006/relationships/image" Target="../media/image159.png"/><Relationship Id="rId18" Type="http://schemas.openxmlformats.org/officeDocument/2006/relationships/image" Target="../media/image160.png"/><Relationship Id="rId19" Type="http://schemas.openxmlformats.org/officeDocument/2006/relationships/image" Target="../media/image161.png"/><Relationship Id="rId20" Type="http://schemas.openxmlformats.org/officeDocument/2006/relationships/image" Target="../media/image162.png"/><Relationship Id="rId21" Type="http://schemas.openxmlformats.org/officeDocument/2006/relationships/image" Target="../media/image163.png"/><Relationship Id="rId22" Type="http://schemas.openxmlformats.org/officeDocument/2006/relationships/image" Target="../media/image164.png"/><Relationship Id="rId23" Type="http://schemas.openxmlformats.org/officeDocument/2006/relationships/image" Target="../media/image165.png"/><Relationship Id="rId24" Type="http://schemas.openxmlformats.org/officeDocument/2006/relationships/image" Target="../media/image166.png"/><Relationship Id="rId25" Type="http://schemas.openxmlformats.org/officeDocument/2006/relationships/image" Target="../media/image167.png"/><Relationship Id="rId26" Type="http://schemas.openxmlformats.org/officeDocument/2006/relationships/image" Target="../media/image168.png"/><Relationship Id="rId27" Type="http://schemas.openxmlformats.org/officeDocument/2006/relationships/image" Target="../media/image169.png"/><Relationship Id="rId28" Type="http://schemas.openxmlformats.org/officeDocument/2006/relationships/image" Target="../media/image170.png"/><Relationship Id="rId29" Type="http://schemas.openxmlformats.org/officeDocument/2006/relationships/image" Target="../media/image171.png"/><Relationship Id="rId30" Type="http://schemas.openxmlformats.org/officeDocument/2006/relationships/image" Target="../media/image172.png"/><Relationship Id="rId31" Type="http://schemas.openxmlformats.org/officeDocument/2006/relationships/image" Target="../media/image173.png"/><Relationship Id="rId32" Type="http://schemas.openxmlformats.org/officeDocument/2006/relationships/image" Target="../media/image174.png"/><Relationship Id="rId33" Type="http://schemas.openxmlformats.org/officeDocument/2006/relationships/image" Target="../media/image175.png"/><Relationship Id="rId34" Type="http://schemas.openxmlformats.org/officeDocument/2006/relationships/image" Target="../media/image176.png"/><Relationship Id="rId35" Type="http://schemas.openxmlformats.org/officeDocument/2006/relationships/image" Target="../media/image177.png"/><Relationship Id="rId36" Type="http://schemas.openxmlformats.org/officeDocument/2006/relationships/image" Target="../media/image178.png"/><Relationship Id="rId37" Type="http://schemas.openxmlformats.org/officeDocument/2006/relationships/image" Target="../media/image179.png"/><Relationship Id="rId38" Type="http://schemas.openxmlformats.org/officeDocument/2006/relationships/image" Target="../media/image180.png"/><Relationship Id="rId39" Type="http://schemas.openxmlformats.org/officeDocument/2006/relationships/image" Target="../media/image181.png"/><Relationship Id="rId40" Type="http://schemas.openxmlformats.org/officeDocument/2006/relationships/image" Target="../media/image182.png"/><Relationship Id="rId41" Type="http://schemas.openxmlformats.org/officeDocument/2006/relationships/image" Target="../media/image183.png"/><Relationship Id="rId42" Type="http://schemas.openxmlformats.org/officeDocument/2006/relationships/image" Target="../media/image184.png"/><Relationship Id="rId43" Type="http://schemas.openxmlformats.org/officeDocument/2006/relationships/image" Target="../media/image185.png"/><Relationship Id="rId44" Type="http://schemas.openxmlformats.org/officeDocument/2006/relationships/image" Target="../media/image186.png"/><Relationship Id="rId45" Type="http://schemas.openxmlformats.org/officeDocument/2006/relationships/image" Target="../media/image187.png"/><Relationship Id="rId46" Type="http://schemas.openxmlformats.org/officeDocument/2006/relationships/image" Target="../media/image188.png"/><Relationship Id="rId47" Type="http://schemas.openxmlformats.org/officeDocument/2006/relationships/image" Target="../media/image189.png"/><Relationship Id="rId48" Type="http://schemas.openxmlformats.org/officeDocument/2006/relationships/image" Target="../media/image190.png"/><Relationship Id="rId49" Type="http://schemas.openxmlformats.org/officeDocument/2006/relationships/image" Target="../media/image191.png"/><Relationship Id="rId50" Type="http://schemas.openxmlformats.org/officeDocument/2006/relationships/image" Target="../media/image192.png"/><Relationship Id="rId51" Type="http://schemas.openxmlformats.org/officeDocument/2006/relationships/image" Target="../media/image193.png"/><Relationship Id="rId52" Type="http://schemas.openxmlformats.org/officeDocument/2006/relationships/image" Target="../media/image194.png"/><Relationship Id="rId53" Type="http://schemas.openxmlformats.org/officeDocument/2006/relationships/image" Target="../media/image195.png"/><Relationship Id="rId54" Type="http://schemas.openxmlformats.org/officeDocument/2006/relationships/image" Target="../media/image196.png"/><Relationship Id="rId55" Type="http://schemas.openxmlformats.org/officeDocument/2006/relationships/image" Target="../media/image197.png"/><Relationship Id="rId56" Type="http://schemas.openxmlformats.org/officeDocument/2006/relationships/image" Target="../media/image198.png"/><Relationship Id="rId57" Type="http://schemas.openxmlformats.org/officeDocument/2006/relationships/image" Target="../media/image199.png"/><Relationship Id="rId58" Type="http://schemas.openxmlformats.org/officeDocument/2006/relationships/image" Target="../media/image200.png"/><Relationship Id="rId59" Type="http://schemas.openxmlformats.org/officeDocument/2006/relationships/image" Target="../media/image201.png"/><Relationship Id="rId60" Type="http://schemas.openxmlformats.org/officeDocument/2006/relationships/image" Target="../media/image202.png"/><Relationship Id="rId61" Type="http://schemas.openxmlformats.org/officeDocument/2006/relationships/image" Target="../media/image203.png"/><Relationship Id="rId62" Type="http://schemas.openxmlformats.org/officeDocument/2006/relationships/image" Target="../media/image204.png"/><Relationship Id="rId63" Type="http://schemas.openxmlformats.org/officeDocument/2006/relationships/image" Target="../media/image205.png"/><Relationship Id="rId64" Type="http://schemas.openxmlformats.org/officeDocument/2006/relationships/image" Target="../media/image206.png"/><Relationship Id="rId65" Type="http://schemas.openxmlformats.org/officeDocument/2006/relationships/image" Target="../media/image207.png"/><Relationship Id="rId66" Type="http://schemas.openxmlformats.org/officeDocument/2006/relationships/image" Target="../media/image208.png"/><Relationship Id="rId67" Type="http://schemas.openxmlformats.org/officeDocument/2006/relationships/image" Target="../media/image209.png"/><Relationship Id="rId68" Type="http://schemas.openxmlformats.org/officeDocument/2006/relationships/image" Target="../media/image210.png"/><Relationship Id="rId69" Type="http://schemas.openxmlformats.org/officeDocument/2006/relationships/image" Target="../media/image211.png"/><Relationship Id="rId70" Type="http://schemas.openxmlformats.org/officeDocument/2006/relationships/image" Target="../media/image212.png"/><Relationship Id="rId71" Type="http://schemas.openxmlformats.org/officeDocument/2006/relationships/image" Target="../media/image213.png"/><Relationship Id="rId72" Type="http://schemas.openxmlformats.org/officeDocument/2006/relationships/image" Target="../media/image214.png"/><Relationship Id="rId73" Type="http://schemas.openxmlformats.org/officeDocument/2006/relationships/image" Target="../media/image215.png"/><Relationship Id="rId74" Type="http://schemas.openxmlformats.org/officeDocument/2006/relationships/image" Target="../media/image216.png"/><Relationship Id="rId75" Type="http://schemas.openxmlformats.org/officeDocument/2006/relationships/image" Target="../media/image217.png"/><Relationship Id="rId76" Type="http://schemas.openxmlformats.org/officeDocument/2006/relationships/image" Target="../media/image218.png"/><Relationship Id="rId77" Type="http://schemas.openxmlformats.org/officeDocument/2006/relationships/image" Target="../media/image219.png"/><Relationship Id="rId78" Type="http://schemas.openxmlformats.org/officeDocument/2006/relationships/image" Target="../media/image220.png"/><Relationship Id="rId79" Type="http://schemas.openxmlformats.org/officeDocument/2006/relationships/image" Target="../media/image221.png"/><Relationship Id="rId80" Type="http://schemas.openxmlformats.org/officeDocument/2006/relationships/image" Target="../media/image222.png"/><Relationship Id="rId81" Type="http://schemas.openxmlformats.org/officeDocument/2006/relationships/image" Target="../media/image223.png"/><Relationship Id="rId82" Type="http://schemas.openxmlformats.org/officeDocument/2006/relationships/image" Target="../media/image224.png"/><Relationship Id="rId83" Type="http://schemas.openxmlformats.org/officeDocument/2006/relationships/image" Target="../media/image225.png"/><Relationship Id="rId84" Type="http://schemas.openxmlformats.org/officeDocument/2006/relationships/image" Target="../media/image226.png"/><Relationship Id="rId85" Type="http://schemas.openxmlformats.org/officeDocument/2006/relationships/image" Target="../media/image227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8.png"/><Relationship Id="rId3" Type="http://schemas.openxmlformats.org/officeDocument/2006/relationships/image" Target="../media/image229.png"/><Relationship Id="rId4" Type="http://schemas.openxmlformats.org/officeDocument/2006/relationships/image" Target="../media/image230.png"/><Relationship Id="rId5" Type="http://schemas.openxmlformats.org/officeDocument/2006/relationships/image" Target="../media/image231.png"/><Relationship Id="rId6" Type="http://schemas.openxmlformats.org/officeDocument/2006/relationships/image" Target="../media/image232.png"/><Relationship Id="rId7" Type="http://schemas.openxmlformats.org/officeDocument/2006/relationships/image" Target="../media/image108.png"/><Relationship Id="rId8" Type="http://schemas.openxmlformats.org/officeDocument/2006/relationships/image" Target="../media/image233.png"/><Relationship Id="rId9" Type="http://schemas.openxmlformats.org/officeDocument/2006/relationships/image" Target="../media/image234.png"/><Relationship Id="rId10" Type="http://schemas.openxmlformats.org/officeDocument/2006/relationships/image" Target="../media/image235.png"/><Relationship Id="rId11" Type="http://schemas.openxmlformats.org/officeDocument/2006/relationships/image" Target="../media/image236.png"/><Relationship Id="rId12" Type="http://schemas.openxmlformats.org/officeDocument/2006/relationships/image" Target="../media/image237.png"/><Relationship Id="rId13" Type="http://schemas.openxmlformats.org/officeDocument/2006/relationships/image" Target="../media/image238.png"/><Relationship Id="rId14" Type="http://schemas.openxmlformats.org/officeDocument/2006/relationships/image" Target="../media/image239.png"/><Relationship Id="rId15" Type="http://schemas.openxmlformats.org/officeDocument/2006/relationships/image" Target="../media/image240.png"/><Relationship Id="rId16" Type="http://schemas.openxmlformats.org/officeDocument/2006/relationships/image" Target="../media/image241.png"/><Relationship Id="rId17" Type="http://schemas.openxmlformats.org/officeDocument/2006/relationships/image" Target="../media/image242.png"/><Relationship Id="rId18" Type="http://schemas.openxmlformats.org/officeDocument/2006/relationships/image" Target="../media/image243.png"/><Relationship Id="rId19" Type="http://schemas.openxmlformats.org/officeDocument/2006/relationships/image" Target="../media/image244.png"/><Relationship Id="rId20" Type="http://schemas.openxmlformats.org/officeDocument/2006/relationships/image" Target="../media/image245.png"/><Relationship Id="rId21" Type="http://schemas.openxmlformats.org/officeDocument/2006/relationships/image" Target="../media/image246.png"/><Relationship Id="rId22" Type="http://schemas.openxmlformats.org/officeDocument/2006/relationships/image" Target="../media/image247.png"/><Relationship Id="rId23" Type="http://schemas.openxmlformats.org/officeDocument/2006/relationships/image" Target="../media/image248.png"/><Relationship Id="rId24" Type="http://schemas.openxmlformats.org/officeDocument/2006/relationships/image" Target="../media/image249.png"/><Relationship Id="rId25" Type="http://schemas.openxmlformats.org/officeDocument/2006/relationships/image" Target="../media/image250.png"/><Relationship Id="rId26" Type="http://schemas.openxmlformats.org/officeDocument/2006/relationships/image" Target="../media/image251.png"/><Relationship Id="rId27" Type="http://schemas.openxmlformats.org/officeDocument/2006/relationships/image" Target="../media/image252.png"/><Relationship Id="rId28" Type="http://schemas.openxmlformats.org/officeDocument/2006/relationships/image" Target="../media/image253.png"/><Relationship Id="rId29" Type="http://schemas.openxmlformats.org/officeDocument/2006/relationships/image" Target="../media/image254.png"/><Relationship Id="rId30" Type="http://schemas.openxmlformats.org/officeDocument/2006/relationships/image" Target="../media/image255.png"/><Relationship Id="rId31" Type="http://schemas.openxmlformats.org/officeDocument/2006/relationships/image" Target="../media/image256.png"/><Relationship Id="rId32" Type="http://schemas.openxmlformats.org/officeDocument/2006/relationships/image" Target="../media/image257.png"/><Relationship Id="rId33" Type="http://schemas.openxmlformats.org/officeDocument/2006/relationships/image" Target="../media/image258.png"/><Relationship Id="rId34" Type="http://schemas.openxmlformats.org/officeDocument/2006/relationships/image" Target="../media/image259.png"/><Relationship Id="rId35" Type="http://schemas.openxmlformats.org/officeDocument/2006/relationships/image" Target="../media/image260.png"/><Relationship Id="rId36" Type="http://schemas.openxmlformats.org/officeDocument/2006/relationships/image" Target="../media/image261.png"/><Relationship Id="rId37" Type="http://schemas.openxmlformats.org/officeDocument/2006/relationships/image" Target="../media/image262.png"/><Relationship Id="rId38" Type="http://schemas.openxmlformats.org/officeDocument/2006/relationships/image" Target="../media/image263.png"/><Relationship Id="rId39" Type="http://schemas.openxmlformats.org/officeDocument/2006/relationships/image" Target="../media/image264.png"/><Relationship Id="rId40" Type="http://schemas.openxmlformats.org/officeDocument/2006/relationships/image" Target="../media/image265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6.png"/><Relationship Id="rId3" Type="http://schemas.openxmlformats.org/officeDocument/2006/relationships/image" Target="../media/image267.png"/><Relationship Id="rId4" Type="http://schemas.openxmlformats.org/officeDocument/2006/relationships/image" Target="../media/image268.png"/><Relationship Id="rId5" Type="http://schemas.openxmlformats.org/officeDocument/2006/relationships/image" Target="../media/image269.png"/><Relationship Id="rId6" Type="http://schemas.openxmlformats.org/officeDocument/2006/relationships/image" Target="../media/image270.png"/><Relationship Id="rId7" Type="http://schemas.openxmlformats.org/officeDocument/2006/relationships/image" Target="../media/image271.png"/><Relationship Id="rId8" Type="http://schemas.openxmlformats.org/officeDocument/2006/relationships/image" Target="../media/image272.png"/><Relationship Id="rId9" Type="http://schemas.openxmlformats.org/officeDocument/2006/relationships/image" Target="../media/image273.png"/><Relationship Id="rId10" Type="http://schemas.openxmlformats.org/officeDocument/2006/relationships/image" Target="../media/image274.png"/><Relationship Id="rId11" Type="http://schemas.openxmlformats.org/officeDocument/2006/relationships/image" Target="../media/image275.png"/><Relationship Id="rId12" Type="http://schemas.openxmlformats.org/officeDocument/2006/relationships/image" Target="../media/image276.png"/><Relationship Id="rId13" Type="http://schemas.openxmlformats.org/officeDocument/2006/relationships/image" Target="../media/image277.png"/><Relationship Id="rId14" Type="http://schemas.openxmlformats.org/officeDocument/2006/relationships/image" Target="../media/image278.png"/><Relationship Id="rId15" Type="http://schemas.openxmlformats.org/officeDocument/2006/relationships/image" Target="../media/image279.png"/><Relationship Id="rId16" Type="http://schemas.openxmlformats.org/officeDocument/2006/relationships/image" Target="../media/image280.png"/><Relationship Id="rId17" Type="http://schemas.openxmlformats.org/officeDocument/2006/relationships/image" Target="../media/image281.png"/><Relationship Id="rId18" Type="http://schemas.openxmlformats.org/officeDocument/2006/relationships/image" Target="../media/image282.png"/><Relationship Id="rId19" Type="http://schemas.openxmlformats.org/officeDocument/2006/relationships/image" Target="../media/image283.png"/><Relationship Id="rId20" Type="http://schemas.openxmlformats.org/officeDocument/2006/relationships/image" Target="../media/image284.png"/><Relationship Id="rId21" Type="http://schemas.openxmlformats.org/officeDocument/2006/relationships/image" Target="../media/image285.png"/><Relationship Id="rId22" Type="http://schemas.openxmlformats.org/officeDocument/2006/relationships/image" Target="../media/image286.png"/><Relationship Id="rId23" Type="http://schemas.openxmlformats.org/officeDocument/2006/relationships/image" Target="../media/image287.png"/><Relationship Id="rId24" Type="http://schemas.openxmlformats.org/officeDocument/2006/relationships/image" Target="../media/image288.png"/><Relationship Id="rId25" Type="http://schemas.openxmlformats.org/officeDocument/2006/relationships/image" Target="../media/image289.png"/><Relationship Id="rId26" Type="http://schemas.openxmlformats.org/officeDocument/2006/relationships/image" Target="../media/image290.png"/><Relationship Id="rId27" Type="http://schemas.openxmlformats.org/officeDocument/2006/relationships/image" Target="../media/image291.png"/><Relationship Id="rId28" Type="http://schemas.openxmlformats.org/officeDocument/2006/relationships/image" Target="../media/image292.png"/><Relationship Id="rId29" Type="http://schemas.openxmlformats.org/officeDocument/2006/relationships/image" Target="../media/image35.png"/><Relationship Id="rId30" Type="http://schemas.openxmlformats.org/officeDocument/2006/relationships/image" Target="../media/image293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94.png"/><Relationship Id="rId3" Type="http://schemas.openxmlformats.org/officeDocument/2006/relationships/image" Target="../media/image295.png"/><Relationship Id="rId4" Type="http://schemas.openxmlformats.org/officeDocument/2006/relationships/image" Target="../media/image296.png"/><Relationship Id="rId5" Type="http://schemas.openxmlformats.org/officeDocument/2006/relationships/image" Target="../media/image297.png"/><Relationship Id="rId6" Type="http://schemas.openxmlformats.org/officeDocument/2006/relationships/image" Target="../media/image298.png"/><Relationship Id="rId7" Type="http://schemas.openxmlformats.org/officeDocument/2006/relationships/image" Target="../media/image299.png"/><Relationship Id="rId8" Type="http://schemas.openxmlformats.org/officeDocument/2006/relationships/image" Target="../media/image300.png"/><Relationship Id="rId9" Type="http://schemas.openxmlformats.org/officeDocument/2006/relationships/image" Target="../media/image301.png"/><Relationship Id="rId10" Type="http://schemas.openxmlformats.org/officeDocument/2006/relationships/image" Target="../media/image302.png"/><Relationship Id="rId11" Type="http://schemas.openxmlformats.org/officeDocument/2006/relationships/image" Target="../media/image303.png"/><Relationship Id="rId12" Type="http://schemas.openxmlformats.org/officeDocument/2006/relationships/image" Target="../media/image304.png"/><Relationship Id="rId13" Type="http://schemas.openxmlformats.org/officeDocument/2006/relationships/image" Target="../media/image305.png"/><Relationship Id="rId14" Type="http://schemas.openxmlformats.org/officeDocument/2006/relationships/image" Target="../media/image306.png"/><Relationship Id="rId15" Type="http://schemas.openxmlformats.org/officeDocument/2006/relationships/image" Target="../media/image307.png"/><Relationship Id="rId16" Type="http://schemas.openxmlformats.org/officeDocument/2006/relationships/image" Target="../media/image308.png"/><Relationship Id="rId17" Type="http://schemas.openxmlformats.org/officeDocument/2006/relationships/image" Target="../media/image309.png"/><Relationship Id="rId18" Type="http://schemas.openxmlformats.org/officeDocument/2006/relationships/image" Target="../media/image310.png"/><Relationship Id="rId19" Type="http://schemas.openxmlformats.org/officeDocument/2006/relationships/image" Target="../media/image311.png"/><Relationship Id="rId20" Type="http://schemas.openxmlformats.org/officeDocument/2006/relationships/image" Target="../media/image312.png"/><Relationship Id="rId21" Type="http://schemas.openxmlformats.org/officeDocument/2006/relationships/image" Target="../media/image313.png"/><Relationship Id="rId22" Type="http://schemas.openxmlformats.org/officeDocument/2006/relationships/image" Target="../media/image314.png"/><Relationship Id="rId23" Type="http://schemas.openxmlformats.org/officeDocument/2006/relationships/image" Target="../media/image315.png"/><Relationship Id="rId24" Type="http://schemas.openxmlformats.org/officeDocument/2006/relationships/image" Target="../media/image316.png"/><Relationship Id="rId25" Type="http://schemas.openxmlformats.org/officeDocument/2006/relationships/image" Target="../media/image317.png"/><Relationship Id="rId26" Type="http://schemas.openxmlformats.org/officeDocument/2006/relationships/image" Target="../media/image318.png"/><Relationship Id="rId27" Type="http://schemas.openxmlformats.org/officeDocument/2006/relationships/image" Target="../media/image319.png"/><Relationship Id="rId28" Type="http://schemas.openxmlformats.org/officeDocument/2006/relationships/image" Target="../media/image320.png"/><Relationship Id="rId29" Type="http://schemas.openxmlformats.org/officeDocument/2006/relationships/image" Target="../media/image321.png"/><Relationship Id="rId30" Type="http://schemas.openxmlformats.org/officeDocument/2006/relationships/image" Target="../media/image322.png"/><Relationship Id="rId31" Type="http://schemas.openxmlformats.org/officeDocument/2006/relationships/image" Target="../media/image323.png"/><Relationship Id="rId32" Type="http://schemas.openxmlformats.org/officeDocument/2006/relationships/image" Target="../media/image324.png"/><Relationship Id="rId33" Type="http://schemas.openxmlformats.org/officeDocument/2006/relationships/image" Target="../media/image325.png"/><Relationship Id="rId34" Type="http://schemas.openxmlformats.org/officeDocument/2006/relationships/image" Target="../media/image326.png"/><Relationship Id="rId35" Type="http://schemas.openxmlformats.org/officeDocument/2006/relationships/image" Target="../media/image327.png"/><Relationship Id="rId36" Type="http://schemas.openxmlformats.org/officeDocument/2006/relationships/image" Target="../media/image328.png"/><Relationship Id="rId37" Type="http://schemas.openxmlformats.org/officeDocument/2006/relationships/image" Target="../media/image329.png"/><Relationship Id="rId38" Type="http://schemas.openxmlformats.org/officeDocument/2006/relationships/image" Target="../media/image330.png"/><Relationship Id="rId39" Type="http://schemas.openxmlformats.org/officeDocument/2006/relationships/image" Target="../media/image331.png"/><Relationship Id="rId40" Type="http://schemas.openxmlformats.org/officeDocument/2006/relationships/image" Target="../media/image332.png"/><Relationship Id="rId41" Type="http://schemas.openxmlformats.org/officeDocument/2006/relationships/image" Target="../media/image333.png"/><Relationship Id="rId42" Type="http://schemas.openxmlformats.org/officeDocument/2006/relationships/image" Target="../media/image334.png"/><Relationship Id="rId43" Type="http://schemas.openxmlformats.org/officeDocument/2006/relationships/image" Target="../media/image335.png"/><Relationship Id="rId44" Type="http://schemas.openxmlformats.org/officeDocument/2006/relationships/image" Target="../media/image336.png"/><Relationship Id="rId45" Type="http://schemas.openxmlformats.org/officeDocument/2006/relationships/image" Target="../media/image337.png"/><Relationship Id="rId46" Type="http://schemas.openxmlformats.org/officeDocument/2006/relationships/image" Target="../media/image338.png"/><Relationship Id="rId47" Type="http://schemas.openxmlformats.org/officeDocument/2006/relationships/image" Target="../media/image339.png"/><Relationship Id="rId48" Type="http://schemas.openxmlformats.org/officeDocument/2006/relationships/image" Target="../media/image340.png"/><Relationship Id="rId49" Type="http://schemas.openxmlformats.org/officeDocument/2006/relationships/image" Target="../media/image341.png"/><Relationship Id="rId50" Type="http://schemas.openxmlformats.org/officeDocument/2006/relationships/image" Target="../media/image342.png"/><Relationship Id="rId51" Type="http://schemas.openxmlformats.org/officeDocument/2006/relationships/image" Target="../media/image343.png"/><Relationship Id="rId52" Type="http://schemas.openxmlformats.org/officeDocument/2006/relationships/image" Target="../media/image344.png"/><Relationship Id="rId53" Type="http://schemas.openxmlformats.org/officeDocument/2006/relationships/image" Target="../media/image345.png"/><Relationship Id="rId54" Type="http://schemas.openxmlformats.org/officeDocument/2006/relationships/image" Target="../media/image346.png"/><Relationship Id="rId55" Type="http://schemas.openxmlformats.org/officeDocument/2006/relationships/image" Target="../media/image35.png"/><Relationship Id="rId56" Type="http://schemas.openxmlformats.org/officeDocument/2006/relationships/image" Target="../media/image347.png"/><Relationship Id="rId57" Type="http://schemas.openxmlformats.org/officeDocument/2006/relationships/image" Target="../media/image348.png"/><Relationship Id="rId58" Type="http://schemas.openxmlformats.org/officeDocument/2006/relationships/image" Target="../media/image349.png"/><Relationship Id="rId59" Type="http://schemas.openxmlformats.org/officeDocument/2006/relationships/image" Target="../media/image350.png"/><Relationship Id="rId60" Type="http://schemas.openxmlformats.org/officeDocument/2006/relationships/image" Target="../media/image351.png"/><Relationship Id="rId61" Type="http://schemas.openxmlformats.org/officeDocument/2006/relationships/image" Target="../media/image352.png"/><Relationship Id="rId62" Type="http://schemas.openxmlformats.org/officeDocument/2006/relationships/image" Target="../media/image353.png"/><Relationship Id="rId63" Type="http://schemas.openxmlformats.org/officeDocument/2006/relationships/image" Target="../media/image354.png"/><Relationship Id="rId64" Type="http://schemas.openxmlformats.org/officeDocument/2006/relationships/image" Target="../media/image355.png"/><Relationship Id="rId65" Type="http://schemas.openxmlformats.org/officeDocument/2006/relationships/image" Target="../media/image356.png"/><Relationship Id="rId66" Type="http://schemas.openxmlformats.org/officeDocument/2006/relationships/image" Target="../media/image357.png"/><Relationship Id="rId67" Type="http://schemas.openxmlformats.org/officeDocument/2006/relationships/image" Target="../media/image358.png"/><Relationship Id="rId68" Type="http://schemas.openxmlformats.org/officeDocument/2006/relationships/image" Target="../media/image359.png"/><Relationship Id="rId69" Type="http://schemas.openxmlformats.org/officeDocument/2006/relationships/image" Target="../media/image360.png"/><Relationship Id="rId70" Type="http://schemas.openxmlformats.org/officeDocument/2006/relationships/image" Target="../media/image361.png"/><Relationship Id="rId71" Type="http://schemas.openxmlformats.org/officeDocument/2006/relationships/image" Target="../media/image362.png"/><Relationship Id="rId72" Type="http://schemas.openxmlformats.org/officeDocument/2006/relationships/image" Target="../media/image363.png"/><Relationship Id="rId73" Type="http://schemas.openxmlformats.org/officeDocument/2006/relationships/image" Target="../media/image364.png"/><Relationship Id="rId74" Type="http://schemas.openxmlformats.org/officeDocument/2006/relationships/image" Target="../media/image365.png"/><Relationship Id="rId75" Type="http://schemas.openxmlformats.org/officeDocument/2006/relationships/image" Target="../media/image366.png"/><Relationship Id="rId76" Type="http://schemas.openxmlformats.org/officeDocument/2006/relationships/image" Target="../media/image367.png"/><Relationship Id="rId77" Type="http://schemas.openxmlformats.org/officeDocument/2006/relationships/image" Target="../media/image368.png"/><Relationship Id="rId78" Type="http://schemas.openxmlformats.org/officeDocument/2006/relationships/image" Target="../media/image369.png"/><Relationship Id="rId79" Type="http://schemas.openxmlformats.org/officeDocument/2006/relationships/image" Target="../media/image370.png"/><Relationship Id="rId80" Type="http://schemas.openxmlformats.org/officeDocument/2006/relationships/image" Target="../media/image371.png"/><Relationship Id="rId81" Type="http://schemas.openxmlformats.org/officeDocument/2006/relationships/image" Target="../media/image372.png"/><Relationship Id="rId82" Type="http://schemas.openxmlformats.org/officeDocument/2006/relationships/image" Target="../media/image373.png"/><Relationship Id="rId83" Type="http://schemas.openxmlformats.org/officeDocument/2006/relationships/image" Target="../media/image374.png"/><Relationship Id="rId84" Type="http://schemas.openxmlformats.org/officeDocument/2006/relationships/image" Target="../media/image375.png"/><Relationship Id="rId85" Type="http://schemas.openxmlformats.org/officeDocument/2006/relationships/image" Target="../media/image376.png"/><Relationship Id="rId86" Type="http://schemas.openxmlformats.org/officeDocument/2006/relationships/image" Target="../media/image377.png"/><Relationship Id="rId87" Type="http://schemas.openxmlformats.org/officeDocument/2006/relationships/image" Target="../media/image378.png"/><Relationship Id="rId88" Type="http://schemas.openxmlformats.org/officeDocument/2006/relationships/image" Target="../media/image37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Drawing"/>
          <p:cNvGrpSpPr/>
          <p:nvPr/>
        </p:nvGrpSpPr>
        <p:grpSpPr>
          <a:xfrm>
            <a:off x="3158737" y="285270"/>
            <a:ext cx="1985713" cy="880090"/>
            <a:chOff x="0" y="0"/>
            <a:chExt cx="1985711" cy="880089"/>
          </a:xfrm>
        </p:grpSpPr>
        <p:sp>
          <p:nvSpPr>
            <p:cNvPr id="119" name="Line"/>
            <p:cNvSpPr/>
            <p:nvPr/>
          </p:nvSpPr>
          <p:spPr>
            <a:xfrm>
              <a:off x="79224" y="0"/>
              <a:ext cx="219783" cy="552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3516" y="5883"/>
                  </a:moveTo>
                  <a:cubicBezTo>
                    <a:pt x="2763" y="8657"/>
                    <a:pt x="2009" y="11432"/>
                    <a:pt x="1507" y="13810"/>
                  </a:cubicBezTo>
                  <a:cubicBezTo>
                    <a:pt x="1005" y="16188"/>
                    <a:pt x="753" y="18169"/>
                    <a:pt x="502" y="19507"/>
                  </a:cubicBezTo>
                  <a:cubicBezTo>
                    <a:pt x="251" y="20844"/>
                    <a:pt x="0" y="21538"/>
                    <a:pt x="0" y="21389"/>
                  </a:cubicBezTo>
                  <a:cubicBezTo>
                    <a:pt x="0" y="21241"/>
                    <a:pt x="251" y="20250"/>
                    <a:pt x="879" y="18021"/>
                  </a:cubicBezTo>
                  <a:cubicBezTo>
                    <a:pt x="1507" y="15791"/>
                    <a:pt x="2512" y="12323"/>
                    <a:pt x="3767" y="9351"/>
                  </a:cubicBezTo>
                  <a:cubicBezTo>
                    <a:pt x="5023" y="6378"/>
                    <a:pt x="6530" y="3901"/>
                    <a:pt x="7912" y="2415"/>
                  </a:cubicBezTo>
                  <a:cubicBezTo>
                    <a:pt x="9293" y="929"/>
                    <a:pt x="10549" y="433"/>
                    <a:pt x="11805" y="186"/>
                  </a:cubicBezTo>
                  <a:cubicBezTo>
                    <a:pt x="13060" y="-62"/>
                    <a:pt x="14316" y="-62"/>
                    <a:pt x="15321" y="186"/>
                  </a:cubicBezTo>
                  <a:cubicBezTo>
                    <a:pt x="16326" y="433"/>
                    <a:pt x="17079" y="929"/>
                    <a:pt x="17833" y="2415"/>
                  </a:cubicBezTo>
                  <a:cubicBezTo>
                    <a:pt x="18586" y="3901"/>
                    <a:pt x="19340" y="6378"/>
                    <a:pt x="19465" y="8211"/>
                  </a:cubicBezTo>
                  <a:cubicBezTo>
                    <a:pt x="19591" y="10044"/>
                    <a:pt x="19088" y="11233"/>
                    <a:pt x="17456" y="12125"/>
                  </a:cubicBezTo>
                  <a:cubicBezTo>
                    <a:pt x="15823" y="13017"/>
                    <a:pt x="13060" y="13611"/>
                    <a:pt x="11051" y="13909"/>
                  </a:cubicBezTo>
                  <a:cubicBezTo>
                    <a:pt x="9042" y="14206"/>
                    <a:pt x="7786" y="14206"/>
                    <a:pt x="6279" y="13909"/>
                  </a:cubicBezTo>
                  <a:cubicBezTo>
                    <a:pt x="4772" y="13611"/>
                    <a:pt x="3014" y="13017"/>
                    <a:pt x="3014" y="12918"/>
                  </a:cubicBezTo>
                  <a:cubicBezTo>
                    <a:pt x="3014" y="12819"/>
                    <a:pt x="4772" y="13215"/>
                    <a:pt x="7033" y="14156"/>
                  </a:cubicBezTo>
                  <a:cubicBezTo>
                    <a:pt x="9293" y="15098"/>
                    <a:pt x="12056" y="16584"/>
                    <a:pt x="13563" y="17575"/>
                  </a:cubicBezTo>
                  <a:cubicBezTo>
                    <a:pt x="15070" y="18566"/>
                    <a:pt x="15321" y="19061"/>
                    <a:pt x="15823" y="19507"/>
                  </a:cubicBezTo>
                  <a:cubicBezTo>
                    <a:pt x="16326" y="19953"/>
                    <a:pt x="17079" y="20349"/>
                    <a:pt x="18084" y="20250"/>
                  </a:cubicBezTo>
                  <a:cubicBezTo>
                    <a:pt x="19088" y="20151"/>
                    <a:pt x="20344" y="19556"/>
                    <a:pt x="21600" y="189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" name="Line"/>
            <p:cNvSpPr/>
            <p:nvPr/>
          </p:nvSpPr>
          <p:spPr>
            <a:xfrm>
              <a:off x="337341" y="291488"/>
              <a:ext cx="115003" cy="189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fill="norm" stroke="1" extrusionOk="0">
                  <a:moveTo>
                    <a:pt x="0" y="10890"/>
                  </a:moveTo>
                  <a:cubicBezTo>
                    <a:pt x="4800" y="9469"/>
                    <a:pt x="9600" y="8048"/>
                    <a:pt x="12960" y="6911"/>
                  </a:cubicBezTo>
                  <a:cubicBezTo>
                    <a:pt x="16320" y="5774"/>
                    <a:pt x="18240" y="4922"/>
                    <a:pt x="19440" y="3785"/>
                  </a:cubicBezTo>
                  <a:cubicBezTo>
                    <a:pt x="20640" y="2648"/>
                    <a:pt x="21120" y="1227"/>
                    <a:pt x="20160" y="517"/>
                  </a:cubicBezTo>
                  <a:cubicBezTo>
                    <a:pt x="19200" y="-194"/>
                    <a:pt x="16800" y="-194"/>
                    <a:pt x="13680" y="659"/>
                  </a:cubicBezTo>
                  <a:cubicBezTo>
                    <a:pt x="10560" y="1511"/>
                    <a:pt x="6720" y="3217"/>
                    <a:pt x="4080" y="5917"/>
                  </a:cubicBezTo>
                  <a:cubicBezTo>
                    <a:pt x="1440" y="8617"/>
                    <a:pt x="0" y="12311"/>
                    <a:pt x="1680" y="15153"/>
                  </a:cubicBezTo>
                  <a:cubicBezTo>
                    <a:pt x="3360" y="17995"/>
                    <a:pt x="8160" y="19985"/>
                    <a:pt x="12000" y="20695"/>
                  </a:cubicBezTo>
                  <a:cubicBezTo>
                    <a:pt x="15840" y="21406"/>
                    <a:pt x="18720" y="20838"/>
                    <a:pt x="21600" y="202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" name="Line"/>
            <p:cNvSpPr/>
            <p:nvPr/>
          </p:nvSpPr>
          <p:spPr>
            <a:xfrm>
              <a:off x="495265" y="307932"/>
              <a:ext cx="148750" cy="566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366" fill="norm" stroke="1" extrusionOk="0">
                  <a:moveTo>
                    <a:pt x="14719" y="2785"/>
                  </a:moveTo>
                  <a:cubicBezTo>
                    <a:pt x="14719" y="2303"/>
                    <a:pt x="14719" y="1821"/>
                    <a:pt x="13987" y="1290"/>
                  </a:cubicBezTo>
                  <a:cubicBezTo>
                    <a:pt x="13255" y="760"/>
                    <a:pt x="11790" y="181"/>
                    <a:pt x="10143" y="37"/>
                  </a:cubicBezTo>
                  <a:cubicBezTo>
                    <a:pt x="8495" y="-108"/>
                    <a:pt x="6665" y="181"/>
                    <a:pt x="5017" y="760"/>
                  </a:cubicBezTo>
                  <a:cubicBezTo>
                    <a:pt x="3370" y="1338"/>
                    <a:pt x="1906" y="2206"/>
                    <a:pt x="990" y="2881"/>
                  </a:cubicBezTo>
                  <a:cubicBezTo>
                    <a:pt x="75" y="3556"/>
                    <a:pt x="-291" y="4038"/>
                    <a:pt x="258" y="4424"/>
                  </a:cubicBezTo>
                  <a:cubicBezTo>
                    <a:pt x="807" y="4810"/>
                    <a:pt x="2272" y="5099"/>
                    <a:pt x="4651" y="5147"/>
                  </a:cubicBezTo>
                  <a:cubicBezTo>
                    <a:pt x="7031" y="5196"/>
                    <a:pt x="10326" y="5003"/>
                    <a:pt x="12889" y="4665"/>
                  </a:cubicBezTo>
                  <a:cubicBezTo>
                    <a:pt x="15451" y="4328"/>
                    <a:pt x="17282" y="3846"/>
                    <a:pt x="18746" y="3267"/>
                  </a:cubicBezTo>
                  <a:cubicBezTo>
                    <a:pt x="20211" y="2688"/>
                    <a:pt x="21309" y="2013"/>
                    <a:pt x="21309" y="1965"/>
                  </a:cubicBezTo>
                  <a:cubicBezTo>
                    <a:pt x="21309" y="1917"/>
                    <a:pt x="20211" y="2496"/>
                    <a:pt x="19845" y="4038"/>
                  </a:cubicBezTo>
                  <a:cubicBezTo>
                    <a:pt x="19478" y="5581"/>
                    <a:pt x="19845" y="8088"/>
                    <a:pt x="20211" y="10692"/>
                  </a:cubicBezTo>
                  <a:cubicBezTo>
                    <a:pt x="20577" y="13296"/>
                    <a:pt x="20943" y="15996"/>
                    <a:pt x="21126" y="17587"/>
                  </a:cubicBezTo>
                  <a:cubicBezTo>
                    <a:pt x="21309" y="19178"/>
                    <a:pt x="21309" y="19660"/>
                    <a:pt x="20394" y="20094"/>
                  </a:cubicBezTo>
                  <a:cubicBezTo>
                    <a:pt x="19478" y="20528"/>
                    <a:pt x="17648" y="20913"/>
                    <a:pt x="15451" y="21155"/>
                  </a:cubicBezTo>
                  <a:cubicBezTo>
                    <a:pt x="13255" y="21396"/>
                    <a:pt x="10692" y="21492"/>
                    <a:pt x="8129" y="21106"/>
                  </a:cubicBezTo>
                  <a:cubicBezTo>
                    <a:pt x="5567" y="20721"/>
                    <a:pt x="3004" y="19853"/>
                    <a:pt x="1906" y="18937"/>
                  </a:cubicBezTo>
                  <a:cubicBezTo>
                    <a:pt x="807" y="18021"/>
                    <a:pt x="1173" y="17056"/>
                    <a:pt x="1539" y="160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" name="Line"/>
            <p:cNvSpPr/>
            <p:nvPr/>
          </p:nvSpPr>
          <p:spPr>
            <a:xfrm>
              <a:off x="743683" y="322965"/>
              <a:ext cx="199339" cy="216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5082"/>
                  </a:moveTo>
                  <a:cubicBezTo>
                    <a:pt x="0" y="3812"/>
                    <a:pt x="0" y="2541"/>
                    <a:pt x="554" y="2287"/>
                  </a:cubicBezTo>
                  <a:cubicBezTo>
                    <a:pt x="1108" y="2033"/>
                    <a:pt x="2215" y="2795"/>
                    <a:pt x="3738" y="5718"/>
                  </a:cubicBezTo>
                  <a:cubicBezTo>
                    <a:pt x="5262" y="8640"/>
                    <a:pt x="7200" y="13722"/>
                    <a:pt x="8169" y="16899"/>
                  </a:cubicBezTo>
                  <a:cubicBezTo>
                    <a:pt x="9138" y="20075"/>
                    <a:pt x="9138" y="21346"/>
                    <a:pt x="8585" y="21473"/>
                  </a:cubicBezTo>
                  <a:cubicBezTo>
                    <a:pt x="8031" y="21600"/>
                    <a:pt x="6923" y="20584"/>
                    <a:pt x="6231" y="18551"/>
                  </a:cubicBezTo>
                  <a:cubicBezTo>
                    <a:pt x="5538" y="16518"/>
                    <a:pt x="5262" y="13468"/>
                    <a:pt x="7062" y="10292"/>
                  </a:cubicBezTo>
                  <a:cubicBezTo>
                    <a:pt x="8862" y="7115"/>
                    <a:pt x="12738" y="3812"/>
                    <a:pt x="15369" y="2033"/>
                  </a:cubicBezTo>
                  <a:cubicBezTo>
                    <a:pt x="18000" y="254"/>
                    <a:pt x="19385" y="0"/>
                    <a:pt x="20215" y="0"/>
                  </a:cubicBezTo>
                  <a:cubicBezTo>
                    <a:pt x="21046" y="0"/>
                    <a:pt x="21323" y="254"/>
                    <a:pt x="21600" y="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" name="Line"/>
            <p:cNvSpPr/>
            <p:nvPr/>
          </p:nvSpPr>
          <p:spPr>
            <a:xfrm>
              <a:off x="935972" y="295017"/>
              <a:ext cx="206388" cy="200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0869" fill="norm" stroke="1" extrusionOk="0">
                  <a:moveTo>
                    <a:pt x="727" y="8249"/>
                  </a:moveTo>
                  <a:cubicBezTo>
                    <a:pt x="2044" y="8516"/>
                    <a:pt x="3361" y="8783"/>
                    <a:pt x="5073" y="7983"/>
                  </a:cubicBezTo>
                  <a:cubicBezTo>
                    <a:pt x="6785" y="7183"/>
                    <a:pt x="8893" y="5316"/>
                    <a:pt x="10078" y="3716"/>
                  </a:cubicBezTo>
                  <a:cubicBezTo>
                    <a:pt x="11263" y="2116"/>
                    <a:pt x="11527" y="783"/>
                    <a:pt x="11000" y="249"/>
                  </a:cubicBezTo>
                  <a:cubicBezTo>
                    <a:pt x="10473" y="-284"/>
                    <a:pt x="9156" y="-17"/>
                    <a:pt x="7312" y="1583"/>
                  </a:cubicBezTo>
                  <a:cubicBezTo>
                    <a:pt x="5468" y="3183"/>
                    <a:pt x="3097" y="6116"/>
                    <a:pt x="1649" y="9449"/>
                  </a:cubicBezTo>
                  <a:cubicBezTo>
                    <a:pt x="200" y="12783"/>
                    <a:pt x="-327" y="16516"/>
                    <a:pt x="200" y="18649"/>
                  </a:cubicBezTo>
                  <a:cubicBezTo>
                    <a:pt x="727" y="20783"/>
                    <a:pt x="2307" y="21316"/>
                    <a:pt x="5995" y="20516"/>
                  </a:cubicBezTo>
                  <a:cubicBezTo>
                    <a:pt x="9683" y="19716"/>
                    <a:pt x="15478" y="17583"/>
                    <a:pt x="21273" y="15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" name="Line"/>
            <p:cNvSpPr/>
            <p:nvPr/>
          </p:nvSpPr>
          <p:spPr>
            <a:xfrm>
              <a:off x="1196935" y="242109"/>
              <a:ext cx="356878" cy="23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192" fill="norm" stroke="1" extrusionOk="0">
                  <a:moveTo>
                    <a:pt x="4966" y="2263"/>
                  </a:moveTo>
                  <a:cubicBezTo>
                    <a:pt x="4357" y="1558"/>
                    <a:pt x="3749" y="854"/>
                    <a:pt x="3065" y="384"/>
                  </a:cubicBezTo>
                  <a:cubicBezTo>
                    <a:pt x="2380" y="-85"/>
                    <a:pt x="1619" y="-320"/>
                    <a:pt x="935" y="854"/>
                  </a:cubicBezTo>
                  <a:cubicBezTo>
                    <a:pt x="250" y="2028"/>
                    <a:pt x="-358" y="4610"/>
                    <a:pt x="250" y="7076"/>
                  </a:cubicBezTo>
                  <a:cubicBezTo>
                    <a:pt x="859" y="9541"/>
                    <a:pt x="2684" y="11889"/>
                    <a:pt x="3901" y="13532"/>
                  </a:cubicBezTo>
                  <a:cubicBezTo>
                    <a:pt x="5118" y="15176"/>
                    <a:pt x="5727" y="16115"/>
                    <a:pt x="5727" y="17054"/>
                  </a:cubicBezTo>
                  <a:cubicBezTo>
                    <a:pt x="5727" y="17993"/>
                    <a:pt x="5118" y="18932"/>
                    <a:pt x="4129" y="19519"/>
                  </a:cubicBezTo>
                  <a:cubicBezTo>
                    <a:pt x="3141" y="20106"/>
                    <a:pt x="1772" y="20341"/>
                    <a:pt x="1467" y="19989"/>
                  </a:cubicBezTo>
                  <a:cubicBezTo>
                    <a:pt x="1163" y="19637"/>
                    <a:pt x="1924" y="18697"/>
                    <a:pt x="3825" y="17054"/>
                  </a:cubicBezTo>
                  <a:cubicBezTo>
                    <a:pt x="5727" y="15410"/>
                    <a:pt x="8769" y="13063"/>
                    <a:pt x="10670" y="11419"/>
                  </a:cubicBezTo>
                  <a:cubicBezTo>
                    <a:pt x="12572" y="9776"/>
                    <a:pt x="13332" y="8837"/>
                    <a:pt x="13941" y="7897"/>
                  </a:cubicBezTo>
                  <a:cubicBezTo>
                    <a:pt x="14549" y="6958"/>
                    <a:pt x="15005" y="6019"/>
                    <a:pt x="15005" y="5080"/>
                  </a:cubicBezTo>
                  <a:cubicBezTo>
                    <a:pt x="15005" y="4141"/>
                    <a:pt x="14549" y="3202"/>
                    <a:pt x="13865" y="2732"/>
                  </a:cubicBezTo>
                  <a:cubicBezTo>
                    <a:pt x="13180" y="2263"/>
                    <a:pt x="12267" y="2263"/>
                    <a:pt x="11659" y="3319"/>
                  </a:cubicBezTo>
                  <a:cubicBezTo>
                    <a:pt x="11050" y="4376"/>
                    <a:pt x="10746" y="6489"/>
                    <a:pt x="11279" y="8367"/>
                  </a:cubicBezTo>
                  <a:cubicBezTo>
                    <a:pt x="11811" y="10245"/>
                    <a:pt x="13180" y="11889"/>
                    <a:pt x="14169" y="13180"/>
                  </a:cubicBezTo>
                  <a:cubicBezTo>
                    <a:pt x="15157" y="14471"/>
                    <a:pt x="15766" y="15410"/>
                    <a:pt x="16298" y="16467"/>
                  </a:cubicBezTo>
                  <a:cubicBezTo>
                    <a:pt x="16831" y="17523"/>
                    <a:pt x="17287" y="18697"/>
                    <a:pt x="17135" y="19519"/>
                  </a:cubicBezTo>
                  <a:cubicBezTo>
                    <a:pt x="16983" y="20341"/>
                    <a:pt x="16222" y="20810"/>
                    <a:pt x="15462" y="21045"/>
                  </a:cubicBezTo>
                  <a:cubicBezTo>
                    <a:pt x="14701" y="21280"/>
                    <a:pt x="13941" y="21280"/>
                    <a:pt x="13332" y="20693"/>
                  </a:cubicBezTo>
                  <a:cubicBezTo>
                    <a:pt x="12724" y="20106"/>
                    <a:pt x="12267" y="18932"/>
                    <a:pt x="12115" y="17758"/>
                  </a:cubicBezTo>
                  <a:cubicBezTo>
                    <a:pt x="11963" y="16584"/>
                    <a:pt x="12115" y="15410"/>
                    <a:pt x="12496" y="14354"/>
                  </a:cubicBezTo>
                  <a:cubicBezTo>
                    <a:pt x="12876" y="13297"/>
                    <a:pt x="13484" y="12358"/>
                    <a:pt x="14929" y="11302"/>
                  </a:cubicBezTo>
                  <a:cubicBezTo>
                    <a:pt x="16374" y="10245"/>
                    <a:pt x="18656" y="9071"/>
                    <a:pt x="19873" y="9776"/>
                  </a:cubicBezTo>
                  <a:cubicBezTo>
                    <a:pt x="21090" y="10480"/>
                    <a:pt x="21242" y="13063"/>
                    <a:pt x="21242" y="14941"/>
                  </a:cubicBezTo>
                  <a:cubicBezTo>
                    <a:pt x="21242" y="16819"/>
                    <a:pt x="21090" y="17993"/>
                    <a:pt x="20938" y="191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" name="Line"/>
            <p:cNvSpPr/>
            <p:nvPr/>
          </p:nvSpPr>
          <p:spPr>
            <a:xfrm>
              <a:off x="1564035" y="218639"/>
              <a:ext cx="38335" cy="40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04" fill="norm" stroke="1" extrusionOk="0">
                  <a:moveTo>
                    <a:pt x="0" y="20104"/>
                  </a:moveTo>
                  <a:cubicBezTo>
                    <a:pt x="0" y="11210"/>
                    <a:pt x="0" y="2316"/>
                    <a:pt x="3600" y="410"/>
                  </a:cubicBezTo>
                  <a:cubicBezTo>
                    <a:pt x="7200" y="-1496"/>
                    <a:pt x="14400" y="3586"/>
                    <a:pt x="21600" y="8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" name="Line"/>
            <p:cNvSpPr/>
            <p:nvPr/>
          </p:nvSpPr>
          <p:spPr>
            <a:xfrm>
              <a:off x="1608472" y="312743"/>
              <a:ext cx="152376" cy="146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2" h="20967" fill="norm" stroke="1" extrusionOk="0">
                  <a:moveTo>
                    <a:pt x="17981" y="1098"/>
                  </a:moveTo>
                  <a:cubicBezTo>
                    <a:pt x="12755" y="2929"/>
                    <a:pt x="7529" y="4759"/>
                    <a:pt x="4568" y="6773"/>
                  </a:cubicBezTo>
                  <a:cubicBezTo>
                    <a:pt x="1606" y="8786"/>
                    <a:pt x="910" y="10983"/>
                    <a:pt x="387" y="12997"/>
                  </a:cubicBezTo>
                  <a:cubicBezTo>
                    <a:pt x="-136" y="15010"/>
                    <a:pt x="-484" y="16841"/>
                    <a:pt x="1781" y="18488"/>
                  </a:cubicBezTo>
                  <a:cubicBezTo>
                    <a:pt x="4045" y="20136"/>
                    <a:pt x="8922" y="21600"/>
                    <a:pt x="12581" y="20685"/>
                  </a:cubicBezTo>
                  <a:cubicBezTo>
                    <a:pt x="16239" y="19769"/>
                    <a:pt x="18677" y="16475"/>
                    <a:pt x="19897" y="13729"/>
                  </a:cubicBezTo>
                  <a:cubicBezTo>
                    <a:pt x="21116" y="10983"/>
                    <a:pt x="21116" y="8786"/>
                    <a:pt x="19548" y="6590"/>
                  </a:cubicBezTo>
                  <a:cubicBezTo>
                    <a:pt x="17981" y="4393"/>
                    <a:pt x="14845" y="2197"/>
                    <a:pt x="1171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" name="Line"/>
            <p:cNvSpPr/>
            <p:nvPr/>
          </p:nvSpPr>
          <p:spPr>
            <a:xfrm>
              <a:off x="1794040" y="282075"/>
              <a:ext cx="191672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864" y="4000"/>
                    <a:pt x="1728" y="8000"/>
                    <a:pt x="2160" y="10667"/>
                  </a:cubicBezTo>
                  <a:cubicBezTo>
                    <a:pt x="2592" y="13333"/>
                    <a:pt x="2592" y="14667"/>
                    <a:pt x="2304" y="16000"/>
                  </a:cubicBezTo>
                  <a:cubicBezTo>
                    <a:pt x="2016" y="17333"/>
                    <a:pt x="1440" y="18667"/>
                    <a:pt x="1152" y="18667"/>
                  </a:cubicBezTo>
                  <a:cubicBezTo>
                    <a:pt x="864" y="18667"/>
                    <a:pt x="864" y="17333"/>
                    <a:pt x="2016" y="14533"/>
                  </a:cubicBezTo>
                  <a:cubicBezTo>
                    <a:pt x="3168" y="11733"/>
                    <a:pt x="5472" y="7467"/>
                    <a:pt x="7200" y="4933"/>
                  </a:cubicBezTo>
                  <a:cubicBezTo>
                    <a:pt x="8928" y="2400"/>
                    <a:pt x="10080" y="1600"/>
                    <a:pt x="12096" y="2000"/>
                  </a:cubicBezTo>
                  <a:cubicBezTo>
                    <a:pt x="14112" y="2400"/>
                    <a:pt x="16992" y="4000"/>
                    <a:pt x="18720" y="7467"/>
                  </a:cubicBezTo>
                  <a:cubicBezTo>
                    <a:pt x="20448" y="10933"/>
                    <a:pt x="21024" y="162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" name="Line"/>
            <p:cNvSpPr/>
            <p:nvPr/>
          </p:nvSpPr>
          <p:spPr>
            <a:xfrm>
              <a:off x="69001" y="734419"/>
              <a:ext cx="174804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295" y="2057"/>
                    <a:pt x="2589" y="4114"/>
                    <a:pt x="3821" y="5143"/>
                  </a:cubicBezTo>
                  <a:cubicBezTo>
                    <a:pt x="5053" y="6171"/>
                    <a:pt x="6221" y="6171"/>
                    <a:pt x="7468" y="5657"/>
                  </a:cubicBezTo>
                  <a:cubicBezTo>
                    <a:pt x="8716" y="5143"/>
                    <a:pt x="10042" y="4114"/>
                    <a:pt x="11368" y="3600"/>
                  </a:cubicBezTo>
                  <a:cubicBezTo>
                    <a:pt x="12695" y="3086"/>
                    <a:pt x="14021" y="3086"/>
                    <a:pt x="15253" y="3600"/>
                  </a:cubicBezTo>
                  <a:cubicBezTo>
                    <a:pt x="16484" y="4114"/>
                    <a:pt x="17621" y="5143"/>
                    <a:pt x="18663" y="8229"/>
                  </a:cubicBezTo>
                  <a:cubicBezTo>
                    <a:pt x="19705" y="11314"/>
                    <a:pt x="20653" y="164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" name="Line"/>
            <p:cNvSpPr/>
            <p:nvPr/>
          </p:nvSpPr>
          <p:spPr>
            <a:xfrm>
              <a:off x="0" y="849421"/>
              <a:ext cx="183237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2" y="14400"/>
                    <a:pt x="904" y="7200"/>
                    <a:pt x="1762" y="3600"/>
                  </a:cubicBezTo>
                  <a:cubicBezTo>
                    <a:pt x="2621" y="0"/>
                    <a:pt x="3886" y="0"/>
                    <a:pt x="5076" y="0"/>
                  </a:cubicBezTo>
                  <a:cubicBezTo>
                    <a:pt x="6266" y="0"/>
                    <a:pt x="7381" y="0"/>
                    <a:pt x="8556" y="0"/>
                  </a:cubicBezTo>
                  <a:cubicBezTo>
                    <a:pt x="9731" y="0"/>
                    <a:pt x="10966" y="0"/>
                    <a:pt x="12216" y="0"/>
                  </a:cubicBezTo>
                  <a:cubicBezTo>
                    <a:pt x="13466" y="0"/>
                    <a:pt x="14731" y="0"/>
                    <a:pt x="15982" y="0"/>
                  </a:cubicBezTo>
                  <a:cubicBezTo>
                    <a:pt x="17232" y="0"/>
                    <a:pt x="18467" y="0"/>
                    <a:pt x="19401" y="1800"/>
                  </a:cubicBezTo>
                  <a:cubicBezTo>
                    <a:pt x="20335" y="3600"/>
                    <a:pt x="20967" y="72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539" name="Drawing"/>
          <p:cNvGrpSpPr/>
          <p:nvPr/>
        </p:nvGrpSpPr>
        <p:grpSpPr>
          <a:xfrm>
            <a:off x="904687" y="1464159"/>
            <a:ext cx="10766227" cy="7994228"/>
            <a:chOff x="0" y="0"/>
            <a:chExt cx="10766226" cy="7994227"/>
          </a:xfrm>
        </p:grpSpPr>
        <p:sp>
          <p:nvSpPr>
            <p:cNvPr id="131" name="Line"/>
            <p:cNvSpPr/>
            <p:nvPr/>
          </p:nvSpPr>
          <p:spPr>
            <a:xfrm>
              <a:off x="61773" y="76875"/>
              <a:ext cx="14896" cy="393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20982" y="0"/>
                  </a:moveTo>
                  <a:cubicBezTo>
                    <a:pt x="17382" y="4348"/>
                    <a:pt x="13782" y="8696"/>
                    <a:pt x="10182" y="12062"/>
                  </a:cubicBezTo>
                  <a:cubicBezTo>
                    <a:pt x="6582" y="15429"/>
                    <a:pt x="2982" y="17813"/>
                    <a:pt x="1182" y="19356"/>
                  </a:cubicBezTo>
                  <a:cubicBezTo>
                    <a:pt x="-618" y="20899"/>
                    <a:pt x="-618" y="21600"/>
                    <a:pt x="2982" y="21600"/>
                  </a:cubicBezTo>
                  <a:cubicBezTo>
                    <a:pt x="6582" y="21600"/>
                    <a:pt x="13782" y="20899"/>
                    <a:pt x="20982" y="20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" name="Line"/>
            <p:cNvSpPr/>
            <p:nvPr/>
          </p:nvSpPr>
          <p:spPr>
            <a:xfrm>
              <a:off x="0" y="29478"/>
              <a:ext cx="270129" cy="486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298" fill="norm" stroke="1" extrusionOk="0">
                  <a:moveTo>
                    <a:pt x="1211" y="2411"/>
                  </a:moveTo>
                  <a:cubicBezTo>
                    <a:pt x="1413" y="1628"/>
                    <a:pt x="1615" y="844"/>
                    <a:pt x="2221" y="397"/>
                  </a:cubicBezTo>
                  <a:cubicBezTo>
                    <a:pt x="2826" y="-51"/>
                    <a:pt x="3836" y="-163"/>
                    <a:pt x="6359" y="285"/>
                  </a:cubicBezTo>
                  <a:cubicBezTo>
                    <a:pt x="8882" y="732"/>
                    <a:pt x="12920" y="1740"/>
                    <a:pt x="15948" y="3474"/>
                  </a:cubicBezTo>
                  <a:cubicBezTo>
                    <a:pt x="18976" y="5209"/>
                    <a:pt x="20994" y="7671"/>
                    <a:pt x="21297" y="10077"/>
                  </a:cubicBezTo>
                  <a:cubicBezTo>
                    <a:pt x="21600" y="12484"/>
                    <a:pt x="20187" y="14834"/>
                    <a:pt x="17462" y="16736"/>
                  </a:cubicBezTo>
                  <a:cubicBezTo>
                    <a:pt x="14736" y="18639"/>
                    <a:pt x="10699" y="20094"/>
                    <a:pt x="7570" y="20765"/>
                  </a:cubicBezTo>
                  <a:cubicBezTo>
                    <a:pt x="4441" y="21437"/>
                    <a:pt x="2221" y="21325"/>
                    <a:pt x="0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" name="Line"/>
            <p:cNvSpPr/>
            <p:nvPr/>
          </p:nvSpPr>
          <p:spPr>
            <a:xfrm>
              <a:off x="314340" y="306880"/>
              <a:ext cx="92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" name="Line"/>
            <p:cNvSpPr/>
            <p:nvPr/>
          </p:nvSpPr>
          <p:spPr>
            <a:xfrm>
              <a:off x="299006" y="490884"/>
              <a:ext cx="130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" name="Line"/>
            <p:cNvSpPr/>
            <p:nvPr/>
          </p:nvSpPr>
          <p:spPr>
            <a:xfrm>
              <a:off x="970737" y="21731"/>
              <a:ext cx="148622" cy="5739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59" fill="norm" stroke="1" extrusionOk="0">
                  <a:moveTo>
                    <a:pt x="19094" y="343"/>
                  </a:moveTo>
                  <a:cubicBezTo>
                    <a:pt x="15433" y="151"/>
                    <a:pt x="11772" y="-41"/>
                    <a:pt x="9027" y="7"/>
                  </a:cubicBezTo>
                  <a:cubicBezTo>
                    <a:pt x="6281" y="55"/>
                    <a:pt x="4450" y="343"/>
                    <a:pt x="3169" y="775"/>
                  </a:cubicBezTo>
                  <a:cubicBezTo>
                    <a:pt x="1888" y="1207"/>
                    <a:pt x="1155" y="1783"/>
                    <a:pt x="2254" y="2359"/>
                  </a:cubicBezTo>
                  <a:cubicBezTo>
                    <a:pt x="3352" y="2935"/>
                    <a:pt x="6281" y="3511"/>
                    <a:pt x="8660" y="3943"/>
                  </a:cubicBezTo>
                  <a:cubicBezTo>
                    <a:pt x="11040" y="4375"/>
                    <a:pt x="12871" y="4663"/>
                    <a:pt x="14335" y="5287"/>
                  </a:cubicBezTo>
                  <a:cubicBezTo>
                    <a:pt x="15799" y="5911"/>
                    <a:pt x="16898" y="6871"/>
                    <a:pt x="16166" y="7735"/>
                  </a:cubicBezTo>
                  <a:cubicBezTo>
                    <a:pt x="15433" y="8599"/>
                    <a:pt x="12871" y="9367"/>
                    <a:pt x="10674" y="9895"/>
                  </a:cubicBezTo>
                  <a:cubicBezTo>
                    <a:pt x="8477" y="10423"/>
                    <a:pt x="6647" y="10711"/>
                    <a:pt x="4633" y="10855"/>
                  </a:cubicBezTo>
                  <a:cubicBezTo>
                    <a:pt x="2620" y="10999"/>
                    <a:pt x="423" y="10999"/>
                    <a:pt x="57" y="10855"/>
                  </a:cubicBezTo>
                  <a:cubicBezTo>
                    <a:pt x="-309" y="10711"/>
                    <a:pt x="1155" y="10423"/>
                    <a:pt x="2803" y="10279"/>
                  </a:cubicBezTo>
                  <a:cubicBezTo>
                    <a:pt x="4450" y="10135"/>
                    <a:pt x="6281" y="10135"/>
                    <a:pt x="7745" y="10327"/>
                  </a:cubicBezTo>
                  <a:cubicBezTo>
                    <a:pt x="9210" y="10519"/>
                    <a:pt x="10308" y="10903"/>
                    <a:pt x="10125" y="11911"/>
                  </a:cubicBezTo>
                  <a:cubicBezTo>
                    <a:pt x="9942" y="12919"/>
                    <a:pt x="8477" y="14551"/>
                    <a:pt x="6647" y="15943"/>
                  </a:cubicBezTo>
                  <a:cubicBezTo>
                    <a:pt x="4816" y="17335"/>
                    <a:pt x="2620" y="18487"/>
                    <a:pt x="1521" y="19351"/>
                  </a:cubicBezTo>
                  <a:cubicBezTo>
                    <a:pt x="423" y="20215"/>
                    <a:pt x="423" y="20791"/>
                    <a:pt x="1338" y="21127"/>
                  </a:cubicBezTo>
                  <a:cubicBezTo>
                    <a:pt x="2254" y="21463"/>
                    <a:pt x="4084" y="21559"/>
                    <a:pt x="7562" y="21559"/>
                  </a:cubicBezTo>
                  <a:cubicBezTo>
                    <a:pt x="11040" y="21559"/>
                    <a:pt x="16166" y="21463"/>
                    <a:pt x="21291" y="2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" name="Line"/>
            <p:cNvSpPr/>
            <p:nvPr/>
          </p:nvSpPr>
          <p:spPr>
            <a:xfrm>
              <a:off x="1405641" y="92358"/>
              <a:ext cx="120061" cy="4061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9" h="21457" fill="norm" stroke="1" extrusionOk="0">
                  <a:moveTo>
                    <a:pt x="20709" y="1612"/>
                  </a:moveTo>
                  <a:cubicBezTo>
                    <a:pt x="20709" y="937"/>
                    <a:pt x="20709" y="262"/>
                    <a:pt x="19387" y="60"/>
                  </a:cubicBezTo>
                  <a:cubicBezTo>
                    <a:pt x="18064" y="-143"/>
                    <a:pt x="15419" y="127"/>
                    <a:pt x="12113" y="1544"/>
                  </a:cubicBezTo>
                  <a:cubicBezTo>
                    <a:pt x="8807" y="2962"/>
                    <a:pt x="4840" y="5527"/>
                    <a:pt x="2415" y="8092"/>
                  </a:cubicBezTo>
                  <a:cubicBezTo>
                    <a:pt x="-9" y="10657"/>
                    <a:pt x="-891" y="13222"/>
                    <a:pt x="1093" y="15449"/>
                  </a:cubicBezTo>
                  <a:cubicBezTo>
                    <a:pt x="3076" y="17677"/>
                    <a:pt x="7925" y="19567"/>
                    <a:pt x="12774" y="21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" name="Line"/>
            <p:cNvSpPr/>
            <p:nvPr/>
          </p:nvSpPr>
          <p:spPr>
            <a:xfrm>
              <a:off x="1679037" y="163271"/>
              <a:ext cx="115004" cy="115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21" fill="norm" stroke="1" extrusionOk="0">
                  <a:moveTo>
                    <a:pt x="0" y="5145"/>
                  </a:moveTo>
                  <a:cubicBezTo>
                    <a:pt x="0" y="2847"/>
                    <a:pt x="0" y="549"/>
                    <a:pt x="1200" y="90"/>
                  </a:cubicBezTo>
                  <a:cubicBezTo>
                    <a:pt x="2400" y="-370"/>
                    <a:pt x="4800" y="1009"/>
                    <a:pt x="6240" y="2847"/>
                  </a:cubicBezTo>
                  <a:cubicBezTo>
                    <a:pt x="7680" y="4685"/>
                    <a:pt x="8160" y="6983"/>
                    <a:pt x="9360" y="10200"/>
                  </a:cubicBezTo>
                  <a:cubicBezTo>
                    <a:pt x="10560" y="13417"/>
                    <a:pt x="12480" y="17553"/>
                    <a:pt x="14640" y="19392"/>
                  </a:cubicBezTo>
                  <a:cubicBezTo>
                    <a:pt x="16800" y="21230"/>
                    <a:pt x="19200" y="20770"/>
                    <a:pt x="21600" y="20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" name="Line"/>
            <p:cNvSpPr/>
            <p:nvPr/>
          </p:nvSpPr>
          <p:spPr>
            <a:xfrm>
              <a:off x="1777231" y="153543"/>
              <a:ext cx="9347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21353" y="0"/>
                  </a:moveTo>
                  <a:cubicBezTo>
                    <a:pt x="16683" y="3892"/>
                    <a:pt x="12012" y="7784"/>
                    <a:pt x="8802" y="10605"/>
                  </a:cubicBezTo>
                  <a:cubicBezTo>
                    <a:pt x="5591" y="13427"/>
                    <a:pt x="3839" y="15178"/>
                    <a:pt x="2380" y="16832"/>
                  </a:cubicBezTo>
                  <a:cubicBezTo>
                    <a:pt x="921" y="18486"/>
                    <a:pt x="-247" y="20043"/>
                    <a:pt x="45" y="20822"/>
                  </a:cubicBezTo>
                  <a:cubicBezTo>
                    <a:pt x="337" y="21600"/>
                    <a:pt x="2088" y="21600"/>
                    <a:pt x="38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" name="Line"/>
            <p:cNvSpPr/>
            <p:nvPr/>
          </p:nvSpPr>
          <p:spPr>
            <a:xfrm>
              <a:off x="1901376" y="406549"/>
              <a:ext cx="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" name="Line"/>
            <p:cNvSpPr/>
            <p:nvPr/>
          </p:nvSpPr>
          <p:spPr>
            <a:xfrm>
              <a:off x="2008712" y="490884"/>
              <a:ext cx="53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000"/>
                    <a:pt x="21600" y="6000"/>
                    <a:pt x="18000" y="9600"/>
                  </a:cubicBezTo>
                  <a:cubicBezTo>
                    <a:pt x="14400" y="13200"/>
                    <a:pt x="7200" y="17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" name="Line"/>
            <p:cNvSpPr/>
            <p:nvPr/>
          </p:nvSpPr>
          <p:spPr>
            <a:xfrm>
              <a:off x="2254050" y="243792"/>
              <a:ext cx="184006" cy="19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6" fill="norm" stroke="1" extrusionOk="0">
                  <a:moveTo>
                    <a:pt x="0" y="188"/>
                  </a:moveTo>
                  <a:cubicBezTo>
                    <a:pt x="1500" y="-86"/>
                    <a:pt x="3000" y="-359"/>
                    <a:pt x="5250" y="1692"/>
                  </a:cubicBezTo>
                  <a:cubicBezTo>
                    <a:pt x="7500" y="3742"/>
                    <a:pt x="10500" y="8117"/>
                    <a:pt x="12300" y="10988"/>
                  </a:cubicBezTo>
                  <a:cubicBezTo>
                    <a:pt x="14100" y="13859"/>
                    <a:pt x="14700" y="15226"/>
                    <a:pt x="15300" y="16730"/>
                  </a:cubicBezTo>
                  <a:cubicBezTo>
                    <a:pt x="15900" y="18233"/>
                    <a:pt x="16500" y="19874"/>
                    <a:pt x="17550" y="20557"/>
                  </a:cubicBezTo>
                  <a:cubicBezTo>
                    <a:pt x="18600" y="21241"/>
                    <a:pt x="20100" y="20968"/>
                    <a:pt x="21600" y="206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" name="Line"/>
            <p:cNvSpPr/>
            <p:nvPr/>
          </p:nvSpPr>
          <p:spPr>
            <a:xfrm>
              <a:off x="2315385" y="228345"/>
              <a:ext cx="130338" cy="254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8" fill="norm" stroke="1" extrusionOk="0">
                  <a:moveTo>
                    <a:pt x="21600" y="156"/>
                  </a:moveTo>
                  <a:cubicBezTo>
                    <a:pt x="19482" y="-58"/>
                    <a:pt x="17365" y="-272"/>
                    <a:pt x="15247" y="1118"/>
                  </a:cubicBezTo>
                  <a:cubicBezTo>
                    <a:pt x="13129" y="2508"/>
                    <a:pt x="11012" y="5502"/>
                    <a:pt x="8471" y="9138"/>
                  </a:cubicBezTo>
                  <a:cubicBezTo>
                    <a:pt x="5929" y="12774"/>
                    <a:pt x="2965" y="17051"/>
                    <a:pt x="0" y="213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" name="Line"/>
            <p:cNvSpPr/>
            <p:nvPr/>
          </p:nvSpPr>
          <p:spPr>
            <a:xfrm>
              <a:off x="2499389" y="398882"/>
              <a:ext cx="15335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" name="Line"/>
            <p:cNvSpPr/>
            <p:nvPr/>
          </p:nvSpPr>
          <p:spPr>
            <a:xfrm>
              <a:off x="2169715" y="107542"/>
              <a:ext cx="29900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77" y="14400"/>
                    <a:pt x="12554" y="7200"/>
                    <a:pt x="16154" y="3600"/>
                  </a:cubicBezTo>
                  <a:cubicBezTo>
                    <a:pt x="19754" y="0"/>
                    <a:pt x="20677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" name="Line"/>
            <p:cNvSpPr/>
            <p:nvPr/>
          </p:nvSpPr>
          <p:spPr>
            <a:xfrm>
              <a:off x="2407387" y="46208"/>
              <a:ext cx="6694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600" fill="norm" stroke="1" extrusionOk="0">
                  <a:moveTo>
                    <a:pt x="0" y="0"/>
                  </a:moveTo>
                  <a:cubicBezTo>
                    <a:pt x="4000" y="800"/>
                    <a:pt x="8000" y="1600"/>
                    <a:pt x="12000" y="3600"/>
                  </a:cubicBezTo>
                  <a:cubicBezTo>
                    <a:pt x="16000" y="5600"/>
                    <a:pt x="20000" y="8800"/>
                    <a:pt x="20800" y="12000"/>
                  </a:cubicBezTo>
                  <a:cubicBezTo>
                    <a:pt x="21600" y="15200"/>
                    <a:pt x="19200" y="18400"/>
                    <a:pt x="16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" name="Line"/>
            <p:cNvSpPr/>
            <p:nvPr/>
          </p:nvSpPr>
          <p:spPr>
            <a:xfrm>
              <a:off x="2629725" y="130543"/>
              <a:ext cx="96570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05" h="21600" fill="norm" stroke="1" extrusionOk="0">
                  <a:moveTo>
                    <a:pt x="1620" y="0"/>
                  </a:moveTo>
                  <a:cubicBezTo>
                    <a:pt x="4320" y="144"/>
                    <a:pt x="7020" y="288"/>
                    <a:pt x="9990" y="1152"/>
                  </a:cubicBezTo>
                  <a:cubicBezTo>
                    <a:pt x="12960" y="2016"/>
                    <a:pt x="16200" y="3600"/>
                    <a:pt x="18360" y="5760"/>
                  </a:cubicBezTo>
                  <a:cubicBezTo>
                    <a:pt x="20520" y="7920"/>
                    <a:pt x="21600" y="10656"/>
                    <a:pt x="18360" y="13392"/>
                  </a:cubicBezTo>
                  <a:cubicBezTo>
                    <a:pt x="15120" y="16128"/>
                    <a:pt x="7560" y="188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" name="Line"/>
            <p:cNvSpPr/>
            <p:nvPr/>
          </p:nvSpPr>
          <p:spPr>
            <a:xfrm>
              <a:off x="2936399" y="536885"/>
              <a:ext cx="84336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5305"/>
                    <a:pt x="12436" y="10611"/>
                    <a:pt x="8836" y="14211"/>
                  </a:cubicBezTo>
                  <a:cubicBezTo>
                    <a:pt x="5236" y="17811"/>
                    <a:pt x="2618" y="197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" name="Line"/>
            <p:cNvSpPr/>
            <p:nvPr/>
          </p:nvSpPr>
          <p:spPr>
            <a:xfrm>
              <a:off x="3324552" y="186200"/>
              <a:ext cx="186861" cy="366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8" h="21483" fill="norm" stroke="1" extrusionOk="0">
                  <a:moveTo>
                    <a:pt x="21058" y="1683"/>
                  </a:moveTo>
                  <a:cubicBezTo>
                    <a:pt x="20194" y="1083"/>
                    <a:pt x="19330" y="483"/>
                    <a:pt x="18178" y="183"/>
                  </a:cubicBezTo>
                  <a:cubicBezTo>
                    <a:pt x="17026" y="-117"/>
                    <a:pt x="15586" y="-117"/>
                    <a:pt x="13570" y="708"/>
                  </a:cubicBezTo>
                  <a:cubicBezTo>
                    <a:pt x="11554" y="1533"/>
                    <a:pt x="8962" y="3183"/>
                    <a:pt x="6370" y="5883"/>
                  </a:cubicBezTo>
                  <a:cubicBezTo>
                    <a:pt x="3778" y="8583"/>
                    <a:pt x="1186" y="12333"/>
                    <a:pt x="322" y="14958"/>
                  </a:cubicBezTo>
                  <a:cubicBezTo>
                    <a:pt x="-542" y="17583"/>
                    <a:pt x="322" y="19083"/>
                    <a:pt x="3058" y="19983"/>
                  </a:cubicBezTo>
                  <a:cubicBezTo>
                    <a:pt x="5794" y="20883"/>
                    <a:pt x="10402" y="21183"/>
                    <a:pt x="15010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" name="Line"/>
            <p:cNvSpPr/>
            <p:nvPr/>
          </p:nvSpPr>
          <p:spPr>
            <a:xfrm>
              <a:off x="3618748" y="230212"/>
              <a:ext cx="17633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5600"/>
                    <a:pt x="7513" y="11200"/>
                    <a:pt x="11113" y="14800"/>
                  </a:cubicBezTo>
                  <a:cubicBezTo>
                    <a:pt x="14713" y="18400"/>
                    <a:pt x="18157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" name="Line"/>
            <p:cNvSpPr/>
            <p:nvPr/>
          </p:nvSpPr>
          <p:spPr>
            <a:xfrm>
              <a:off x="3741417" y="245545"/>
              <a:ext cx="84336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4039"/>
                    <a:pt x="12436" y="8078"/>
                    <a:pt x="8836" y="11678"/>
                  </a:cubicBezTo>
                  <a:cubicBezTo>
                    <a:pt x="5236" y="15278"/>
                    <a:pt x="2618" y="1843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" name="Line"/>
            <p:cNvSpPr/>
            <p:nvPr/>
          </p:nvSpPr>
          <p:spPr>
            <a:xfrm>
              <a:off x="3848753" y="476510"/>
              <a:ext cx="130337" cy="105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4" fill="norm" stroke="1" extrusionOk="0">
                  <a:moveTo>
                    <a:pt x="0" y="2893"/>
                  </a:moveTo>
                  <a:cubicBezTo>
                    <a:pt x="2118" y="1864"/>
                    <a:pt x="4235" y="836"/>
                    <a:pt x="6353" y="321"/>
                  </a:cubicBezTo>
                  <a:cubicBezTo>
                    <a:pt x="8471" y="-193"/>
                    <a:pt x="10588" y="-193"/>
                    <a:pt x="11859" y="1093"/>
                  </a:cubicBezTo>
                  <a:cubicBezTo>
                    <a:pt x="13129" y="2378"/>
                    <a:pt x="13553" y="4950"/>
                    <a:pt x="12706" y="7264"/>
                  </a:cubicBezTo>
                  <a:cubicBezTo>
                    <a:pt x="11859" y="9578"/>
                    <a:pt x="9741" y="11636"/>
                    <a:pt x="8259" y="13950"/>
                  </a:cubicBezTo>
                  <a:cubicBezTo>
                    <a:pt x="6776" y="16264"/>
                    <a:pt x="5929" y="18836"/>
                    <a:pt x="6776" y="20121"/>
                  </a:cubicBezTo>
                  <a:cubicBezTo>
                    <a:pt x="7624" y="21407"/>
                    <a:pt x="10165" y="21407"/>
                    <a:pt x="12918" y="21150"/>
                  </a:cubicBezTo>
                  <a:cubicBezTo>
                    <a:pt x="15671" y="20893"/>
                    <a:pt x="18635" y="20378"/>
                    <a:pt x="21600" y="198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" name="Line"/>
            <p:cNvSpPr/>
            <p:nvPr/>
          </p:nvSpPr>
          <p:spPr>
            <a:xfrm>
              <a:off x="4040424" y="559886"/>
              <a:ext cx="7666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" name="Line"/>
            <p:cNvSpPr/>
            <p:nvPr/>
          </p:nvSpPr>
          <p:spPr>
            <a:xfrm>
              <a:off x="4347098" y="276213"/>
              <a:ext cx="168671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36" y="225"/>
                    <a:pt x="3273" y="450"/>
                    <a:pt x="5727" y="2812"/>
                  </a:cubicBezTo>
                  <a:cubicBezTo>
                    <a:pt x="8182" y="5175"/>
                    <a:pt x="11455" y="9675"/>
                    <a:pt x="14236" y="13162"/>
                  </a:cubicBezTo>
                  <a:cubicBezTo>
                    <a:pt x="17018" y="16650"/>
                    <a:pt x="19309" y="191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" name="Line"/>
            <p:cNvSpPr/>
            <p:nvPr/>
          </p:nvSpPr>
          <p:spPr>
            <a:xfrm>
              <a:off x="4383345" y="268546"/>
              <a:ext cx="16309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600" fill="norm" stroke="1" extrusionOk="0">
                  <a:moveTo>
                    <a:pt x="21207" y="0"/>
                  </a:moveTo>
                  <a:cubicBezTo>
                    <a:pt x="19545" y="212"/>
                    <a:pt x="17884" y="424"/>
                    <a:pt x="16056" y="1694"/>
                  </a:cubicBezTo>
                  <a:cubicBezTo>
                    <a:pt x="14229" y="2965"/>
                    <a:pt x="12235" y="5294"/>
                    <a:pt x="9410" y="8576"/>
                  </a:cubicBezTo>
                  <a:cubicBezTo>
                    <a:pt x="6585" y="11859"/>
                    <a:pt x="2930" y="16094"/>
                    <a:pt x="1269" y="18424"/>
                  </a:cubicBezTo>
                  <a:cubicBezTo>
                    <a:pt x="-393" y="20753"/>
                    <a:pt x="-61" y="21176"/>
                    <a:pt x="2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" name="Line"/>
            <p:cNvSpPr/>
            <p:nvPr/>
          </p:nvSpPr>
          <p:spPr>
            <a:xfrm>
              <a:off x="4561769" y="457934"/>
              <a:ext cx="168671" cy="108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50" fill="norm" stroke="1" extrusionOk="0">
                  <a:moveTo>
                    <a:pt x="0" y="4857"/>
                  </a:moveTo>
                  <a:cubicBezTo>
                    <a:pt x="1309" y="3384"/>
                    <a:pt x="2618" y="1912"/>
                    <a:pt x="4091" y="930"/>
                  </a:cubicBezTo>
                  <a:cubicBezTo>
                    <a:pt x="5564" y="-52"/>
                    <a:pt x="7200" y="-543"/>
                    <a:pt x="8509" y="930"/>
                  </a:cubicBezTo>
                  <a:cubicBezTo>
                    <a:pt x="9818" y="2402"/>
                    <a:pt x="10800" y="5839"/>
                    <a:pt x="10636" y="8293"/>
                  </a:cubicBezTo>
                  <a:cubicBezTo>
                    <a:pt x="10473" y="10748"/>
                    <a:pt x="9164" y="12221"/>
                    <a:pt x="8018" y="14184"/>
                  </a:cubicBezTo>
                  <a:cubicBezTo>
                    <a:pt x="6873" y="16148"/>
                    <a:pt x="5891" y="18602"/>
                    <a:pt x="6218" y="19830"/>
                  </a:cubicBezTo>
                  <a:cubicBezTo>
                    <a:pt x="6545" y="21057"/>
                    <a:pt x="8182" y="21057"/>
                    <a:pt x="10964" y="19830"/>
                  </a:cubicBezTo>
                  <a:cubicBezTo>
                    <a:pt x="13745" y="18602"/>
                    <a:pt x="17673" y="16148"/>
                    <a:pt x="21600" y="136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" name="Line"/>
            <p:cNvSpPr/>
            <p:nvPr/>
          </p:nvSpPr>
          <p:spPr>
            <a:xfrm>
              <a:off x="4347098" y="130543"/>
              <a:ext cx="291340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58" y="10800"/>
                    <a:pt x="1516" y="0"/>
                    <a:pt x="4547" y="0"/>
                  </a:cubicBezTo>
                  <a:cubicBezTo>
                    <a:pt x="7579" y="0"/>
                    <a:pt x="12884" y="10800"/>
                    <a:pt x="16105" y="14400"/>
                  </a:cubicBezTo>
                  <a:cubicBezTo>
                    <a:pt x="19326" y="18000"/>
                    <a:pt x="20463" y="14400"/>
                    <a:pt x="21600" y="10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7" name="Line"/>
            <p:cNvSpPr/>
            <p:nvPr/>
          </p:nvSpPr>
          <p:spPr>
            <a:xfrm>
              <a:off x="4615437" y="47345"/>
              <a:ext cx="109239" cy="1598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4" h="21447" fill="norm" stroke="1" extrusionOk="0">
                  <a:moveTo>
                    <a:pt x="0" y="1904"/>
                  </a:moveTo>
                  <a:cubicBezTo>
                    <a:pt x="1964" y="876"/>
                    <a:pt x="3927" y="-153"/>
                    <a:pt x="5891" y="18"/>
                  </a:cubicBezTo>
                  <a:cubicBezTo>
                    <a:pt x="7855" y="190"/>
                    <a:pt x="9818" y="1561"/>
                    <a:pt x="12518" y="3618"/>
                  </a:cubicBezTo>
                  <a:cubicBezTo>
                    <a:pt x="15218" y="5676"/>
                    <a:pt x="18655" y="8418"/>
                    <a:pt x="20127" y="10647"/>
                  </a:cubicBezTo>
                  <a:cubicBezTo>
                    <a:pt x="21600" y="12876"/>
                    <a:pt x="21109" y="14590"/>
                    <a:pt x="19145" y="16133"/>
                  </a:cubicBezTo>
                  <a:cubicBezTo>
                    <a:pt x="17182" y="17676"/>
                    <a:pt x="13745" y="19047"/>
                    <a:pt x="12273" y="19904"/>
                  </a:cubicBezTo>
                  <a:cubicBezTo>
                    <a:pt x="10800" y="20761"/>
                    <a:pt x="11291" y="21104"/>
                    <a:pt x="11782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8" name="Line"/>
            <p:cNvSpPr/>
            <p:nvPr/>
          </p:nvSpPr>
          <p:spPr>
            <a:xfrm>
              <a:off x="4883776" y="161210"/>
              <a:ext cx="107661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1" h="21600" fill="norm" stroke="1" extrusionOk="0">
                  <a:moveTo>
                    <a:pt x="0" y="0"/>
                  </a:moveTo>
                  <a:cubicBezTo>
                    <a:pt x="5526" y="2107"/>
                    <a:pt x="11051" y="4215"/>
                    <a:pt x="15070" y="7024"/>
                  </a:cubicBezTo>
                  <a:cubicBezTo>
                    <a:pt x="19088" y="9834"/>
                    <a:pt x="21600" y="13346"/>
                    <a:pt x="21098" y="15893"/>
                  </a:cubicBezTo>
                  <a:cubicBezTo>
                    <a:pt x="20595" y="18439"/>
                    <a:pt x="17079" y="20020"/>
                    <a:pt x="13814" y="20810"/>
                  </a:cubicBezTo>
                  <a:cubicBezTo>
                    <a:pt x="10549" y="21600"/>
                    <a:pt x="7535" y="21600"/>
                    <a:pt x="45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9" name="Line"/>
            <p:cNvSpPr/>
            <p:nvPr/>
          </p:nvSpPr>
          <p:spPr>
            <a:xfrm>
              <a:off x="5037113" y="521552"/>
              <a:ext cx="115004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320"/>
                    <a:pt x="16800" y="8640"/>
                    <a:pt x="13200" y="12240"/>
                  </a:cubicBezTo>
                  <a:cubicBezTo>
                    <a:pt x="9600" y="15840"/>
                    <a:pt x="480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0" name="Line"/>
            <p:cNvSpPr/>
            <p:nvPr/>
          </p:nvSpPr>
          <p:spPr>
            <a:xfrm>
              <a:off x="5750130" y="513885"/>
              <a:ext cx="9966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1" name="Line"/>
            <p:cNvSpPr/>
            <p:nvPr/>
          </p:nvSpPr>
          <p:spPr>
            <a:xfrm>
              <a:off x="6125804" y="521552"/>
              <a:ext cx="13033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2" name="Line"/>
            <p:cNvSpPr/>
            <p:nvPr/>
          </p:nvSpPr>
          <p:spPr>
            <a:xfrm>
              <a:off x="6332809" y="506218"/>
              <a:ext cx="3833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3" name="Line"/>
            <p:cNvSpPr/>
            <p:nvPr/>
          </p:nvSpPr>
          <p:spPr>
            <a:xfrm>
              <a:off x="6539814" y="552219"/>
              <a:ext cx="138004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4" name="Line"/>
            <p:cNvSpPr/>
            <p:nvPr/>
          </p:nvSpPr>
          <p:spPr>
            <a:xfrm>
              <a:off x="6965259" y="132977"/>
              <a:ext cx="187903" cy="3885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466" fill="norm" stroke="1" extrusionOk="0">
                  <a:moveTo>
                    <a:pt x="21461" y="2407"/>
                  </a:moveTo>
                  <a:cubicBezTo>
                    <a:pt x="20002" y="1560"/>
                    <a:pt x="18542" y="713"/>
                    <a:pt x="17083" y="290"/>
                  </a:cubicBezTo>
                  <a:cubicBezTo>
                    <a:pt x="15623" y="-134"/>
                    <a:pt x="14164" y="-134"/>
                    <a:pt x="12120" y="572"/>
                  </a:cubicBezTo>
                  <a:cubicBezTo>
                    <a:pt x="10077" y="1278"/>
                    <a:pt x="7450" y="2690"/>
                    <a:pt x="4969" y="5301"/>
                  </a:cubicBezTo>
                  <a:cubicBezTo>
                    <a:pt x="2488" y="7913"/>
                    <a:pt x="153" y="11725"/>
                    <a:pt x="7" y="14619"/>
                  </a:cubicBezTo>
                  <a:cubicBezTo>
                    <a:pt x="-139" y="17513"/>
                    <a:pt x="1904" y="19490"/>
                    <a:pt x="4385" y="20478"/>
                  </a:cubicBezTo>
                  <a:cubicBezTo>
                    <a:pt x="6866" y="21466"/>
                    <a:pt x="9785" y="21466"/>
                    <a:pt x="12704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" name="Line"/>
            <p:cNvSpPr/>
            <p:nvPr/>
          </p:nvSpPr>
          <p:spPr>
            <a:xfrm>
              <a:off x="7252830" y="184211"/>
              <a:ext cx="16100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5009"/>
                    <a:pt x="8914" y="10017"/>
                    <a:pt x="12514" y="13617"/>
                  </a:cubicBezTo>
                  <a:cubicBezTo>
                    <a:pt x="16114" y="17217"/>
                    <a:pt x="18857" y="1940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" name="Line"/>
            <p:cNvSpPr/>
            <p:nvPr/>
          </p:nvSpPr>
          <p:spPr>
            <a:xfrm>
              <a:off x="7383166" y="184211"/>
              <a:ext cx="115004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400"/>
                    <a:pt x="12960" y="4800"/>
                    <a:pt x="9360" y="8400"/>
                  </a:cubicBezTo>
                  <a:cubicBezTo>
                    <a:pt x="5760" y="12000"/>
                    <a:pt x="288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" name="Line"/>
            <p:cNvSpPr/>
            <p:nvPr/>
          </p:nvSpPr>
          <p:spPr>
            <a:xfrm>
              <a:off x="7475168" y="461359"/>
              <a:ext cx="107337" cy="113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5" fill="norm" stroke="1" extrusionOk="0">
                  <a:moveTo>
                    <a:pt x="0" y="2665"/>
                  </a:moveTo>
                  <a:cubicBezTo>
                    <a:pt x="0" y="5065"/>
                    <a:pt x="0" y="7465"/>
                    <a:pt x="0" y="9865"/>
                  </a:cubicBezTo>
                  <a:cubicBezTo>
                    <a:pt x="0" y="12265"/>
                    <a:pt x="0" y="14665"/>
                    <a:pt x="1286" y="13705"/>
                  </a:cubicBezTo>
                  <a:cubicBezTo>
                    <a:pt x="2571" y="12745"/>
                    <a:pt x="5143" y="8425"/>
                    <a:pt x="7200" y="5305"/>
                  </a:cubicBezTo>
                  <a:cubicBezTo>
                    <a:pt x="9257" y="2185"/>
                    <a:pt x="10800" y="265"/>
                    <a:pt x="12600" y="25"/>
                  </a:cubicBezTo>
                  <a:cubicBezTo>
                    <a:pt x="14400" y="-215"/>
                    <a:pt x="16457" y="1225"/>
                    <a:pt x="18000" y="5065"/>
                  </a:cubicBezTo>
                  <a:cubicBezTo>
                    <a:pt x="19543" y="8905"/>
                    <a:pt x="20571" y="15145"/>
                    <a:pt x="21600" y="21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" name="Line"/>
            <p:cNvSpPr/>
            <p:nvPr/>
          </p:nvSpPr>
          <p:spPr>
            <a:xfrm>
              <a:off x="7636172" y="544552"/>
              <a:ext cx="5366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" name="Line"/>
            <p:cNvSpPr/>
            <p:nvPr/>
          </p:nvSpPr>
          <p:spPr>
            <a:xfrm>
              <a:off x="7904511" y="199545"/>
              <a:ext cx="176339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2512"/>
                    <a:pt x="6887" y="5023"/>
                    <a:pt x="10330" y="8121"/>
                  </a:cubicBezTo>
                  <a:cubicBezTo>
                    <a:pt x="13774" y="11219"/>
                    <a:pt x="17217" y="14902"/>
                    <a:pt x="19096" y="17247"/>
                  </a:cubicBezTo>
                  <a:cubicBezTo>
                    <a:pt x="20974" y="19591"/>
                    <a:pt x="21287" y="2059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" name="Line"/>
            <p:cNvSpPr/>
            <p:nvPr/>
          </p:nvSpPr>
          <p:spPr>
            <a:xfrm>
              <a:off x="7927511" y="191878"/>
              <a:ext cx="184006" cy="345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0" y="2400"/>
                    <a:pt x="13800" y="4800"/>
                    <a:pt x="10200" y="7520"/>
                  </a:cubicBezTo>
                  <a:cubicBezTo>
                    <a:pt x="6600" y="10240"/>
                    <a:pt x="3300" y="13280"/>
                    <a:pt x="1650" y="15680"/>
                  </a:cubicBezTo>
                  <a:cubicBezTo>
                    <a:pt x="0" y="18080"/>
                    <a:pt x="0" y="19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" name="Line"/>
            <p:cNvSpPr/>
            <p:nvPr/>
          </p:nvSpPr>
          <p:spPr>
            <a:xfrm>
              <a:off x="8123355" y="433661"/>
              <a:ext cx="126165" cy="110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0828" fill="norm" stroke="1" extrusionOk="0">
                  <a:moveTo>
                    <a:pt x="8367" y="668"/>
                  </a:moveTo>
                  <a:cubicBezTo>
                    <a:pt x="6639" y="5468"/>
                    <a:pt x="4911" y="10268"/>
                    <a:pt x="3399" y="13628"/>
                  </a:cubicBezTo>
                  <a:cubicBezTo>
                    <a:pt x="1887" y="16988"/>
                    <a:pt x="591" y="18908"/>
                    <a:pt x="159" y="18668"/>
                  </a:cubicBezTo>
                  <a:cubicBezTo>
                    <a:pt x="-273" y="18428"/>
                    <a:pt x="159" y="16028"/>
                    <a:pt x="1671" y="12908"/>
                  </a:cubicBezTo>
                  <a:cubicBezTo>
                    <a:pt x="3183" y="9788"/>
                    <a:pt x="5775" y="5948"/>
                    <a:pt x="8367" y="3308"/>
                  </a:cubicBezTo>
                  <a:cubicBezTo>
                    <a:pt x="10959" y="668"/>
                    <a:pt x="13551" y="-772"/>
                    <a:pt x="15495" y="428"/>
                  </a:cubicBezTo>
                  <a:cubicBezTo>
                    <a:pt x="17439" y="1628"/>
                    <a:pt x="18735" y="5468"/>
                    <a:pt x="19599" y="9308"/>
                  </a:cubicBezTo>
                  <a:cubicBezTo>
                    <a:pt x="20463" y="13148"/>
                    <a:pt x="20895" y="16988"/>
                    <a:pt x="21327" y="208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" name="Line"/>
            <p:cNvSpPr/>
            <p:nvPr/>
          </p:nvSpPr>
          <p:spPr>
            <a:xfrm>
              <a:off x="7912178" y="88595"/>
              <a:ext cx="283674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1946" y="11918"/>
                    <a:pt x="3892" y="3818"/>
                    <a:pt x="7492" y="1118"/>
                  </a:cubicBezTo>
                  <a:cubicBezTo>
                    <a:pt x="11092" y="-1582"/>
                    <a:pt x="16346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" name="Line"/>
            <p:cNvSpPr/>
            <p:nvPr/>
          </p:nvSpPr>
          <p:spPr>
            <a:xfrm>
              <a:off x="8172851" y="207"/>
              <a:ext cx="9801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0" y="0"/>
                  </a:moveTo>
                  <a:cubicBezTo>
                    <a:pt x="4985" y="1694"/>
                    <a:pt x="9969" y="3388"/>
                    <a:pt x="13569" y="5294"/>
                  </a:cubicBezTo>
                  <a:cubicBezTo>
                    <a:pt x="17169" y="7200"/>
                    <a:pt x="19385" y="9318"/>
                    <a:pt x="20492" y="11435"/>
                  </a:cubicBezTo>
                  <a:cubicBezTo>
                    <a:pt x="21600" y="13553"/>
                    <a:pt x="21600" y="15671"/>
                    <a:pt x="19662" y="17365"/>
                  </a:cubicBezTo>
                  <a:cubicBezTo>
                    <a:pt x="17723" y="19059"/>
                    <a:pt x="13846" y="20329"/>
                    <a:pt x="99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" name="Line"/>
            <p:cNvSpPr/>
            <p:nvPr/>
          </p:nvSpPr>
          <p:spPr>
            <a:xfrm>
              <a:off x="8410523" y="147014"/>
              <a:ext cx="128041" cy="383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1" h="21325" fill="norm" stroke="1" extrusionOk="0">
                  <a:moveTo>
                    <a:pt x="0" y="790"/>
                  </a:moveTo>
                  <a:cubicBezTo>
                    <a:pt x="1662" y="363"/>
                    <a:pt x="3323" y="-63"/>
                    <a:pt x="4777" y="8"/>
                  </a:cubicBezTo>
                  <a:cubicBezTo>
                    <a:pt x="6231" y="79"/>
                    <a:pt x="7477" y="648"/>
                    <a:pt x="10385" y="2850"/>
                  </a:cubicBezTo>
                  <a:cubicBezTo>
                    <a:pt x="13292" y="5053"/>
                    <a:pt x="17862" y="8890"/>
                    <a:pt x="19731" y="11803"/>
                  </a:cubicBezTo>
                  <a:cubicBezTo>
                    <a:pt x="21600" y="14716"/>
                    <a:pt x="20769" y="16705"/>
                    <a:pt x="19315" y="18126"/>
                  </a:cubicBezTo>
                  <a:cubicBezTo>
                    <a:pt x="17862" y="19548"/>
                    <a:pt x="15785" y="20400"/>
                    <a:pt x="13500" y="20898"/>
                  </a:cubicBezTo>
                  <a:cubicBezTo>
                    <a:pt x="11215" y="21395"/>
                    <a:pt x="8723" y="21537"/>
                    <a:pt x="7269" y="20898"/>
                  </a:cubicBezTo>
                  <a:cubicBezTo>
                    <a:pt x="5815" y="20258"/>
                    <a:pt x="5400" y="18837"/>
                    <a:pt x="4985" y="174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" name="Line"/>
            <p:cNvSpPr/>
            <p:nvPr/>
          </p:nvSpPr>
          <p:spPr>
            <a:xfrm>
              <a:off x="8586860" y="-1"/>
              <a:ext cx="140957" cy="6058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4" h="21427" fill="norm" stroke="1" extrusionOk="0">
                  <a:moveTo>
                    <a:pt x="0" y="1906"/>
                  </a:moveTo>
                  <a:cubicBezTo>
                    <a:pt x="1543" y="1273"/>
                    <a:pt x="3086" y="640"/>
                    <a:pt x="5786" y="279"/>
                  </a:cubicBezTo>
                  <a:cubicBezTo>
                    <a:pt x="8486" y="-83"/>
                    <a:pt x="12343" y="-173"/>
                    <a:pt x="15429" y="505"/>
                  </a:cubicBezTo>
                  <a:cubicBezTo>
                    <a:pt x="18514" y="1183"/>
                    <a:pt x="20829" y="2629"/>
                    <a:pt x="21214" y="4075"/>
                  </a:cubicBezTo>
                  <a:cubicBezTo>
                    <a:pt x="21600" y="5521"/>
                    <a:pt x="20057" y="6967"/>
                    <a:pt x="18514" y="7871"/>
                  </a:cubicBezTo>
                  <a:cubicBezTo>
                    <a:pt x="16971" y="8774"/>
                    <a:pt x="15429" y="9136"/>
                    <a:pt x="13886" y="9588"/>
                  </a:cubicBezTo>
                  <a:cubicBezTo>
                    <a:pt x="12343" y="10040"/>
                    <a:pt x="10800" y="10582"/>
                    <a:pt x="10800" y="11124"/>
                  </a:cubicBezTo>
                  <a:cubicBezTo>
                    <a:pt x="10800" y="11666"/>
                    <a:pt x="12343" y="12209"/>
                    <a:pt x="14464" y="13429"/>
                  </a:cubicBezTo>
                  <a:cubicBezTo>
                    <a:pt x="16586" y="14649"/>
                    <a:pt x="19286" y="16547"/>
                    <a:pt x="19479" y="17948"/>
                  </a:cubicBezTo>
                  <a:cubicBezTo>
                    <a:pt x="19671" y="19348"/>
                    <a:pt x="17357" y="20252"/>
                    <a:pt x="14271" y="20749"/>
                  </a:cubicBezTo>
                  <a:cubicBezTo>
                    <a:pt x="11186" y="21246"/>
                    <a:pt x="7329" y="21337"/>
                    <a:pt x="3471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" name="Line"/>
            <p:cNvSpPr/>
            <p:nvPr/>
          </p:nvSpPr>
          <p:spPr>
            <a:xfrm>
              <a:off x="1502700" y="736223"/>
              <a:ext cx="1134693" cy="1846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8" fill="norm" stroke="1" extrusionOk="0">
                  <a:moveTo>
                    <a:pt x="0" y="0"/>
                  </a:moveTo>
                  <a:cubicBezTo>
                    <a:pt x="146" y="5622"/>
                    <a:pt x="292" y="11244"/>
                    <a:pt x="584" y="14942"/>
                  </a:cubicBezTo>
                  <a:cubicBezTo>
                    <a:pt x="876" y="18641"/>
                    <a:pt x="1314" y="20416"/>
                    <a:pt x="1970" y="20712"/>
                  </a:cubicBezTo>
                  <a:cubicBezTo>
                    <a:pt x="2627" y="21008"/>
                    <a:pt x="3503" y="19825"/>
                    <a:pt x="4427" y="17901"/>
                  </a:cubicBezTo>
                  <a:cubicBezTo>
                    <a:pt x="5351" y="15978"/>
                    <a:pt x="6324" y="13315"/>
                    <a:pt x="7249" y="12132"/>
                  </a:cubicBezTo>
                  <a:cubicBezTo>
                    <a:pt x="8173" y="10948"/>
                    <a:pt x="9049" y="11244"/>
                    <a:pt x="10022" y="12575"/>
                  </a:cubicBezTo>
                  <a:cubicBezTo>
                    <a:pt x="10995" y="13907"/>
                    <a:pt x="12065" y="16274"/>
                    <a:pt x="13135" y="18049"/>
                  </a:cubicBezTo>
                  <a:cubicBezTo>
                    <a:pt x="14205" y="19825"/>
                    <a:pt x="15276" y="21008"/>
                    <a:pt x="16297" y="21304"/>
                  </a:cubicBezTo>
                  <a:cubicBezTo>
                    <a:pt x="17319" y="21600"/>
                    <a:pt x="18292" y="21008"/>
                    <a:pt x="19168" y="19529"/>
                  </a:cubicBezTo>
                  <a:cubicBezTo>
                    <a:pt x="20043" y="18049"/>
                    <a:pt x="20822" y="15682"/>
                    <a:pt x="21600" y="13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" name="Line"/>
            <p:cNvSpPr/>
            <p:nvPr/>
          </p:nvSpPr>
          <p:spPr>
            <a:xfrm>
              <a:off x="1494345" y="1190224"/>
              <a:ext cx="136629" cy="42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457" fill="norm" stroke="1" extrusionOk="0">
                  <a:moveTo>
                    <a:pt x="2462" y="6052"/>
                  </a:moveTo>
                  <a:cubicBezTo>
                    <a:pt x="2462" y="10653"/>
                    <a:pt x="2462" y="15254"/>
                    <a:pt x="2462" y="17938"/>
                  </a:cubicBezTo>
                  <a:cubicBezTo>
                    <a:pt x="2462" y="20622"/>
                    <a:pt x="2462" y="21389"/>
                    <a:pt x="2266" y="21453"/>
                  </a:cubicBezTo>
                  <a:cubicBezTo>
                    <a:pt x="2069" y="21517"/>
                    <a:pt x="1677" y="20878"/>
                    <a:pt x="1088" y="18641"/>
                  </a:cubicBezTo>
                  <a:cubicBezTo>
                    <a:pt x="498" y="16405"/>
                    <a:pt x="-287" y="12570"/>
                    <a:pt x="106" y="9439"/>
                  </a:cubicBezTo>
                  <a:cubicBezTo>
                    <a:pt x="498" y="6308"/>
                    <a:pt x="2069" y="3879"/>
                    <a:pt x="3640" y="2409"/>
                  </a:cubicBezTo>
                  <a:cubicBezTo>
                    <a:pt x="5211" y="939"/>
                    <a:pt x="6782" y="428"/>
                    <a:pt x="8942" y="173"/>
                  </a:cubicBezTo>
                  <a:cubicBezTo>
                    <a:pt x="11102" y="-83"/>
                    <a:pt x="13851" y="-83"/>
                    <a:pt x="16208" y="364"/>
                  </a:cubicBezTo>
                  <a:cubicBezTo>
                    <a:pt x="18564" y="812"/>
                    <a:pt x="20528" y="1706"/>
                    <a:pt x="20920" y="2921"/>
                  </a:cubicBezTo>
                  <a:cubicBezTo>
                    <a:pt x="21313" y="4135"/>
                    <a:pt x="20135" y="5668"/>
                    <a:pt x="18368" y="6627"/>
                  </a:cubicBezTo>
                  <a:cubicBezTo>
                    <a:pt x="16600" y="7586"/>
                    <a:pt x="14244" y="7969"/>
                    <a:pt x="11691" y="8033"/>
                  </a:cubicBezTo>
                  <a:cubicBezTo>
                    <a:pt x="9138" y="8097"/>
                    <a:pt x="6389" y="7841"/>
                    <a:pt x="5604" y="7394"/>
                  </a:cubicBezTo>
                  <a:cubicBezTo>
                    <a:pt x="4818" y="6947"/>
                    <a:pt x="5997" y="6308"/>
                    <a:pt x="7175" y="5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" name="Line"/>
            <p:cNvSpPr/>
            <p:nvPr/>
          </p:nvSpPr>
          <p:spPr>
            <a:xfrm>
              <a:off x="1695920" y="1194757"/>
              <a:ext cx="128788" cy="13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425" fill="norm" stroke="1" extrusionOk="0">
                  <a:moveTo>
                    <a:pt x="16261" y="1487"/>
                  </a:moveTo>
                  <a:cubicBezTo>
                    <a:pt x="14143" y="656"/>
                    <a:pt x="12025" y="-175"/>
                    <a:pt x="10119" y="33"/>
                  </a:cubicBezTo>
                  <a:cubicBezTo>
                    <a:pt x="8214" y="240"/>
                    <a:pt x="6519" y="1487"/>
                    <a:pt x="4825" y="3979"/>
                  </a:cubicBezTo>
                  <a:cubicBezTo>
                    <a:pt x="3131" y="6471"/>
                    <a:pt x="1437" y="10210"/>
                    <a:pt x="590" y="13117"/>
                  </a:cubicBezTo>
                  <a:cubicBezTo>
                    <a:pt x="-257" y="16025"/>
                    <a:pt x="-257" y="18102"/>
                    <a:pt x="1014" y="18517"/>
                  </a:cubicBezTo>
                  <a:cubicBezTo>
                    <a:pt x="2284" y="18933"/>
                    <a:pt x="4825" y="17687"/>
                    <a:pt x="6731" y="16233"/>
                  </a:cubicBezTo>
                  <a:cubicBezTo>
                    <a:pt x="8637" y="14779"/>
                    <a:pt x="9908" y="13117"/>
                    <a:pt x="11390" y="11456"/>
                  </a:cubicBezTo>
                  <a:cubicBezTo>
                    <a:pt x="12872" y="9794"/>
                    <a:pt x="14567" y="8133"/>
                    <a:pt x="15625" y="8756"/>
                  </a:cubicBezTo>
                  <a:cubicBezTo>
                    <a:pt x="16684" y="9379"/>
                    <a:pt x="17108" y="12287"/>
                    <a:pt x="17955" y="14779"/>
                  </a:cubicBezTo>
                  <a:cubicBezTo>
                    <a:pt x="18802" y="17271"/>
                    <a:pt x="20072" y="19348"/>
                    <a:pt x="21343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" name="Line"/>
            <p:cNvSpPr/>
            <p:nvPr/>
          </p:nvSpPr>
          <p:spPr>
            <a:xfrm>
              <a:off x="1893709" y="1257568"/>
              <a:ext cx="766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" name="Line"/>
            <p:cNvSpPr/>
            <p:nvPr/>
          </p:nvSpPr>
          <p:spPr>
            <a:xfrm>
              <a:off x="1878375" y="1157899"/>
              <a:ext cx="766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" name="Line"/>
            <p:cNvSpPr/>
            <p:nvPr/>
          </p:nvSpPr>
          <p:spPr>
            <a:xfrm>
              <a:off x="1955044" y="1157899"/>
              <a:ext cx="138004" cy="163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0" y="3988"/>
                  </a:moveTo>
                  <a:cubicBezTo>
                    <a:pt x="2000" y="4320"/>
                    <a:pt x="4000" y="4652"/>
                    <a:pt x="6200" y="6646"/>
                  </a:cubicBezTo>
                  <a:cubicBezTo>
                    <a:pt x="8400" y="8640"/>
                    <a:pt x="10800" y="12295"/>
                    <a:pt x="12000" y="15120"/>
                  </a:cubicBezTo>
                  <a:cubicBezTo>
                    <a:pt x="13200" y="17945"/>
                    <a:pt x="13200" y="19938"/>
                    <a:pt x="12200" y="20769"/>
                  </a:cubicBezTo>
                  <a:cubicBezTo>
                    <a:pt x="11200" y="21600"/>
                    <a:pt x="9200" y="21268"/>
                    <a:pt x="8000" y="20105"/>
                  </a:cubicBezTo>
                  <a:cubicBezTo>
                    <a:pt x="6800" y="18942"/>
                    <a:pt x="6400" y="16948"/>
                    <a:pt x="7200" y="14123"/>
                  </a:cubicBezTo>
                  <a:cubicBezTo>
                    <a:pt x="8000" y="11298"/>
                    <a:pt x="10000" y="7643"/>
                    <a:pt x="12600" y="5151"/>
                  </a:cubicBezTo>
                  <a:cubicBezTo>
                    <a:pt x="15200" y="2658"/>
                    <a:pt x="18400" y="13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" name="Line"/>
            <p:cNvSpPr/>
            <p:nvPr/>
          </p:nvSpPr>
          <p:spPr>
            <a:xfrm>
              <a:off x="1285370" y="1833724"/>
              <a:ext cx="163663" cy="1691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025" fill="norm" stroke="1" extrusionOk="0">
                  <a:moveTo>
                    <a:pt x="12309" y="7482"/>
                  </a:moveTo>
                  <a:cubicBezTo>
                    <a:pt x="12641" y="5893"/>
                    <a:pt x="12973" y="4305"/>
                    <a:pt x="12475" y="2876"/>
                  </a:cubicBezTo>
                  <a:cubicBezTo>
                    <a:pt x="11976" y="1446"/>
                    <a:pt x="10647" y="176"/>
                    <a:pt x="9318" y="17"/>
                  </a:cubicBezTo>
                  <a:cubicBezTo>
                    <a:pt x="7989" y="-142"/>
                    <a:pt x="6659" y="811"/>
                    <a:pt x="5164" y="3670"/>
                  </a:cubicBezTo>
                  <a:cubicBezTo>
                    <a:pt x="3669" y="6529"/>
                    <a:pt x="2007" y="11293"/>
                    <a:pt x="1010" y="14470"/>
                  </a:cubicBezTo>
                  <a:cubicBezTo>
                    <a:pt x="13" y="17646"/>
                    <a:pt x="-319" y="19234"/>
                    <a:pt x="346" y="20187"/>
                  </a:cubicBezTo>
                  <a:cubicBezTo>
                    <a:pt x="1010" y="21140"/>
                    <a:pt x="2672" y="21458"/>
                    <a:pt x="4499" y="20187"/>
                  </a:cubicBezTo>
                  <a:cubicBezTo>
                    <a:pt x="6327" y="18917"/>
                    <a:pt x="8321" y="16058"/>
                    <a:pt x="10149" y="13358"/>
                  </a:cubicBezTo>
                  <a:cubicBezTo>
                    <a:pt x="11976" y="10658"/>
                    <a:pt x="13638" y="8117"/>
                    <a:pt x="14469" y="7958"/>
                  </a:cubicBezTo>
                  <a:cubicBezTo>
                    <a:pt x="15299" y="7799"/>
                    <a:pt x="15299" y="10023"/>
                    <a:pt x="15466" y="11929"/>
                  </a:cubicBezTo>
                  <a:cubicBezTo>
                    <a:pt x="15632" y="13835"/>
                    <a:pt x="15964" y="15423"/>
                    <a:pt x="16961" y="16217"/>
                  </a:cubicBezTo>
                  <a:cubicBezTo>
                    <a:pt x="17958" y="17011"/>
                    <a:pt x="19619" y="17011"/>
                    <a:pt x="21281" y="170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" name="Line"/>
            <p:cNvSpPr/>
            <p:nvPr/>
          </p:nvSpPr>
          <p:spPr>
            <a:xfrm>
              <a:off x="1510367" y="1833898"/>
              <a:ext cx="130337" cy="157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76" fill="norm" stroke="1" extrusionOk="0">
                  <a:moveTo>
                    <a:pt x="1271" y="1823"/>
                  </a:moveTo>
                  <a:cubicBezTo>
                    <a:pt x="847" y="5479"/>
                    <a:pt x="424" y="9134"/>
                    <a:pt x="212" y="12623"/>
                  </a:cubicBezTo>
                  <a:cubicBezTo>
                    <a:pt x="0" y="16112"/>
                    <a:pt x="0" y="19435"/>
                    <a:pt x="0" y="20266"/>
                  </a:cubicBezTo>
                  <a:cubicBezTo>
                    <a:pt x="0" y="21097"/>
                    <a:pt x="0" y="19435"/>
                    <a:pt x="1059" y="15780"/>
                  </a:cubicBezTo>
                  <a:cubicBezTo>
                    <a:pt x="2118" y="12125"/>
                    <a:pt x="4235" y="6475"/>
                    <a:pt x="6353" y="3319"/>
                  </a:cubicBezTo>
                  <a:cubicBezTo>
                    <a:pt x="8471" y="162"/>
                    <a:pt x="10588" y="-503"/>
                    <a:pt x="12282" y="328"/>
                  </a:cubicBezTo>
                  <a:cubicBezTo>
                    <a:pt x="13976" y="1159"/>
                    <a:pt x="15247" y="3485"/>
                    <a:pt x="16729" y="6808"/>
                  </a:cubicBezTo>
                  <a:cubicBezTo>
                    <a:pt x="18212" y="10131"/>
                    <a:pt x="19906" y="14451"/>
                    <a:pt x="21600" y="18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" name="Line"/>
            <p:cNvSpPr/>
            <p:nvPr/>
          </p:nvSpPr>
          <p:spPr>
            <a:xfrm>
              <a:off x="1913707" y="1840248"/>
              <a:ext cx="100796" cy="176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280" fill="norm" stroke="1" extrusionOk="0">
                  <a:moveTo>
                    <a:pt x="18004" y="3703"/>
                  </a:moveTo>
                  <a:cubicBezTo>
                    <a:pt x="15897" y="2777"/>
                    <a:pt x="13789" y="1851"/>
                    <a:pt x="11682" y="1851"/>
                  </a:cubicBezTo>
                  <a:cubicBezTo>
                    <a:pt x="9575" y="1851"/>
                    <a:pt x="7467" y="2777"/>
                    <a:pt x="5360" y="5554"/>
                  </a:cubicBezTo>
                  <a:cubicBezTo>
                    <a:pt x="3253" y="8331"/>
                    <a:pt x="1145" y="12960"/>
                    <a:pt x="355" y="16046"/>
                  </a:cubicBezTo>
                  <a:cubicBezTo>
                    <a:pt x="-435" y="19131"/>
                    <a:pt x="92" y="20674"/>
                    <a:pt x="1936" y="21137"/>
                  </a:cubicBezTo>
                  <a:cubicBezTo>
                    <a:pt x="3780" y="21600"/>
                    <a:pt x="6941" y="20983"/>
                    <a:pt x="10365" y="18669"/>
                  </a:cubicBezTo>
                  <a:cubicBezTo>
                    <a:pt x="13789" y="16354"/>
                    <a:pt x="17477" y="12343"/>
                    <a:pt x="19321" y="9103"/>
                  </a:cubicBezTo>
                  <a:cubicBezTo>
                    <a:pt x="21165" y="5863"/>
                    <a:pt x="21165" y="3394"/>
                    <a:pt x="19848" y="2006"/>
                  </a:cubicBezTo>
                  <a:cubicBezTo>
                    <a:pt x="18531" y="617"/>
                    <a:pt x="15897" y="309"/>
                    <a:pt x="132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" name="Line"/>
            <p:cNvSpPr/>
            <p:nvPr/>
          </p:nvSpPr>
          <p:spPr>
            <a:xfrm>
              <a:off x="2108380" y="1663911"/>
              <a:ext cx="95588" cy="33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64" fill="norm" stroke="1" extrusionOk="0">
                  <a:moveTo>
                    <a:pt x="1705" y="0"/>
                  </a:moveTo>
                  <a:cubicBezTo>
                    <a:pt x="1137" y="5606"/>
                    <a:pt x="568" y="11212"/>
                    <a:pt x="284" y="14427"/>
                  </a:cubicBezTo>
                  <a:cubicBezTo>
                    <a:pt x="0" y="17643"/>
                    <a:pt x="0" y="18467"/>
                    <a:pt x="0" y="19374"/>
                  </a:cubicBezTo>
                  <a:cubicBezTo>
                    <a:pt x="0" y="20281"/>
                    <a:pt x="0" y="21270"/>
                    <a:pt x="568" y="21270"/>
                  </a:cubicBezTo>
                  <a:cubicBezTo>
                    <a:pt x="1137" y="21270"/>
                    <a:pt x="2274" y="20281"/>
                    <a:pt x="3979" y="18879"/>
                  </a:cubicBezTo>
                  <a:cubicBezTo>
                    <a:pt x="5684" y="17478"/>
                    <a:pt x="7958" y="15664"/>
                    <a:pt x="10232" y="14510"/>
                  </a:cubicBezTo>
                  <a:cubicBezTo>
                    <a:pt x="12505" y="13356"/>
                    <a:pt x="14779" y="12861"/>
                    <a:pt x="16484" y="13026"/>
                  </a:cubicBezTo>
                  <a:cubicBezTo>
                    <a:pt x="18189" y="13191"/>
                    <a:pt x="19326" y="14015"/>
                    <a:pt x="20179" y="15252"/>
                  </a:cubicBezTo>
                  <a:cubicBezTo>
                    <a:pt x="21032" y="16489"/>
                    <a:pt x="21600" y="18137"/>
                    <a:pt x="21032" y="19292"/>
                  </a:cubicBezTo>
                  <a:cubicBezTo>
                    <a:pt x="20463" y="20446"/>
                    <a:pt x="18758" y="21105"/>
                    <a:pt x="16484" y="21353"/>
                  </a:cubicBezTo>
                  <a:cubicBezTo>
                    <a:pt x="14211" y="21600"/>
                    <a:pt x="11368" y="21435"/>
                    <a:pt x="9663" y="20858"/>
                  </a:cubicBezTo>
                  <a:cubicBezTo>
                    <a:pt x="7958" y="20281"/>
                    <a:pt x="7389" y="19292"/>
                    <a:pt x="8242" y="18467"/>
                  </a:cubicBezTo>
                  <a:cubicBezTo>
                    <a:pt x="9095" y="17643"/>
                    <a:pt x="11368" y="16983"/>
                    <a:pt x="13642" y="16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" name="Line"/>
            <p:cNvSpPr/>
            <p:nvPr/>
          </p:nvSpPr>
          <p:spPr>
            <a:xfrm>
              <a:off x="2309143" y="1792775"/>
              <a:ext cx="73187" cy="156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290" fill="norm" stroke="1" extrusionOk="0">
                  <a:moveTo>
                    <a:pt x="19039" y="2291"/>
                  </a:moveTo>
                  <a:cubicBezTo>
                    <a:pt x="16159" y="1246"/>
                    <a:pt x="13279" y="200"/>
                    <a:pt x="10039" y="26"/>
                  </a:cubicBezTo>
                  <a:cubicBezTo>
                    <a:pt x="6799" y="-148"/>
                    <a:pt x="3199" y="549"/>
                    <a:pt x="1399" y="1768"/>
                  </a:cubicBezTo>
                  <a:cubicBezTo>
                    <a:pt x="-401" y="2987"/>
                    <a:pt x="-401" y="4729"/>
                    <a:pt x="1039" y="6123"/>
                  </a:cubicBezTo>
                  <a:cubicBezTo>
                    <a:pt x="2479" y="7517"/>
                    <a:pt x="5359" y="8562"/>
                    <a:pt x="8239" y="9607"/>
                  </a:cubicBezTo>
                  <a:cubicBezTo>
                    <a:pt x="11119" y="10652"/>
                    <a:pt x="13999" y="11697"/>
                    <a:pt x="16519" y="13091"/>
                  </a:cubicBezTo>
                  <a:cubicBezTo>
                    <a:pt x="19039" y="14484"/>
                    <a:pt x="21199" y="16226"/>
                    <a:pt x="20479" y="17968"/>
                  </a:cubicBezTo>
                  <a:cubicBezTo>
                    <a:pt x="19759" y="19710"/>
                    <a:pt x="16159" y="21452"/>
                    <a:pt x="13639" y="21278"/>
                  </a:cubicBezTo>
                  <a:cubicBezTo>
                    <a:pt x="11119" y="21104"/>
                    <a:pt x="9679" y="19013"/>
                    <a:pt x="8239" y="16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" name="Line"/>
            <p:cNvSpPr/>
            <p:nvPr/>
          </p:nvSpPr>
          <p:spPr>
            <a:xfrm>
              <a:off x="2435499" y="1798944"/>
              <a:ext cx="132893" cy="16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3" fill="norm" stroke="1" extrusionOk="0">
                  <a:moveTo>
                    <a:pt x="415" y="7253"/>
                  </a:moveTo>
                  <a:cubicBezTo>
                    <a:pt x="2492" y="7253"/>
                    <a:pt x="4569" y="7253"/>
                    <a:pt x="6438" y="6108"/>
                  </a:cubicBezTo>
                  <a:cubicBezTo>
                    <a:pt x="8308" y="4962"/>
                    <a:pt x="9969" y="2671"/>
                    <a:pt x="9762" y="1362"/>
                  </a:cubicBezTo>
                  <a:cubicBezTo>
                    <a:pt x="9554" y="53"/>
                    <a:pt x="7477" y="-274"/>
                    <a:pt x="5815" y="217"/>
                  </a:cubicBezTo>
                  <a:cubicBezTo>
                    <a:pt x="4154" y="708"/>
                    <a:pt x="2908" y="2017"/>
                    <a:pt x="1869" y="4635"/>
                  </a:cubicBezTo>
                  <a:cubicBezTo>
                    <a:pt x="831" y="7253"/>
                    <a:pt x="0" y="11181"/>
                    <a:pt x="0" y="13962"/>
                  </a:cubicBezTo>
                  <a:cubicBezTo>
                    <a:pt x="0" y="16744"/>
                    <a:pt x="831" y="18381"/>
                    <a:pt x="3323" y="19526"/>
                  </a:cubicBezTo>
                  <a:cubicBezTo>
                    <a:pt x="5815" y="20671"/>
                    <a:pt x="9969" y="21326"/>
                    <a:pt x="13292" y="20508"/>
                  </a:cubicBezTo>
                  <a:cubicBezTo>
                    <a:pt x="16615" y="19690"/>
                    <a:pt x="19108" y="17399"/>
                    <a:pt x="21600" y="15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" name="Line"/>
            <p:cNvSpPr/>
            <p:nvPr/>
          </p:nvSpPr>
          <p:spPr>
            <a:xfrm>
              <a:off x="2583724" y="1755913"/>
              <a:ext cx="138005" cy="178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480"/>
                  </a:moveTo>
                  <a:cubicBezTo>
                    <a:pt x="2000" y="6171"/>
                    <a:pt x="4000" y="5863"/>
                    <a:pt x="5800" y="6480"/>
                  </a:cubicBezTo>
                  <a:cubicBezTo>
                    <a:pt x="7600" y="7097"/>
                    <a:pt x="9200" y="8640"/>
                    <a:pt x="11000" y="10800"/>
                  </a:cubicBezTo>
                  <a:cubicBezTo>
                    <a:pt x="12800" y="12960"/>
                    <a:pt x="14800" y="15737"/>
                    <a:pt x="15600" y="17897"/>
                  </a:cubicBezTo>
                  <a:cubicBezTo>
                    <a:pt x="16400" y="20057"/>
                    <a:pt x="16000" y="21600"/>
                    <a:pt x="15400" y="21600"/>
                  </a:cubicBezTo>
                  <a:cubicBezTo>
                    <a:pt x="14800" y="21600"/>
                    <a:pt x="14000" y="20057"/>
                    <a:pt x="13600" y="17280"/>
                  </a:cubicBezTo>
                  <a:cubicBezTo>
                    <a:pt x="13200" y="14503"/>
                    <a:pt x="13200" y="10491"/>
                    <a:pt x="14600" y="7406"/>
                  </a:cubicBezTo>
                  <a:cubicBezTo>
                    <a:pt x="16000" y="4320"/>
                    <a:pt x="18800" y="21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" name="Line"/>
            <p:cNvSpPr/>
            <p:nvPr/>
          </p:nvSpPr>
          <p:spPr>
            <a:xfrm>
              <a:off x="2752395" y="1763580"/>
              <a:ext cx="176338" cy="143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0"/>
                  </a:moveTo>
                  <a:cubicBezTo>
                    <a:pt x="1565" y="5684"/>
                    <a:pt x="3130" y="11368"/>
                    <a:pt x="4383" y="15158"/>
                  </a:cubicBezTo>
                  <a:cubicBezTo>
                    <a:pt x="5635" y="18947"/>
                    <a:pt x="6574" y="20842"/>
                    <a:pt x="7670" y="21221"/>
                  </a:cubicBezTo>
                  <a:cubicBezTo>
                    <a:pt x="8765" y="21600"/>
                    <a:pt x="10017" y="20463"/>
                    <a:pt x="10957" y="18000"/>
                  </a:cubicBezTo>
                  <a:cubicBezTo>
                    <a:pt x="11896" y="15537"/>
                    <a:pt x="12522" y="11747"/>
                    <a:pt x="14243" y="8526"/>
                  </a:cubicBezTo>
                  <a:cubicBezTo>
                    <a:pt x="15965" y="5305"/>
                    <a:pt x="18783" y="26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" name="Line"/>
            <p:cNvSpPr/>
            <p:nvPr/>
          </p:nvSpPr>
          <p:spPr>
            <a:xfrm>
              <a:off x="2892274" y="1517735"/>
              <a:ext cx="293597" cy="3440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228" fill="norm" stroke="1" extrusionOk="0">
                  <a:moveTo>
                    <a:pt x="3773" y="15167"/>
                  </a:moveTo>
                  <a:cubicBezTo>
                    <a:pt x="2470" y="16428"/>
                    <a:pt x="1166" y="17690"/>
                    <a:pt x="515" y="18715"/>
                  </a:cubicBezTo>
                  <a:cubicBezTo>
                    <a:pt x="-137" y="19739"/>
                    <a:pt x="-137" y="20528"/>
                    <a:pt x="329" y="20922"/>
                  </a:cubicBezTo>
                  <a:cubicBezTo>
                    <a:pt x="794" y="21316"/>
                    <a:pt x="1725" y="21316"/>
                    <a:pt x="2563" y="21001"/>
                  </a:cubicBezTo>
                  <a:cubicBezTo>
                    <a:pt x="3401" y="20685"/>
                    <a:pt x="4146" y="20055"/>
                    <a:pt x="4611" y="19345"/>
                  </a:cubicBezTo>
                  <a:cubicBezTo>
                    <a:pt x="5077" y="18636"/>
                    <a:pt x="5263" y="17847"/>
                    <a:pt x="5449" y="17847"/>
                  </a:cubicBezTo>
                  <a:cubicBezTo>
                    <a:pt x="5635" y="17847"/>
                    <a:pt x="5822" y="18636"/>
                    <a:pt x="6194" y="19345"/>
                  </a:cubicBezTo>
                  <a:cubicBezTo>
                    <a:pt x="6566" y="20055"/>
                    <a:pt x="7125" y="20685"/>
                    <a:pt x="7870" y="20922"/>
                  </a:cubicBezTo>
                  <a:cubicBezTo>
                    <a:pt x="8615" y="21158"/>
                    <a:pt x="9546" y="21001"/>
                    <a:pt x="11035" y="19345"/>
                  </a:cubicBezTo>
                  <a:cubicBezTo>
                    <a:pt x="12525" y="17690"/>
                    <a:pt x="14573" y="14536"/>
                    <a:pt x="15877" y="11620"/>
                  </a:cubicBezTo>
                  <a:cubicBezTo>
                    <a:pt x="17180" y="8703"/>
                    <a:pt x="17739" y="6023"/>
                    <a:pt x="18018" y="3973"/>
                  </a:cubicBezTo>
                  <a:cubicBezTo>
                    <a:pt x="18297" y="1923"/>
                    <a:pt x="18297" y="504"/>
                    <a:pt x="17925" y="110"/>
                  </a:cubicBezTo>
                  <a:cubicBezTo>
                    <a:pt x="17553" y="-284"/>
                    <a:pt x="16808" y="347"/>
                    <a:pt x="16063" y="2554"/>
                  </a:cubicBezTo>
                  <a:cubicBezTo>
                    <a:pt x="15318" y="4761"/>
                    <a:pt x="14573" y="8545"/>
                    <a:pt x="14108" y="11383"/>
                  </a:cubicBezTo>
                  <a:cubicBezTo>
                    <a:pt x="13642" y="14221"/>
                    <a:pt x="13456" y="16113"/>
                    <a:pt x="13549" y="17611"/>
                  </a:cubicBezTo>
                  <a:cubicBezTo>
                    <a:pt x="13642" y="19109"/>
                    <a:pt x="14015" y="20212"/>
                    <a:pt x="14573" y="20528"/>
                  </a:cubicBezTo>
                  <a:cubicBezTo>
                    <a:pt x="15132" y="20843"/>
                    <a:pt x="15877" y="20370"/>
                    <a:pt x="16342" y="19345"/>
                  </a:cubicBezTo>
                  <a:cubicBezTo>
                    <a:pt x="16808" y="18320"/>
                    <a:pt x="16994" y="16744"/>
                    <a:pt x="16901" y="15482"/>
                  </a:cubicBezTo>
                  <a:cubicBezTo>
                    <a:pt x="16808" y="14221"/>
                    <a:pt x="16435" y="13275"/>
                    <a:pt x="15877" y="12566"/>
                  </a:cubicBezTo>
                  <a:cubicBezTo>
                    <a:pt x="15318" y="11856"/>
                    <a:pt x="14573" y="11383"/>
                    <a:pt x="14666" y="11225"/>
                  </a:cubicBezTo>
                  <a:cubicBezTo>
                    <a:pt x="14760" y="11068"/>
                    <a:pt x="15691" y="11225"/>
                    <a:pt x="16901" y="11856"/>
                  </a:cubicBezTo>
                  <a:cubicBezTo>
                    <a:pt x="18111" y="12487"/>
                    <a:pt x="19601" y="13590"/>
                    <a:pt x="20439" y="14773"/>
                  </a:cubicBezTo>
                  <a:cubicBezTo>
                    <a:pt x="21277" y="15955"/>
                    <a:pt x="21463" y="17217"/>
                    <a:pt x="21370" y="18242"/>
                  </a:cubicBezTo>
                  <a:cubicBezTo>
                    <a:pt x="21277" y="19266"/>
                    <a:pt x="20904" y="20055"/>
                    <a:pt x="20532" y="20055"/>
                  </a:cubicBezTo>
                  <a:cubicBezTo>
                    <a:pt x="20160" y="20055"/>
                    <a:pt x="19787" y="19266"/>
                    <a:pt x="19601" y="17453"/>
                  </a:cubicBezTo>
                  <a:cubicBezTo>
                    <a:pt x="19415" y="15640"/>
                    <a:pt x="19415" y="12802"/>
                    <a:pt x="19694" y="11068"/>
                  </a:cubicBezTo>
                  <a:cubicBezTo>
                    <a:pt x="19973" y="9334"/>
                    <a:pt x="20532" y="8703"/>
                    <a:pt x="21091" y="80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" name="Line"/>
            <p:cNvSpPr/>
            <p:nvPr/>
          </p:nvSpPr>
          <p:spPr>
            <a:xfrm>
              <a:off x="3210578" y="1686911"/>
              <a:ext cx="74772" cy="132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6" h="21118" fill="norm" stroke="1" extrusionOk="0">
                  <a:moveTo>
                    <a:pt x="17221" y="0"/>
                  </a:moveTo>
                  <a:cubicBezTo>
                    <a:pt x="11647" y="3260"/>
                    <a:pt x="6073" y="6521"/>
                    <a:pt x="2937" y="9985"/>
                  </a:cubicBezTo>
                  <a:cubicBezTo>
                    <a:pt x="-198" y="13449"/>
                    <a:pt x="-895" y="17117"/>
                    <a:pt x="1195" y="19155"/>
                  </a:cubicBezTo>
                  <a:cubicBezTo>
                    <a:pt x="3286" y="21192"/>
                    <a:pt x="8163" y="21600"/>
                    <a:pt x="12344" y="20581"/>
                  </a:cubicBezTo>
                  <a:cubicBezTo>
                    <a:pt x="16524" y="19562"/>
                    <a:pt x="20008" y="17117"/>
                    <a:pt x="20357" y="14060"/>
                  </a:cubicBezTo>
                  <a:cubicBezTo>
                    <a:pt x="20705" y="11004"/>
                    <a:pt x="17918" y="7336"/>
                    <a:pt x="15131" y="36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" name="Line"/>
            <p:cNvSpPr/>
            <p:nvPr/>
          </p:nvSpPr>
          <p:spPr>
            <a:xfrm>
              <a:off x="3327408" y="1679410"/>
              <a:ext cx="171904" cy="2068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20" fill="norm" stroke="1" extrusionOk="0">
                  <a:moveTo>
                    <a:pt x="0" y="1564"/>
                  </a:moveTo>
                  <a:cubicBezTo>
                    <a:pt x="1271" y="2354"/>
                    <a:pt x="2541" y="3144"/>
                    <a:pt x="3335" y="4857"/>
                  </a:cubicBezTo>
                  <a:cubicBezTo>
                    <a:pt x="4129" y="6569"/>
                    <a:pt x="4447" y="9203"/>
                    <a:pt x="4606" y="11179"/>
                  </a:cubicBezTo>
                  <a:cubicBezTo>
                    <a:pt x="4765" y="13154"/>
                    <a:pt x="4765" y="14471"/>
                    <a:pt x="4924" y="14471"/>
                  </a:cubicBezTo>
                  <a:cubicBezTo>
                    <a:pt x="5082" y="14471"/>
                    <a:pt x="5400" y="13154"/>
                    <a:pt x="6353" y="11047"/>
                  </a:cubicBezTo>
                  <a:cubicBezTo>
                    <a:pt x="7306" y="8940"/>
                    <a:pt x="8894" y="6042"/>
                    <a:pt x="10165" y="3935"/>
                  </a:cubicBezTo>
                  <a:cubicBezTo>
                    <a:pt x="11435" y="1827"/>
                    <a:pt x="12388" y="510"/>
                    <a:pt x="13659" y="115"/>
                  </a:cubicBezTo>
                  <a:cubicBezTo>
                    <a:pt x="14929" y="-280"/>
                    <a:pt x="16518" y="247"/>
                    <a:pt x="17947" y="3276"/>
                  </a:cubicBezTo>
                  <a:cubicBezTo>
                    <a:pt x="19376" y="6305"/>
                    <a:pt x="20647" y="11837"/>
                    <a:pt x="21124" y="15261"/>
                  </a:cubicBezTo>
                  <a:cubicBezTo>
                    <a:pt x="21600" y="18686"/>
                    <a:pt x="21282" y="20003"/>
                    <a:pt x="20965" y="21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93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410021" y="562520"/>
              <a:ext cx="2103114" cy="753750"/>
            </a:xfrm>
            <a:prstGeom prst="rect">
              <a:avLst/>
            </a:prstGeom>
            <a:effectLst/>
          </p:spPr>
        </p:pic>
        <p:pic>
          <p:nvPicPr>
            <p:cNvPr id="195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03399" y="1260202"/>
              <a:ext cx="117403" cy="63735"/>
            </a:xfrm>
            <a:prstGeom prst="rect">
              <a:avLst/>
            </a:prstGeom>
            <a:effectLst/>
          </p:spPr>
        </p:pic>
        <p:pic>
          <p:nvPicPr>
            <p:cNvPr id="197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503068" y="1229535"/>
              <a:ext cx="109736" cy="155737"/>
            </a:xfrm>
            <a:prstGeom prst="rect">
              <a:avLst/>
            </a:prstGeom>
            <a:effectLst/>
          </p:spPr>
        </p:pic>
        <p:pic>
          <p:nvPicPr>
            <p:cNvPr id="199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355040" y="1565926"/>
              <a:ext cx="242431" cy="235796"/>
            </a:xfrm>
            <a:prstGeom prst="rect">
              <a:avLst/>
            </a:prstGeom>
            <a:effectLst/>
          </p:spPr>
        </p:pic>
        <p:pic>
          <p:nvPicPr>
            <p:cNvPr id="201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519951" y="1602551"/>
              <a:ext cx="184855" cy="179847"/>
            </a:xfrm>
            <a:prstGeom prst="rect">
              <a:avLst/>
            </a:prstGeom>
            <a:effectLst/>
          </p:spPr>
        </p:pic>
        <p:pic>
          <p:nvPicPr>
            <p:cNvPr id="203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4733073" y="1587119"/>
              <a:ext cx="171071" cy="212162"/>
            </a:xfrm>
            <a:prstGeom prst="rect">
              <a:avLst/>
            </a:prstGeom>
            <a:effectLst/>
          </p:spPr>
        </p:pic>
        <p:pic>
          <p:nvPicPr>
            <p:cNvPr id="205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279173" y="1436539"/>
              <a:ext cx="153344" cy="330651"/>
            </a:xfrm>
            <a:prstGeom prst="rect">
              <a:avLst/>
            </a:prstGeom>
            <a:effectLst/>
          </p:spPr>
        </p:pic>
        <p:pic>
          <p:nvPicPr>
            <p:cNvPr id="207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487441" y="1579884"/>
              <a:ext cx="152719" cy="196397"/>
            </a:xfrm>
            <a:prstGeom prst="rect">
              <a:avLst/>
            </a:prstGeom>
            <a:effectLst/>
          </p:spPr>
        </p:pic>
        <p:pic>
          <p:nvPicPr>
            <p:cNvPr id="209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899412" y="1579971"/>
              <a:ext cx="216093" cy="196310"/>
            </a:xfrm>
            <a:prstGeom prst="rect">
              <a:avLst/>
            </a:prstGeom>
            <a:effectLst/>
          </p:spPr>
        </p:pic>
        <p:pic>
          <p:nvPicPr>
            <p:cNvPr id="211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266441" y="1597543"/>
              <a:ext cx="148071" cy="191516"/>
            </a:xfrm>
            <a:prstGeom prst="rect">
              <a:avLst/>
            </a:prstGeom>
            <a:effectLst/>
          </p:spPr>
        </p:pic>
        <p:pic>
          <p:nvPicPr>
            <p:cNvPr id="213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12111" y="1591630"/>
              <a:ext cx="148071" cy="187602"/>
            </a:xfrm>
            <a:prstGeom prst="rect">
              <a:avLst/>
            </a:prstGeom>
            <a:effectLst/>
          </p:spPr>
        </p:pic>
        <p:pic>
          <p:nvPicPr>
            <p:cNvPr id="215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79322" y="1589876"/>
              <a:ext cx="210864" cy="186359"/>
            </a:xfrm>
            <a:prstGeom prst="rect">
              <a:avLst/>
            </a:prstGeom>
            <a:effectLst/>
          </p:spPr>
        </p:pic>
        <p:pic>
          <p:nvPicPr>
            <p:cNvPr id="217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76605" y="1444206"/>
              <a:ext cx="97917" cy="349680"/>
            </a:xfrm>
            <a:prstGeom prst="rect">
              <a:avLst/>
            </a:prstGeom>
            <a:effectLst/>
          </p:spPr>
        </p:pic>
        <p:pic>
          <p:nvPicPr>
            <p:cNvPr id="219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6769897" y="1559209"/>
              <a:ext cx="457300" cy="217394"/>
            </a:xfrm>
            <a:prstGeom prst="rect">
              <a:avLst/>
            </a:prstGeom>
            <a:effectLst/>
          </p:spPr>
        </p:pic>
        <p:pic>
          <p:nvPicPr>
            <p:cNvPr id="221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864726" y="2143205"/>
              <a:ext cx="245106" cy="436777"/>
            </a:xfrm>
            <a:prstGeom prst="rect">
              <a:avLst/>
            </a:prstGeom>
            <a:effectLst/>
          </p:spPr>
        </p:pic>
        <p:pic>
          <p:nvPicPr>
            <p:cNvPr id="223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4854854" y="2195507"/>
              <a:ext cx="262645" cy="415142"/>
            </a:xfrm>
            <a:prstGeom prst="rect">
              <a:avLst/>
            </a:prstGeom>
            <a:effectLst/>
          </p:spPr>
        </p:pic>
        <p:pic>
          <p:nvPicPr>
            <p:cNvPr id="225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133066" y="2488213"/>
              <a:ext cx="45768" cy="183771"/>
            </a:xfrm>
            <a:prstGeom prst="rect">
              <a:avLst/>
            </a:prstGeom>
            <a:effectLst/>
          </p:spPr>
        </p:pic>
        <p:pic>
          <p:nvPicPr>
            <p:cNvPr id="227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803392" y="2051203"/>
              <a:ext cx="344774" cy="91769"/>
            </a:xfrm>
            <a:prstGeom prst="rect">
              <a:avLst/>
            </a:prstGeom>
            <a:effectLst/>
          </p:spPr>
        </p:pic>
        <p:pic>
          <p:nvPicPr>
            <p:cNvPr id="22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5071731" y="1996942"/>
              <a:ext cx="169900" cy="207365"/>
            </a:xfrm>
            <a:prstGeom prst="rect">
              <a:avLst/>
            </a:prstGeom>
            <a:effectLst/>
          </p:spPr>
        </p:pic>
        <p:pic>
          <p:nvPicPr>
            <p:cNvPr id="231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5401405" y="2327210"/>
              <a:ext cx="176104" cy="53434"/>
            </a:xfrm>
            <a:prstGeom prst="rect">
              <a:avLst/>
            </a:prstGeom>
            <a:effectLst/>
          </p:spPr>
        </p:pic>
        <p:pic>
          <p:nvPicPr>
            <p:cNvPr id="233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5415372" y="2465213"/>
              <a:ext cx="192805" cy="74838"/>
            </a:xfrm>
            <a:prstGeom prst="rect">
              <a:avLst/>
            </a:prstGeom>
            <a:effectLst/>
          </p:spPr>
        </p:pic>
        <p:pic>
          <p:nvPicPr>
            <p:cNvPr id="235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5773906" y="2102361"/>
              <a:ext cx="232946" cy="651895"/>
            </a:xfrm>
            <a:prstGeom prst="rect">
              <a:avLst/>
            </a:prstGeom>
            <a:effectLst/>
          </p:spPr>
        </p:pic>
        <p:pic>
          <p:nvPicPr>
            <p:cNvPr id="237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145088" y="2311876"/>
              <a:ext cx="229773" cy="306440"/>
            </a:xfrm>
            <a:prstGeom prst="rect">
              <a:avLst/>
            </a:prstGeom>
            <a:effectLst/>
          </p:spPr>
        </p:pic>
        <p:pic>
          <p:nvPicPr>
            <p:cNvPr id="239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198756" y="2273542"/>
              <a:ext cx="199105" cy="383109"/>
            </a:xfrm>
            <a:prstGeom prst="rect">
              <a:avLst/>
            </a:prstGeom>
            <a:effectLst/>
          </p:spPr>
        </p:pic>
        <p:pic>
          <p:nvPicPr>
            <p:cNvPr id="241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459429" y="2503547"/>
              <a:ext cx="61102" cy="145437"/>
            </a:xfrm>
            <a:prstGeom prst="rect">
              <a:avLst/>
            </a:prstGeom>
            <a:effectLst/>
          </p:spPr>
        </p:pic>
        <p:pic>
          <p:nvPicPr>
            <p:cNvPr id="243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6513097" y="2120205"/>
              <a:ext cx="61101" cy="176104"/>
            </a:xfrm>
            <a:prstGeom prst="rect">
              <a:avLst/>
            </a:prstGeom>
            <a:effectLst/>
          </p:spPr>
        </p:pic>
        <p:pic>
          <p:nvPicPr>
            <p:cNvPr id="245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6658767" y="2587882"/>
              <a:ext cx="99435" cy="107103"/>
            </a:xfrm>
            <a:prstGeom prst="rect">
              <a:avLst/>
            </a:prstGeom>
            <a:effectLst/>
          </p:spPr>
        </p:pic>
        <p:pic>
          <p:nvPicPr>
            <p:cNvPr id="247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6858105" y="2311876"/>
              <a:ext cx="268106" cy="306440"/>
            </a:xfrm>
            <a:prstGeom prst="rect">
              <a:avLst/>
            </a:prstGeom>
            <a:effectLst/>
          </p:spPr>
        </p:pic>
        <p:pic>
          <p:nvPicPr>
            <p:cNvPr id="24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6942440" y="2288875"/>
              <a:ext cx="160770" cy="321774"/>
            </a:xfrm>
            <a:prstGeom prst="rect">
              <a:avLst/>
            </a:prstGeom>
            <a:effectLst/>
          </p:spPr>
        </p:pic>
        <p:pic>
          <p:nvPicPr>
            <p:cNvPr id="251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187779" y="2503547"/>
              <a:ext cx="45768" cy="176104"/>
            </a:xfrm>
            <a:prstGeom prst="rect">
              <a:avLst/>
            </a:prstGeom>
            <a:effectLst/>
          </p:spPr>
        </p:pic>
        <p:pic>
          <p:nvPicPr>
            <p:cNvPr id="253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7126444" y="2135539"/>
              <a:ext cx="237439" cy="140325"/>
            </a:xfrm>
            <a:prstGeom prst="rect">
              <a:avLst/>
            </a:prstGeom>
            <a:effectLst/>
          </p:spPr>
        </p:pic>
        <p:pic>
          <p:nvPicPr>
            <p:cNvPr id="255" name="Line Line" descr="Line Lin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7341115" y="2633883"/>
              <a:ext cx="107103" cy="160770"/>
            </a:xfrm>
            <a:prstGeom prst="rect">
              <a:avLst/>
            </a:prstGeom>
            <a:effectLst/>
          </p:spPr>
        </p:pic>
        <p:pic>
          <p:nvPicPr>
            <p:cNvPr id="257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7555787" y="2641550"/>
              <a:ext cx="183771" cy="68768"/>
            </a:xfrm>
            <a:prstGeom prst="rect">
              <a:avLst/>
            </a:prstGeom>
            <a:effectLst/>
          </p:spPr>
        </p:pic>
        <p:pic>
          <p:nvPicPr>
            <p:cNvPr id="259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7893128" y="2587882"/>
              <a:ext cx="137770" cy="61102"/>
            </a:xfrm>
            <a:prstGeom prst="rect">
              <a:avLst/>
            </a:prstGeom>
            <a:effectLst/>
          </p:spPr>
        </p:pic>
        <p:pic>
          <p:nvPicPr>
            <p:cNvPr id="261" name="Line Line" descr="Line Lin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8142417" y="2564882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63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192135" y="2580215"/>
              <a:ext cx="160770" cy="168437"/>
            </a:xfrm>
            <a:prstGeom prst="rect">
              <a:avLst/>
            </a:prstGeom>
            <a:effectLst/>
          </p:spPr>
        </p:pic>
        <p:pic>
          <p:nvPicPr>
            <p:cNvPr id="265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506475" y="2302370"/>
              <a:ext cx="283440" cy="346614"/>
            </a:xfrm>
            <a:prstGeom prst="rect">
              <a:avLst/>
            </a:prstGeom>
            <a:effectLst/>
          </p:spPr>
        </p:pic>
        <p:pic>
          <p:nvPicPr>
            <p:cNvPr id="267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8560143" y="2281209"/>
              <a:ext cx="229772" cy="398442"/>
            </a:xfrm>
            <a:prstGeom prst="rect">
              <a:avLst/>
            </a:prstGeom>
            <a:effectLst/>
          </p:spPr>
        </p:pic>
        <p:pic>
          <p:nvPicPr>
            <p:cNvPr id="269" name="Line Line" descr="Line Lin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8813149" y="2580215"/>
              <a:ext cx="61101" cy="137770"/>
            </a:xfrm>
            <a:prstGeom prst="rect">
              <a:avLst/>
            </a:prstGeom>
            <a:effectLst/>
          </p:spPr>
        </p:pic>
        <p:pic>
          <p:nvPicPr>
            <p:cNvPr id="271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8882150" y="2081871"/>
              <a:ext cx="49941" cy="191437"/>
            </a:xfrm>
            <a:prstGeom prst="rect">
              <a:avLst/>
            </a:prstGeom>
            <a:effectLst/>
          </p:spPr>
        </p:pic>
        <p:pic>
          <p:nvPicPr>
            <p:cNvPr id="273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8887735" y="2143205"/>
              <a:ext cx="124518" cy="137770"/>
            </a:xfrm>
            <a:prstGeom prst="rect">
              <a:avLst/>
            </a:prstGeom>
            <a:effectLst/>
          </p:spPr>
        </p:pic>
        <p:pic>
          <p:nvPicPr>
            <p:cNvPr id="275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043154" y="2083468"/>
              <a:ext cx="197564" cy="725880"/>
            </a:xfrm>
            <a:prstGeom prst="rect">
              <a:avLst/>
            </a:prstGeom>
            <a:effectLst/>
          </p:spPr>
        </p:pic>
        <p:sp>
          <p:nvSpPr>
            <p:cNvPr id="277" name="Line"/>
            <p:cNvSpPr/>
            <p:nvPr/>
          </p:nvSpPr>
          <p:spPr>
            <a:xfrm>
              <a:off x="154554" y="3649622"/>
              <a:ext cx="249694" cy="394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512" fill="norm" stroke="1" extrusionOk="0">
                  <a:moveTo>
                    <a:pt x="5132" y="0"/>
                  </a:moveTo>
                  <a:cubicBezTo>
                    <a:pt x="4914" y="697"/>
                    <a:pt x="4696" y="1394"/>
                    <a:pt x="5132" y="1951"/>
                  </a:cubicBezTo>
                  <a:cubicBezTo>
                    <a:pt x="5569" y="2508"/>
                    <a:pt x="6660" y="2926"/>
                    <a:pt x="9278" y="2857"/>
                  </a:cubicBezTo>
                  <a:cubicBezTo>
                    <a:pt x="11896" y="2787"/>
                    <a:pt x="16041" y="2230"/>
                    <a:pt x="18441" y="1672"/>
                  </a:cubicBezTo>
                  <a:cubicBezTo>
                    <a:pt x="20841" y="1115"/>
                    <a:pt x="21496" y="557"/>
                    <a:pt x="21278" y="418"/>
                  </a:cubicBezTo>
                  <a:cubicBezTo>
                    <a:pt x="21060" y="279"/>
                    <a:pt x="19969" y="557"/>
                    <a:pt x="18441" y="1115"/>
                  </a:cubicBezTo>
                  <a:cubicBezTo>
                    <a:pt x="16914" y="1672"/>
                    <a:pt x="14951" y="2508"/>
                    <a:pt x="13532" y="3205"/>
                  </a:cubicBezTo>
                  <a:cubicBezTo>
                    <a:pt x="12114" y="3902"/>
                    <a:pt x="11241" y="4459"/>
                    <a:pt x="11460" y="5017"/>
                  </a:cubicBezTo>
                  <a:cubicBezTo>
                    <a:pt x="11678" y="5574"/>
                    <a:pt x="12987" y="6132"/>
                    <a:pt x="13314" y="6759"/>
                  </a:cubicBezTo>
                  <a:cubicBezTo>
                    <a:pt x="13641" y="7386"/>
                    <a:pt x="12987" y="8083"/>
                    <a:pt x="10914" y="9755"/>
                  </a:cubicBezTo>
                  <a:cubicBezTo>
                    <a:pt x="8841" y="11427"/>
                    <a:pt x="5351" y="14075"/>
                    <a:pt x="3278" y="15747"/>
                  </a:cubicBezTo>
                  <a:cubicBezTo>
                    <a:pt x="1205" y="17419"/>
                    <a:pt x="551" y="18116"/>
                    <a:pt x="223" y="18883"/>
                  </a:cubicBezTo>
                  <a:cubicBezTo>
                    <a:pt x="-104" y="19649"/>
                    <a:pt x="-104" y="20485"/>
                    <a:pt x="441" y="20973"/>
                  </a:cubicBezTo>
                  <a:cubicBezTo>
                    <a:pt x="987" y="21461"/>
                    <a:pt x="2078" y="21600"/>
                    <a:pt x="3932" y="21461"/>
                  </a:cubicBezTo>
                  <a:cubicBezTo>
                    <a:pt x="5787" y="21321"/>
                    <a:pt x="8405" y="20903"/>
                    <a:pt x="11023" y="204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" name="Line"/>
            <p:cNvSpPr/>
            <p:nvPr/>
          </p:nvSpPr>
          <p:spPr>
            <a:xfrm>
              <a:off x="337340" y="3877072"/>
              <a:ext cx="291341" cy="167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2291"/>
                  </a:moveTo>
                  <a:cubicBezTo>
                    <a:pt x="1137" y="1636"/>
                    <a:pt x="2274" y="982"/>
                    <a:pt x="3695" y="1309"/>
                  </a:cubicBezTo>
                  <a:cubicBezTo>
                    <a:pt x="5116" y="1636"/>
                    <a:pt x="6821" y="2945"/>
                    <a:pt x="7674" y="5236"/>
                  </a:cubicBezTo>
                  <a:cubicBezTo>
                    <a:pt x="8526" y="7527"/>
                    <a:pt x="8526" y="10800"/>
                    <a:pt x="8242" y="13255"/>
                  </a:cubicBezTo>
                  <a:cubicBezTo>
                    <a:pt x="7958" y="15709"/>
                    <a:pt x="7389" y="17345"/>
                    <a:pt x="6726" y="18818"/>
                  </a:cubicBezTo>
                  <a:cubicBezTo>
                    <a:pt x="6063" y="20291"/>
                    <a:pt x="5305" y="21600"/>
                    <a:pt x="4926" y="21436"/>
                  </a:cubicBezTo>
                  <a:cubicBezTo>
                    <a:pt x="4547" y="21273"/>
                    <a:pt x="4547" y="19636"/>
                    <a:pt x="5684" y="16364"/>
                  </a:cubicBezTo>
                  <a:cubicBezTo>
                    <a:pt x="6821" y="13091"/>
                    <a:pt x="9095" y="8182"/>
                    <a:pt x="10800" y="4909"/>
                  </a:cubicBezTo>
                  <a:cubicBezTo>
                    <a:pt x="12505" y="1636"/>
                    <a:pt x="13642" y="0"/>
                    <a:pt x="14021" y="0"/>
                  </a:cubicBezTo>
                  <a:cubicBezTo>
                    <a:pt x="14400" y="0"/>
                    <a:pt x="14021" y="1636"/>
                    <a:pt x="13642" y="3436"/>
                  </a:cubicBezTo>
                  <a:cubicBezTo>
                    <a:pt x="13263" y="5236"/>
                    <a:pt x="12884" y="7200"/>
                    <a:pt x="13168" y="9818"/>
                  </a:cubicBezTo>
                  <a:cubicBezTo>
                    <a:pt x="13453" y="12436"/>
                    <a:pt x="14400" y="15709"/>
                    <a:pt x="15916" y="16527"/>
                  </a:cubicBezTo>
                  <a:cubicBezTo>
                    <a:pt x="17432" y="17345"/>
                    <a:pt x="19516" y="15709"/>
                    <a:pt x="21600" y="14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" name="Line"/>
            <p:cNvSpPr/>
            <p:nvPr/>
          </p:nvSpPr>
          <p:spPr>
            <a:xfrm>
              <a:off x="268339" y="4084076"/>
              <a:ext cx="299008" cy="48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6277" y="12960"/>
                    <a:pt x="12554" y="5400"/>
                    <a:pt x="16154" y="2160"/>
                  </a:cubicBezTo>
                  <a:cubicBezTo>
                    <a:pt x="19754" y="-1080"/>
                    <a:pt x="20677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" name="Line"/>
            <p:cNvSpPr/>
            <p:nvPr/>
          </p:nvSpPr>
          <p:spPr>
            <a:xfrm>
              <a:off x="490677" y="4078965"/>
              <a:ext cx="138004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1" name="Line"/>
            <p:cNvSpPr/>
            <p:nvPr/>
          </p:nvSpPr>
          <p:spPr>
            <a:xfrm>
              <a:off x="820351" y="3848960"/>
              <a:ext cx="15335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2" name="Line"/>
            <p:cNvSpPr/>
            <p:nvPr/>
          </p:nvSpPr>
          <p:spPr>
            <a:xfrm>
              <a:off x="866352" y="3971629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3" name="Line"/>
            <p:cNvSpPr/>
            <p:nvPr/>
          </p:nvSpPr>
          <p:spPr>
            <a:xfrm>
              <a:off x="1481249" y="3643093"/>
              <a:ext cx="151788" cy="5999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485" fill="norm" stroke="1" extrusionOk="0">
                  <a:moveTo>
                    <a:pt x="21382" y="783"/>
                  </a:moveTo>
                  <a:cubicBezTo>
                    <a:pt x="20302" y="417"/>
                    <a:pt x="19222" y="51"/>
                    <a:pt x="16342" y="5"/>
                  </a:cubicBezTo>
                  <a:cubicBezTo>
                    <a:pt x="13462" y="-41"/>
                    <a:pt x="8782" y="234"/>
                    <a:pt x="5722" y="508"/>
                  </a:cubicBezTo>
                  <a:cubicBezTo>
                    <a:pt x="2662" y="783"/>
                    <a:pt x="1222" y="1057"/>
                    <a:pt x="862" y="1606"/>
                  </a:cubicBezTo>
                  <a:cubicBezTo>
                    <a:pt x="502" y="2156"/>
                    <a:pt x="1222" y="2979"/>
                    <a:pt x="3562" y="3986"/>
                  </a:cubicBezTo>
                  <a:cubicBezTo>
                    <a:pt x="5902" y="4993"/>
                    <a:pt x="9862" y="6183"/>
                    <a:pt x="11482" y="7235"/>
                  </a:cubicBezTo>
                  <a:cubicBezTo>
                    <a:pt x="13102" y="8288"/>
                    <a:pt x="12382" y="9203"/>
                    <a:pt x="10942" y="9798"/>
                  </a:cubicBezTo>
                  <a:cubicBezTo>
                    <a:pt x="9502" y="10393"/>
                    <a:pt x="7342" y="10667"/>
                    <a:pt x="5362" y="10713"/>
                  </a:cubicBezTo>
                  <a:cubicBezTo>
                    <a:pt x="3382" y="10759"/>
                    <a:pt x="1582" y="10576"/>
                    <a:pt x="1582" y="10393"/>
                  </a:cubicBezTo>
                  <a:cubicBezTo>
                    <a:pt x="1582" y="10210"/>
                    <a:pt x="3382" y="10027"/>
                    <a:pt x="4822" y="10118"/>
                  </a:cubicBezTo>
                  <a:cubicBezTo>
                    <a:pt x="6262" y="10210"/>
                    <a:pt x="7342" y="10576"/>
                    <a:pt x="7162" y="11720"/>
                  </a:cubicBezTo>
                  <a:cubicBezTo>
                    <a:pt x="6982" y="12864"/>
                    <a:pt x="5542" y="14786"/>
                    <a:pt x="4102" y="16296"/>
                  </a:cubicBezTo>
                  <a:cubicBezTo>
                    <a:pt x="2662" y="17806"/>
                    <a:pt x="1222" y="18905"/>
                    <a:pt x="502" y="19683"/>
                  </a:cubicBezTo>
                  <a:cubicBezTo>
                    <a:pt x="-218" y="20461"/>
                    <a:pt x="-218" y="20918"/>
                    <a:pt x="862" y="21193"/>
                  </a:cubicBezTo>
                  <a:cubicBezTo>
                    <a:pt x="1942" y="21467"/>
                    <a:pt x="4102" y="21559"/>
                    <a:pt x="7162" y="21422"/>
                  </a:cubicBezTo>
                  <a:cubicBezTo>
                    <a:pt x="10222" y="21284"/>
                    <a:pt x="14182" y="20918"/>
                    <a:pt x="18142" y="20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4" name="Line"/>
            <p:cNvSpPr/>
            <p:nvPr/>
          </p:nvSpPr>
          <p:spPr>
            <a:xfrm>
              <a:off x="1813142" y="3739786"/>
              <a:ext cx="144854" cy="415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8" h="21431" fill="norm" stroke="1" extrusionOk="0">
                  <a:moveTo>
                    <a:pt x="20678" y="2070"/>
                  </a:moveTo>
                  <a:cubicBezTo>
                    <a:pt x="21051" y="1411"/>
                    <a:pt x="21423" y="753"/>
                    <a:pt x="20678" y="358"/>
                  </a:cubicBezTo>
                  <a:cubicBezTo>
                    <a:pt x="19933" y="-37"/>
                    <a:pt x="18071" y="-169"/>
                    <a:pt x="15464" y="292"/>
                  </a:cubicBezTo>
                  <a:cubicBezTo>
                    <a:pt x="12857" y="753"/>
                    <a:pt x="9506" y="1807"/>
                    <a:pt x="6340" y="3716"/>
                  </a:cubicBezTo>
                  <a:cubicBezTo>
                    <a:pt x="3175" y="5626"/>
                    <a:pt x="195" y="8392"/>
                    <a:pt x="9" y="11421"/>
                  </a:cubicBezTo>
                  <a:cubicBezTo>
                    <a:pt x="-177" y="14451"/>
                    <a:pt x="2430" y="17743"/>
                    <a:pt x="4664" y="19455"/>
                  </a:cubicBezTo>
                  <a:cubicBezTo>
                    <a:pt x="6899" y="21168"/>
                    <a:pt x="8761" y="21299"/>
                    <a:pt x="10623" y="214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5" name="Line"/>
            <p:cNvSpPr/>
            <p:nvPr/>
          </p:nvSpPr>
          <p:spPr>
            <a:xfrm>
              <a:off x="2026066" y="3883780"/>
              <a:ext cx="88765" cy="2411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6" h="21230" fill="norm" stroke="1" extrusionOk="0">
                  <a:moveTo>
                    <a:pt x="17052" y="1659"/>
                  </a:moveTo>
                  <a:cubicBezTo>
                    <a:pt x="14717" y="984"/>
                    <a:pt x="12382" y="309"/>
                    <a:pt x="9755" y="84"/>
                  </a:cubicBezTo>
                  <a:cubicBezTo>
                    <a:pt x="7128" y="-141"/>
                    <a:pt x="4209" y="84"/>
                    <a:pt x="2166" y="759"/>
                  </a:cubicBezTo>
                  <a:cubicBezTo>
                    <a:pt x="123" y="1434"/>
                    <a:pt x="-1045" y="2559"/>
                    <a:pt x="1290" y="4584"/>
                  </a:cubicBezTo>
                  <a:cubicBezTo>
                    <a:pt x="3625" y="6609"/>
                    <a:pt x="9463" y="9534"/>
                    <a:pt x="13258" y="11446"/>
                  </a:cubicBezTo>
                  <a:cubicBezTo>
                    <a:pt x="17052" y="13359"/>
                    <a:pt x="18804" y="14259"/>
                    <a:pt x="19679" y="15272"/>
                  </a:cubicBezTo>
                  <a:cubicBezTo>
                    <a:pt x="20555" y="16284"/>
                    <a:pt x="20555" y="17409"/>
                    <a:pt x="19096" y="18534"/>
                  </a:cubicBezTo>
                  <a:cubicBezTo>
                    <a:pt x="17636" y="19659"/>
                    <a:pt x="14717" y="20784"/>
                    <a:pt x="11798" y="21121"/>
                  </a:cubicBezTo>
                  <a:cubicBezTo>
                    <a:pt x="8879" y="21459"/>
                    <a:pt x="5960" y="21009"/>
                    <a:pt x="5377" y="19772"/>
                  </a:cubicBezTo>
                  <a:cubicBezTo>
                    <a:pt x="4793" y="18534"/>
                    <a:pt x="6544" y="16509"/>
                    <a:pt x="8296" y="14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6" name="Line"/>
            <p:cNvSpPr/>
            <p:nvPr/>
          </p:nvSpPr>
          <p:spPr>
            <a:xfrm>
              <a:off x="2208049" y="3918487"/>
              <a:ext cx="107337" cy="192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1" fill="norm" stroke="1" extrusionOk="0">
                  <a:moveTo>
                    <a:pt x="0" y="1626"/>
                  </a:moveTo>
                  <a:cubicBezTo>
                    <a:pt x="514" y="6956"/>
                    <a:pt x="1029" y="12285"/>
                    <a:pt x="1029" y="15792"/>
                  </a:cubicBezTo>
                  <a:cubicBezTo>
                    <a:pt x="1029" y="19298"/>
                    <a:pt x="514" y="20981"/>
                    <a:pt x="257" y="21122"/>
                  </a:cubicBezTo>
                  <a:cubicBezTo>
                    <a:pt x="0" y="21262"/>
                    <a:pt x="0" y="19859"/>
                    <a:pt x="771" y="16914"/>
                  </a:cubicBezTo>
                  <a:cubicBezTo>
                    <a:pt x="1543" y="13969"/>
                    <a:pt x="3086" y="9480"/>
                    <a:pt x="4629" y="6535"/>
                  </a:cubicBezTo>
                  <a:cubicBezTo>
                    <a:pt x="6171" y="3589"/>
                    <a:pt x="7714" y="2187"/>
                    <a:pt x="9771" y="1205"/>
                  </a:cubicBezTo>
                  <a:cubicBezTo>
                    <a:pt x="11829" y="223"/>
                    <a:pt x="14400" y="-338"/>
                    <a:pt x="16457" y="223"/>
                  </a:cubicBezTo>
                  <a:cubicBezTo>
                    <a:pt x="18514" y="784"/>
                    <a:pt x="20057" y="2467"/>
                    <a:pt x="20829" y="5693"/>
                  </a:cubicBezTo>
                  <a:cubicBezTo>
                    <a:pt x="21600" y="8919"/>
                    <a:pt x="21600" y="13688"/>
                    <a:pt x="21600" y="18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7" name="Line"/>
            <p:cNvSpPr/>
            <p:nvPr/>
          </p:nvSpPr>
          <p:spPr>
            <a:xfrm>
              <a:off x="2370011" y="3925628"/>
              <a:ext cx="80823" cy="163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302" fill="norm" stroke="1" extrusionOk="0">
                  <a:moveTo>
                    <a:pt x="15947" y="0"/>
                  </a:moveTo>
                  <a:cubicBezTo>
                    <a:pt x="12572" y="332"/>
                    <a:pt x="9197" y="665"/>
                    <a:pt x="6497" y="2825"/>
                  </a:cubicBezTo>
                  <a:cubicBezTo>
                    <a:pt x="3797" y="4985"/>
                    <a:pt x="1772" y="8972"/>
                    <a:pt x="760" y="11797"/>
                  </a:cubicBezTo>
                  <a:cubicBezTo>
                    <a:pt x="-253" y="14622"/>
                    <a:pt x="-253" y="16283"/>
                    <a:pt x="760" y="17778"/>
                  </a:cubicBezTo>
                  <a:cubicBezTo>
                    <a:pt x="1772" y="19274"/>
                    <a:pt x="3797" y="20603"/>
                    <a:pt x="6497" y="21102"/>
                  </a:cubicBezTo>
                  <a:cubicBezTo>
                    <a:pt x="9197" y="21600"/>
                    <a:pt x="12572" y="21268"/>
                    <a:pt x="15609" y="18942"/>
                  </a:cubicBezTo>
                  <a:cubicBezTo>
                    <a:pt x="18647" y="16615"/>
                    <a:pt x="21347" y="12295"/>
                    <a:pt x="21347" y="9471"/>
                  </a:cubicBezTo>
                  <a:cubicBezTo>
                    <a:pt x="21347" y="6646"/>
                    <a:pt x="18647" y="5317"/>
                    <a:pt x="15947" y="3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8" name="Line"/>
            <p:cNvSpPr/>
            <p:nvPr/>
          </p:nvSpPr>
          <p:spPr>
            <a:xfrm>
              <a:off x="2530057" y="3892406"/>
              <a:ext cx="190014" cy="179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101" fill="norm" stroke="1" extrusionOk="0">
                  <a:moveTo>
                    <a:pt x="3456" y="3000"/>
                  </a:moveTo>
                  <a:cubicBezTo>
                    <a:pt x="2304" y="3900"/>
                    <a:pt x="1152" y="4800"/>
                    <a:pt x="576" y="6000"/>
                  </a:cubicBezTo>
                  <a:cubicBezTo>
                    <a:pt x="0" y="7200"/>
                    <a:pt x="0" y="8700"/>
                    <a:pt x="0" y="10200"/>
                  </a:cubicBezTo>
                  <a:cubicBezTo>
                    <a:pt x="0" y="11700"/>
                    <a:pt x="0" y="13200"/>
                    <a:pt x="432" y="14550"/>
                  </a:cubicBezTo>
                  <a:cubicBezTo>
                    <a:pt x="864" y="15900"/>
                    <a:pt x="1728" y="17100"/>
                    <a:pt x="3024" y="16800"/>
                  </a:cubicBezTo>
                  <a:cubicBezTo>
                    <a:pt x="4320" y="16500"/>
                    <a:pt x="6048" y="14700"/>
                    <a:pt x="6912" y="14550"/>
                  </a:cubicBezTo>
                  <a:cubicBezTo>
                    <a:pt x="7776" y="14400"/>
                    <a:pt x="7776" y="15900"/>
                    <a:pt x="8352" y="17250"/>
                  </a:cubicBezTo>
                  <a:cubicBezTo>
                    <a:pt x="8928" y="18600"/>
                    <a:pt x="10080" y="19800"/>
                    <a:pt x="11376" y="20550"/>
                  </a:cubicBezTo>
                  <a:cubicBezTo>
                    <a:pt x="12672" y="21300"/>
                    <a:pt x="14112" y="21600"/>
                    <a:pt x="15840" y="19350"/>
                  </a:cubicBezTo>
                  <a:cubicBezTo>
                    <a:pt x="17568" y="17100"/>
                    <a:pt x="19584" y="12300"/>
                    <a:pt x="20592" y="9150"/>
                  </a:cubicBezTo>
                  <a:cubicBezTo>
                    <a:pt x="21600" y="6000"/>
                    <a:pt x="21600" y="4500"/>
                    <a:pt x="21024" y="3000"/>
                  </a:cubicBezTo>
                  <a:cubicBezTo>
                    <a:pt x="20448" y="1500"/>
                    <a:pt x="19296" y="0"/>
                    <a:pt x="18720" y="0"/>
                  </a:cubicBezTo>
                  <a:cubicBezTo>
                    <a:pt x="18144" y="0"/>
                    <a:pt x="18144" y="1500"/>
                    <a:pt x="18144" y="3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9" name="Line"/>
            <p:cNvSpPr/>
            <p:nvPr/>
          </p:nvSpPr>
          <p:spPr>
            <a:xfrm>
              <a:off x="2775396" y="3994630"/>
              <a:ext cx="30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0" name="Line"/>
            <p:cNvSpPr/>
            <p:nvPr/>
          </p:nvSpPr>
          <p:spPr>
            <a:xfrm>
              <a:off x="2836730" y="4094299"/>
              <a:ext cx="6133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1" name="Line"/>
            <p:cNvSpPr/>
            <p:nvPr/>
          </p:nvSpPr>
          <p:spPr>
            <a:xfrm>
              <a:off x="3080230" y="3796889"/>
              <a:ext cx="86175" cy="372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433" fill="norm" stroke="1" extrusionOk="0">
                  <a:moveTo>
                    <a:pt x="18959" y="2112"/>
                  </a:moveTo>
                  <a:cubicBezTo>
                    <a:pt x="18959" y="1377"/>
                    <a:pt x="18959" y="643"/>
                    <a:pt x="17416" y="275"/>
                  </a:cubicBezTo>
                  <a:cubicBezTo>
                    <a:pt x="15873" y="-92"/>
                    <a:pt x="12787" y="-92"/>
                    <a:pt x="9701" y="275"/>
                  </a:cubicBezTo>
                  <a:cubicBezTo>
                    <a:pt x="6616" y="643"/>
                    <a:pt x="3530" y="1377"/>
                    <a:pt x="1679" y="2112"/>
                  </a:cubicBezTo>
                  <a:cubicBezTo>
                    <a:pt x="-173" y="2847"/>
                    <a:pt x="-790" y="3581"/>
                    <a:pt x="1370" y="4537"/>
                  </a:cubicBezTo>
                  <a:cubicBezTo>
                    <a:pt x="3530" y="5492"/>
                    <a:pt x="8467" y="6667"/>
                    <a:pt x="10936" y="8063"/>
                  </a:cubicBezTo>
                  <a:cubicBezTo>
                    <a:pt x="13404" y="9459"/>
                    <a:pt x="13404" y="11075"/>
                    <a:pt x="12170" y="12177"/>
                  </a:cubicBezTo>
                  <a:cubicBezTo>
                    <a:pt x="10936" y="13279"/>
                    <a:pt x="8467" y="13867"/>
                    <a:pt x="8159" y="14455"/>
                  </a:cubicBezTo>
                  <a:cubicBezTo>
                    <a:pt x="7850" y="15043"/>
                    <a:pt x="9701" y="15630"/>
                    <a:pt x="9701" y="16365"/>
                  </a:cubicBezTo>
                  <a:cubicBezTo>
                    <a:pt x="9701" y="17100"/>
                    <a:pt x="7850" y="17981"/>
                    <a:pt x="6616" y="18863"/>
                  </a:cubicBezTo>
                  <a:cubicBezTo>
                    <a:pt x="5381" y="19745"/>
                    <a:pt x="4764" y="20626"/>
                    <a:pt x="5999" y="21067"/>
                  </a:cubicBezTo>
                  <a:cubicBezTo>
                    <a:pt x="7233" y="21508"/>
                    <a:pt x="10319" y="21508"/>
                    <a:pt x="13096" y="21288"/>
                  </a:cubicBezTo>
                  <a:cubicBezTo>
                    <a:pt x="15873" y="21067"/>
                    <a:pt x="18341" y="20626"/>
                    <a:pt x="20810" y="20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2" name="Line"/>
            <p:cNvSpPr/>
            <p:nvPr/>
          </p:nvSpPr>
          <p:spPr>
            <a:xfrm>
              <a:off x="3282017" y="3864294"/>
              <a:ext cx="68393" cy="28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09" fill="norm" stroke="1" extrusionOk="0">
                  <a:moveTo>
                    <a:pt x="11809" y="0"/>
                  </a:moveTo>
                  <a:cubicBezTo>
                    <a:pt x="8609" y="5352"/>
                    <a:pt x="5409" y="10704"/>
                    <a:pt x="3409" y="13858"/>
                  </a:cubicBezTo>
                  <a:cubicBezTo>
                    <a:pt x="1409" y="17012"/>
                    <a:pt x="609" y="17968"/>
                    <a:pt x="209" y="18924"/>
                  </a:cubicBezTo>
                  <a:cubicBezTo>
                    <a:pt x="-191" y="19880"/>
                    <a:pt x="-191" y="20835"/>
                    <a:pt x="1809" y="21218"/>
                  </a:cubicBezTo>
                  <a:cubicBezTo>
                    <a:pt x="3809" y="21600"/>
                    <a:pt x="7809" y="21409"/>
                    <a:pt x="11409" y="20644"/>
                  </a:cubicBezTo>
                  <a:cubicBezTo>
                    <a:pt x="15009" y="19880"/>
                    <a:pt x="18209" y="18542"/>
                    <a:pt x="21409" y="172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3" name="Line"/>
            <p:cNvSpPr/>
            <p:nvPr/>
          </p:nvSpPr>
          <p:spPr>
            <a:xfrm>
              <a:off x="3266073" y="4002297"/>
              <a:ext cx="99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4" name="Line"/>
            <p:cNvSpPr/>
            <p:nvPr/>
          </p:nvSpPr>
          <p:spPr>
            <a:xfrm>
              <a:off x="3398007" y="3973291"/>
              <a:ext cx="75072" cy="160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0808" fill="norm" stroke="1" extrusionOk="0">
                  <a:moveTo>
                    <a:pt x="1710" y="7760"/>
                  </a:moveTo>
                  <a:cubicBezTo>
                    <a:pt x="5310" y="7427"/>
                    <a:pt x="8910" y="7095"/>
                    <a:pt x="12150" y="5600"/>
                  </a:cubicBezTo>
                  <a:cubicBezTo>
                    <a:pt x="15390" y="4104"/>
                    <a:pt x="18270" y="1446"/>
                    <a:pt x="17910" y="449"/>
                  </a:cubicBezTo>
                  <a:cubicBezTo>
                    <a:pt x="17550" y="-548"/>
                    <a:pt x="13950" y="117"/>
                    <a:pt x="10350" y="2443"/>
                  </a:cubicBezTo>
                  <a:cubicBezTo>
                    <a:pt x="6750" y="4769"/>
                    <a:pt x="3150" y="8757"/>
                    <a:pt x="1350" y="11581"/>
                  </a:cubicBezTo>
                  <a:cubicBezTo>
                    <a:pt x="-450" y="14406"/>
                    <a:pt x="-450" y="16067"/>
                    <a:pt x="1350" y="17563"/>
                  </a:cubicBezTo>
                  <a:cubicBezTo>
                    <a:pt x="3150" y="19058"/>
                    <a:pt x="6750" y="20387"/>
                    <a:pt x="10350" y="20720"/>
                  </a:cubicBezTo>
                  <a:cubicBezTo>
                    <a:pt x="13950" y="21052"/>
                    <a:pt x="17550" y="20387"/>
                    <a:pt x="21150" y="19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5" name="Line"/>
            <p:cNvSpPr/>
            <p:nvPr/>
          </p:nvSpPr>
          <p:spPr>
            <a:xfrm>
              <a:off x="3527184" y="3996690"/>
              <a:ext cx="103405" cy="128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0903" fill="norm" stroke="1" extrusionOk="0">
                  <a:moveTo>
                    <a:pt x="3071" y="911"/>
                  </a:moveTo>
                  <a:cubicBezTo>
                    <a:pt x="3071" y="5480"/>
                    <a:pt x="3071" y="10050"/>
                    <a:pt x="2544" y="13788"/>
                  </a:cubicBezTo>
                  <a:cubicBezTo>
                    <a:pt x="2017" y="17527"/>
                    <a:pt x="964" y="20434"/>
                    <a:pt x="437" y="20850"/>
                  </a:cubicBezTo>
                  <a:cubicBezTo>
                    <a:pt x="-90" y="21265"/>
                    <a:pt x="-90" y="19188"/>
                    <a:pt x="173" y="16073"/>
                  </a:cubicBezTo>
                  <a:cubicBezTo>
                    <a:pt x="437" y="12957"/>
                    <a:pt x="964" y="8803"/>
                    <a:pt x="1754" y="5688"/>
                  </a:cubicBezTo>
                  <a:cubicBezTo>
                    <a:pt x="2544" y="2573"/>
                    <a:pt x="3598" y="496"/>
                    <a:pt x="5442" y="80"/>
                  </a:cubicBezTo>
                  <a:cubicBezTo>
                    <a:pt x="7286" y="-335"/>
                    <a:pt x="9920" y="911"/>
                    <a:pt x="11237" y="2573"/>
                  </a:cubicBezTo>
                  <a:cubicBezTo>
                    <a:pt x="12554" y="4234"/>
                    <a:pt x="12554" y="6311"/>
                    <a:pt x="12290" y="8596"/>
                  </a:cubicBezTo>
                  <a:cubicBezTo>
                    <a:pt x="12027" y="10880"/>
                    <a:pt x="11500" y="13373"/>
                    <a:pt x="11237" y="13580"/>
                  </a:cubicBezTo>
                  <a:cubicBezTo>
                    <a:pt x="10973" y="13788"/>
                    <a:pt x="10973" y="11711"/>
                    <a:pt x="11237" y="9634"/>
                  </a:cubicBezTo>
                  <a:cubicBezTo>
                    <a:pt x="11500" y="7557"/>
                    <a:pt x="12027" y="5480"/>
                    <a:pt x="13344" y="3611"/>
                  </a:cubicBezTo>
                  <a:cubicBezTo>
                    <a:pt x="14661" y="1742"/>
                    <a:pt x="16769" y="80"/>
                    <a:pt x="18349" y="288"/>
                  </a:cubicBezTo>
                  <a:cubicBezTo>
                    <a:pt x="19930" y="496"/>
                    <a:pt x="20983" y="2573"/>
                    <a:pt x="21247" y="6103"/>
                  </a:cubicBezTo>
                  <a:cubicBezTo>
                    <a:pt x="21510" y="9634"/>
                    <a:pt x="20983" y="14619"/>
                    <a:pt x="20456" y="19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6" name="Line"/>
            <p:cNvSpPr/>
            <p:nvPr/>
          </p:nvSpPr>
          <p:spPr>
            <a:xfrm>
              <a:off x="3680083" y="3909667"/>
              <a:ext cx="106378" cy="3904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28" fill="norm" stroke="1" extrusionOk="0">
                  <a:moveTo>
                    <a:pt x="6171" y="5925"/>
                  </a:moveTo>
                  <a:cubicBezTo>
                    <a:pt x="5143" y="10554"/>
                    <a:pt x="4114" y="15182"/>
                    <a:pt x="3343" y="17917"/>
                  </a:cubicBezTo>
                  <a:cubicBezTo>
                    <a:pt x="2571" y="20652"/>
                    <a:pt x="2057" y="21494"/>
                    <a:pt x="1543" y="21424"/>
                  </a:cubicBezTo>
                  <a:cubicBezTo>
                    <a:pt x="1029" y="21354"/>
                    <a:pt x="514" y="20372"/>
                    <a:pt x="771" y="17286"/>
                  </a:cubicBezTo>
                  <a:cubicBezTo>
                    <a:pt x="1029" y="14200"/>
                    <a:pt x="2057" y="9011"/>
                    <a:pt x="2829" y="5995"/>
                  </a:cubicBezTo>
                  <a:cubicBezTo>
                    <a:pt x="3600" y="2980"/>
                    <a:pt x="4114" y="2138"/>
                    <a:pt x="5143" y="1437"/>
                  </a:cubicBezTo>
                  <a:cubicBezTo>
                    <a:pt x="6171" y="736"/>
                    <a:pt x="7714" y="175"/>
                    <a:pt x="9771" y="34"/>
                  </a:cubicBezTo>
                  <a:cubicBezTo>
                    <a:pt x="11829" y="-106"/>
                    <a:pt x="14400" y="175"/>
                    <a:pt x="16457" y="1016"/>
                  </a:cubicBezTo>
                  <a:cubicBezTo>
                    <a:pt x="18514" y="1858"/>
                    <a:pt x="20057" y="3260"/>
                    <a:pt x="20829" y="4593"/>
                  </a:cubicBezTo>
                  <a:cubicBezTo>
                    <a:pt x="21600" y="5925"/>
                    <a:pt x="21600" y="7188"/>
                    <a:pt x="20829" y="8099"/>
                  </a:cubicBezTo>
                  <a:cubicBezTo>
                    <a:pt x="20057" y="9011"/>
                    <a:pt x="18514" y="9572"/>
                    <a:pt x="14914" y="9782"/>
                  </a:cubicBezTo>
                  <a:cubicBezTo>
                    <a:pt x="11314" y="9993"/>
                    <a:pt x="5657" y="9852"/>
                    <a:pt x="0" y="97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" name="Line"/>
            <p:cNvSpPr/>
            <p:nvPr/>
          </p:nvSpPr>
          <p:spPr>
            <a:xfrm>
              <a:off x="3864087" y="4055965"/>
              <a:ext cx="7667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" name="Line"/>
            <p:cNvSpPr/>
            <p:nvPr/>
          </p:nvSpPr>
          <p:spPr>
            <a:xfrm>
              <a:off x="3963756" y="4124966"/>
              <a:ext cx="23001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" name="Line"/>
            <p:cNvSpPr/>
            <p:nvPr/>
          </p:nvSpPr>
          <p:spPr>
            <a:xfrm>
              <a:off x="4224428" y="3774387"/>
              <a:ext cx="161005" cy="3659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7" fill="norm" stroke="1" extrusionOk="0">
                  <a:moveTo>
                    <a:pt x="0" y="12927"/>
                  </a:moveTo>
                  <a:cubicBezTo>
                    <a:pt x="5486" y="10827"/>
                    <a:pt x="10971" y="8727"/>
                    <a:pt x="14229" y="6852"/>
                  </a:cubicBezTo>
                  <a:cubicBezTo>
                    <a:pt x="17486" y="4977"/>
                    <a:pt x="18514" y="3327"/>
                    <a:pt x="18857" y="2127"/>
                  </a:cubicBezTo>
                  <a:cubicBezTo>
                    <a:pt x="19200" y="927"/>
                    <a:pt x="18857" y="177"/>
                    <a:pt x="17829" y="27"/>
                  </a:cubicBezTo>
                  <a:cubicBezTo>
                    <a:pt x="16800" y="-123"/>
                    <a:pt x="15086" y="327"/>
                    <a:pt x="13543" y="1977"/>
                  </a:cubicBezTo>
                  <a:cubicBezTo>
                    <a:pt x="12000" y="3627"/>
                    <a:pt x="10629" y="6477"/>
                    <a:pt x="9771" y="9627"/>
                  </a:cubicBezTo>
                  <a:cubicBezTo>
                    <a:pt x="8914" y="12777"/>
                    <a:pt x="8571" y="16227"/>
                    <a:pt x="8400" y="18327"/>
                  </a:cubicBezTo>
                  <a:cubicBezTo>
                    <a:pt x="8229" y="20427"/>
                    <a:pt x="8229" y="21177"/>
                    <a:pt x="8400" y="21027"/>
                  </a:cubicBezTo>
                  <a:cubicBezTo>
                    <a:pt x="8571" y="20877"/>
                    <a:pt x="8914" y="19827"/>
                    <a:pt x="9600" y="18327"/>
                  </a:cubicBezTo>
                  <a:cubicBezTo>
                    <a:pt x="10286" y="16827"/>
                    <a:pt x="11314" y="14877"/>
                    <a:pt x="12514" y="13527"/>
                  </a:cubicBezTo>
                  <a:cubicBezTo>
                    <a:pt x="13714" y="12177"/>
                    <a:pt x="15086" y="11427"/>
                    <a:pt x="16286" y="11427"/>
                  </a:cubicBezTo>
                  <a:cubicBezTo>
                    <a:pt x="17486" y="11427"/>
                    <a:pt x="18514" y="12177"/>
                    <a:pt x="19371" y="13977"/>
                  </a:cubicBezTo>
                  <a:cubicBezTo>
                    <a:pt x="20229" y="15777"/>
                    <a:pt x="20914" y="18627"/>
                    <a:pt x="21600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" name="Line"/>
            <p:cNvSpPr/>
            <p:nvPr/>
          </p:nvSpPr>
          <p:spPr>
            <a:xfrm>
              <a:off x="4440058" y="3971629"/>
              <a:ext cx="152380" cy="14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32" fill="norm" stroke="1" extrusionOk="0">
                  <a:moveTo>
                    <a:pt x="3105" y="0"/>
                  </a:moveTo>
                  <a:cubicBezTo>
                    <a:pt x="2025" y="1464"/>
                    <a:pt x="945" y="2929"/>
                    <a:pt x="405" y="5858"/>
                  </a:cubicBezTo>
                  <a:cubicBezTo>
                    <a:pt x="-135" y="8786"/>
                    <a:pt x="-135" y="13180"/>
                    <a:pt x="405" y="16292"/>
                  </a:cubicBezTo>
                  <a:cubicBezTo>
                    <a:pt x="945" y="19403"/>
                    <a:pt x="2025" y="21234"/>
                    <a:pt x="4005" y="21417"/>
                  </a:cubicBezTo>
                  <a:cubicBezTo>
                    <a:pt x="5985" y="21600"/>
                    <a:pt x="8865" y="20136"/>
                    <a:pt x="10665" y="18305"/>
                  </a:cubicBezTo>
                  <a:cubicBezTo>
                    <a:pt x="12465" y="16475"/>
                    <a:pt x="13185" y="14278"/>
                    <a:pt x="13905" y="12081"/>
                  </a:cubicBezTo>
                  <a:cubicBezTo>
                    <a:pt x="14625" y="9885"/>
                    <a:pt x="15345" y="7688"/>
                    <a:pt x="15705" y="8054"/>
                  </a:cubicBezTo>
                  <a:cubicBezTo>
                    <a:pt x="16065" y="8420"/>
                    <a:pt x="16065" y="11349"/>
                    <a:pt x="16065" y="13729"/>
                  </a:cubicBezTo>
                  <a:cubicBezTo>
                    <a:pt x="16065" y="16108"/>
                    <a:pt x="16065" y="17939"/>
                    <a:pt x="16965" y="19037"/>
                  </a:cubicBezTo>
                  <a:cubicBezTo>
                    <a:pt x="17865" y="20136"/>
                    <a:pt x="19665" y="20502"/>
                    <a:pt x="21465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" name="Line"/>
            <p:cNvSpPr/>
            <p:nvPr/>
          </p:nvSpPr>
          <p:spPr>
            <a:xfrm>
              <a:off x="4653771" y="3969551"/>
              <a:ext cx="168027" cy="155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187" fill="norm" stroke="1" extrusionOk="0">
                  <a:moveTo>
                    <a:pt x="0" y="284"/>
                  </a:moveTo>
                  <a:cubicBezTo>
                    <a:pt x="327" y="5858"/>
                    <a:pt x="655" y="11432"/>
                    <a:pt x="655" y="15090"/>
                  </a:cubicBezTo>
                  <a:cubicBezTo>
                    <a:pt x="655" y="18748"/>
                    <a:pt x="327" y="20490"/>
                    <a:pt x="164" y="20316"/>
                  </a:cubicBezTo>
                  <a:cubicBezTo>
                    <a:pt x="0" y="20142"/>
                    <a:pt x="0" y="18052"/>
                    <a:pt x="655" y="15264"/>
                  </a:cubicBezTo>
                  <a:cubicBezTo>
                    <a:pt x="1309" y="12477"/>
                    <a:pt x="2618" y="8993"/>
                    <a:pt x="3764" y="6555"/>
                  </a:cubicBezTo>
                  <a:cubicBezTo>
                    <a:pt x="4909" y="4116"/>
                    <a:pt x="5891" y="2722"/>
                    <a:pt x="7036" y="2722"/>
                  </a:cubicBezTo>
                  <a:cubicBezTo>
                    <a:pt x="8182" y="2722"/>
                    <a:pt x="9491" y="4116"/>
                    <a:pt x="10145" y="5684"/>
                  </a:cubicBezTo>
                  <a:cubicBezTo>
                    <a:pt x="10800" y="7252"/>
                    <a:pt x="10800" y="8993"/>
                    <a:pt x="10800" y="11084"/>
                  </a:cubicBezTo>
                  <a:cubicBezTo>
                    <a:pt x="10800" y="13174"/>
                    <a:pt x="10800" y="15613"/>
                    <a:pt x="10964" y="15961"/>
                  </a:cubicBezTo>
                  <a:cubicBezTo>
                    <a:pt x="11127" y="16310"/>
                    <a:pt x="11455" y="14568"/>
                    <a:pt x="12273" y="11955"/>
                  </a:cubicBezTo>
                  <a:cubicBezTo>
                    <a:pt x="13091" y="9342"/>
                    <a:pt x="14400" y="5858"/>
                    <a:pt x="16036" y="3419"/>
                  </a:cubicBezTo>
                  <a:cubicBezTo>
                    <a:pt x="17673" y="981"/>
                    <a:pt x="19636" y="-413"/>
                    <a:pt x="20618" y="110"/>
                  </a:cubicBezTo>
                  <a:cubicBezTo>
                    <a:pt x="21600" y="632"/>
                    <a:pt x="21600" y="3071"/>
                    <a:pt x="21436" y="6903"/>
                  </a:cubicBezTo>
                  <a:cubicBezTo>
                    <a:pt x="21273" y="10735"/>
                    <a:pt x="20945" y="15961"/>
                    <a:pt x="20618" y="21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" name="Line"/>
            <p:cNvSpPr/>
            <p:nvPr/>
          </p:nvSpPr>
          <p:spPr>
            <a:xfrm>
              <a:off x="4891443" y="4132633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" name="Line"/>
            <p:cNvSpPr/>
            <p:nvPr/>
          </p:nvSpPr>
          <p:spPr>
            <a:xfrm>
              <a:off x="5014113" y="3781101"/>
              <a:ext cx="106664" cy="406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82" fill="norm" stroke="1" extrusionOk="0">
                  <a:moveTo>
                    <a:pt x="0" y="1155"/>
                  </a:moveTo>
                  <a:cubicBezTo>
                    <a:pt x="1543" y="615"/>
                    <a:pt x="3086" y="75"/>
                    <a:pt x="5143" y="8"/>
                  </a:cubicBezTo>
                  <a:cubicBezTo>
                    <a:pt x="7200" y="-60"/>
                    <a:pt x="9771" y="345"/>
                    <a:pt x="12086" y="1425"/>
                  </a:cubicBezTo>
                  <a:cubicBezTo>
                    <a:pt x="14400" y="2505"/>
                    <a:pt x="16457" y="4260"/>
                    <a:pt x="16200" y="5745"/>
                  </a:cubicBezTo>
                  <a:cubicBezTo>
                    <a:pt x="15943" y="7230"/>
                    <a:pt x="13371" y="8445"/>
                    <a:pt x="11314" y="9323"/>
                  </a:cubicBezTo>
                  <a:cubicBezTo>
                    <a:pt x="9257" y="10200"/>
                    <a:pt x="7714" y="10740"/>
                    <a:pt x="7714" y="11348"/>
                  </a:cubicBezTo>
                  <a:cubicBezTo>
                    <a:pt x="7714" y="11955"/>
                    <a:pt x="9257" y="12630"/>
                    <a:pt x="11829" y="13575"/>
                  </a:cubicBezTo>
                  <a:cubicBezTo>
                    <a:pt x="14400" y="14520"/>
                    <a:pt x="18000" y="15735"/>
                    <a:pt x="19800" y="16680"/>
                  </a:cubicBezTo>
                  <a:cubicBezTo>
                    <a:pt x="21600" y="17625"/>
                    <a:pt x="21600" y="18300"/>
                    <a:pt x="21343" y="18975"/>
                  </a:cubicBezTo>
                  <a:cubicBezTo>
                    <a:pt x="21086" y="19650"/>
                    <a:pt x="20571" y="20325"/>
                    <a:pt x="19029" y="20798"/>
                  </a:cubicBezTo>
                  <a:cubicBezTo>
                    <a:pt x="17486" y="21270"/>
                    <a:pt x="14914" y="21540"/>
                    <a:pt x="12857" y="21472"/>
                  </a:cubicBezTo>
                  <a:cubicBezTo>
                    <a:pt x="10800" y="21405"/>
                    <a:pt x="9257" y="21000"/>
                    <a:pt x="7714" y="20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" name="Line"/>
            <p:cNvSpPr/>
            <p:nvPr/>
          </p:nvSpPr>
          <p:spPr>
            <a:xfrm>
              <a:off x="5228784" y="3779959"/>
              <a:ext cx="12215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0" y="0"/>
                  </a:moveTo>
                  <a:cubicBezTo>
                    <a:pt x="2160" y="0"/>
                    <a:pt x="4320" y="0"/>
                    <a:pt x="7344" y="1000"/>
                  </a:cubicBezTo>
                  <a:cubicBezTo>
                    <a:pt x="10368" y="2000"/>
                    <a:pt x="14256" y="4000"/>
                    <a:pt x="17064" y="6467"/>
                  </a:cubicBezTo>
                  <a:cubicBezTo>
                    <a:pt x="19872" y="8933"/>
                    <a:pt x="21600" y="11867"/>
                    <a:pt x="20088" y="14467"/>
                  </a:cubicBezTo>
                  <a:cubicBezTo>
                    <a:pt x="18576" y="17067"/>
                    <a:pt x="13824" y="19333"/>
                    <a:pt x="90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" name="Line"/>
            <p:cNvSpPr/>
            <p:nvPr/>
          </p:nvSpPr>
          <p:spPr>
            <a:xfrm>
              <a:off x="5405122" y="4209302"/>
              <a:ext cx="7875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250" y="0"/>
                  </a:moveTo>
                  <a:cubicBezTo>
                    <a:pt x="20925" y="2541"/>
                    <a:pt x="21600" y="5082"/>
                    <a:pt x="18225" y="8682"/>
                  </a:cubicBezTo>
                  <a:cubicBezTo>
                    <a:pt x="14850" y="12282"/>
                    <a:pt x="7425" y="1694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" name="Line"/>
            <p:cNvSpPr/>
            <p:nvPr/>
          </p:nvSpPr>
          <p:spPr>
            <a:xfrm>
              <a:off x="5823404" y="3749291"/>
              <a:ext cx="141398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5" h="21600" fill="norm" stroke="1" extrusionOk="0">
                  <a:moveTo>
                    <a:pt x="20605" y="771"/>
                  </a:moveTo>
                  <a:cubicBezTo>
                    <a:pt x="18743" y="386"/>
                    <a:pt x="16881" y="0"/>
                    <a:pt x="15205" y="0"/>
                  </a:cubicBezTo>
                  <a:cubicBezTo>
                    <a:pt x="13529" y="0"/>
                    <a:pt x="12039" y="386"/>
                    <a:pt x="9619" y="2186"/>
                  </a:cubicBezTo>
                  <a:cubicBezTo>
                    <a:pt x="7198" y="3986"/>
                    <a:pt x="3846" y="7200"/>
                    <a:pt x="1798" y="9964"/>
                  </a:cubicBezTo>
                  <a:cubicBezTo>
                    <a:pt x="-250" y="12729"/>
                    <a:pt x="-995" y="15043"/>
                    <a:pt x="1984" y="16907"/>
                  </a:cubicBezTo>
                  <a:cubicBezTo>
                    <a:pt x="4964" y="18771"/>
                    <a:pt x="11667" y="20186"/>
                    <a:pt x="183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7" name="Line"/>
            <p:cNvSpPr/>
            <p:nvPr/>
          </p:nvSpPr>
          <p:spPr>
            <a:xfrm>
              <a:off x="6018469" y="3884255"/>
              <a:ext cx="78066" cy="238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9" h="21221" fill="norm" stroke="1" extrusionOk="0">
                  <a:moveTo>
                    <a:pt x="20250" y="3681"/>
                  </a:moveTo>
                  <a:cubicBezTo>
                    <a:pt x="19575" y="2544"/>
                    <a:pt x="18900" y="1408"/>
                    <a:pt x="16200" y="725"/>
                  </a:cubicBezTo>
                  <a:cubicBezTo>
                    <a:pt x="13500" y="43"/>
                    <a:pt x="8775" y="-184"/>
                    <a:pt x="5400" y="157"/>
                  </a:cubicBezTo>
                  <a:cubicBezTo>
                    <a:pt x="2025" y="498"/>
                    <a:pt x="0" y="1408"/>
                    <a:pt x="0" y="3113"/>
                  </a:cubicBezTo>
                  <a:cubicBezTo>
                    <a:pt x="0" y="4818"/>
                    <a:pt x="2025" y="7319"/>
                    <a:pt x="6075" y="9934"/>
                  </a:cubicBezTo>
                  <a:cubicBezTo>
                    <a:pt x="10125" y="12549"/>
                    <a:pt x="16200" y="15277"/>
                    <a:pt x="18900" y="17210"/>
                  </a:cubicBezTo>
                  <a:cubicBezTo>
                    <a:pt x="21600" y="19142"/>
                    <a:pt x="20925" y="20279"/>
                    <a:pt x="18225" y="20848"/>
                  </a:cubicBezTo>
                  <a:cubicBezTo>
                    <a:pt x="15525" y="21416"/>
                    <a:pt x="10800" y="21416"/>
                    <a:pt x="8437" y="20279"/>
                  </a:cubicBezTo>
                  <a:cubicBezTo>
                    <a:pt x="6075" y="19142"/>
                    <a:pt x="6075" y="16869"/>
                    <a:pt x="6075" y="14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8" name="Line"/>
            <p:cNvSpPr/>
            <p:nvPr/>
          </p:nvSpPr>
          <p:spPr>
            <a:xfrm>
              <a:off x="6157872" y="3959188"/>
              <a:ext cx="113603" cy="174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0797" fill="norm" stroke="1" extrusionOk="0">
                  <a:moveTo>
                    <a:pt x="5497" y="569"/>
                  </a:moveTo>
                  <a:cubicBezTo>
                    <a:pt x="5017" y="6653"/>
                    <a:pt x="4537" y="12738"/>
                    <a:pt x="3577" y="16388"/>
                  </a:cubicBezTo>
                  <a:cubicBezTo>
                    <a:pt x="2617" y="20039"/>
                    <a:pt x="1177" y="21256"/>
                    <a:pt x="457" y="20648"/>
                  </a:cubicBezTo>
                  <a:cubicBezTo>
                    <a:pt x="-263" y="20039"/>
                    <a:pt x="-263" y="17605"/>
                    <a:pt x="1417" y="14107"/>
                  </a:cubicBezTo>
                  <a:cubicBezTo>
                    <a:pt x="3097" y="10608"/>
                    <a:pt x="6457" y="6045"/>
                    <a:pt x="9337" y="3307"/>
                  </a:cubicBezTo>
                  <a:cubicBezTo>
                    <a:pt x="12217" y="569"/>
                    <a:pt x="14617" y="-344"/>
                    <a:pt x="16537" y="112"/>
                  </a:cubicBezTo>
                  <a:cubicBezTo>
                    <a:pt x="18457" y="569"/>
                    <a:pt x="19897" y="2394"/>
                    <a:pt x="20617" y="5741"/>
                  </a:cubicBezTo>
                  <a:cubicBezTo>
                    <a:pt x="21337" y="9087"/>
                    <a:pt x="21337" y="13955"/>
                    <a:pt x="21337" y="18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9" name="Line"/>
            <p:cNvSpPr/>
            <p:nvPr/>
          </p:nvSpPr>
          <p:spPr>
            <a:xfrm>
              <a:off x="6333948" y="3971629"/>
              <a:ext cx="77628" cy="164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3" h="21382" fill="norm" stroke="1" extrusionOk="0">
                  <a:moveTo>
                    <a:pt x="13874" y="0"/>
                  </a:moveTo>
                  <a:cubicBezTo>
                    <a:pt x="10499" y="997"/>
                    <a:pt x="7124" y="1994"/>
                    <a:pt x="4424" y="5151"/>
                  </a:cubicBezTo>
                  <a:cubicBezTo>
                    <a:pt x="1724" y="8308"/>
                    <a:pt x="-301" y="13625"/>
                    <a:pt x="37" y="16782"/>
                  </a:cubicBezTo>
                  <a:cubicBezTo>
                    <a:pt x="374" y="19938"/>
                    <a:pt x="3074" y="20935"/>
                    <a:pt x="6112" y="21268"/>
                  </a:cubicBezTo>
                  <a:cubicBezTo>
                    <a:pt x="9149" y="21600"/>
                    <a:pt x="12524" y="21268"/>
                    <a:pt x="15562" y="19440"/>
                  </a:cubicBezTo>
                  <a:cubicBezTo>
                    <a:pt x="18599" y="17612"/>
                    <a:pt x="21299" y="14289"/>
                    <a:pt x="20287" y="11465"/>
                  </a:cubicBezTo>
                  <a:cubicBezTo>
                    <a:pt x="19274" y="8640"/>
                    <a:pt x="14549" y="6314"/>
                    <a:pt x="9824" y="3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0" name="Line"/>
            <p:cNvSpPr/>
            <p:nvPr/>
          </p:nvSpPr>
          <p:spPr>
            <a:xfrm>
              <a:off x="6481972" y="3933295"/>
              <a:ext cx="179868" cy="1737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0984" fill="norm" stroke="1" extrusionOk="0">
                  <a:moveTo>
                    <a:pt x="496" y="6480"/>
                  </a:moveTo>
                  <a:cubicBezTo>
                    <a:pt x="192" y="9566"/>
                    <a:pt x="-112" y="12651"/>
                    <a:pt x="40" y="15274"/>
                  </a:cubicBezTo>
                  <a:cubicBezTo>
                    <a:pt x="192" y="17897"/>
                    <a:pt x="801" y="20057"/>
                    <a:pt x="1713" y="20520"/>
                  </a:cubicBezTo>
                  <a:cubicBezTo>
                    <a:pt x="2626" y="20983"/>
                    <a:pt x="3843" y="19749"/>
                    <a:pt x="4603" y="18360"/>
                  </a:cubicBezTo>
                  <a:cubicBezTo>
                    <a:pt x="5364" y="16971"/>
                    <a:pt x="5668" y="15429"/>
                    <a:pt x="6277" y="14040"/>
                  </a:cubicBezTo>
                  <a:cubicBezTo>
                    <a:pt x="6885" y="12651"/>
                    <a:pt x="7798" y="11417"/>
                    <a:pt x="8406" y="11726"/>
                  </a:cubicBezTo>
                  <a:cubicBezTo>
                    <a:pt x="9015" y="12034"/>
                    <a:pt x="9319" y="13886"/>
                    <a:pt x="9775" y="15583"/>
                  </a:cubicBezTo>
                  <a:cubicBezTo>
                    <a:pt x="10232" y="17280"/>
                    <a:pt x="10840" y="18823"/>
                    <a:pt x="11905" y="19903"/>
                  </a:cubicBezTo>
                  <a:cubicBezTo>
                    <a:pt x="12970" y="20983"/>
                    <a:pt x="14491" y="21600"/>
                    <a:pt x="16164" y="20057"/>
                  </a:cubicBezTo>
                  <a:cubicBezTo>
                    <a:pt x="17837" y="18514"/>
                    <a:pt x="19663" y="14811"/>
                    <a:pt x="20575" y="11417"/>
                  </a:cubicBezTo>
                  <a:cubicBezTo>
                    <a:pt x="21488" y="8023"/>
                    <a:pt x="21488" y="4937"/>
                    <a:pt x="21336" y="3086"/>
                  </a:cubicBezTo>
                  <a:cubicBezTo>
                    <a:pt x="21184" y="1234"/>
                    <a:pt x="20880" y="617"/>
                    <a:pt x="205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1" name="Line"/>
            <p:cNvSpPr/>
            <p:nvPr/>
          </p:nvSpPr>
          <p:spPr>
            <a:xfrm>
              <a:off x="6723818" y="4060097"/>
              <a:ext cx="130337" cy="1059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33" fill="norm" stroke="1" extrusionOk="0">
                  <a:moveTo>
                    <a:pt x="0" y="3709"/>
                  </a:moveTo>
                  <a:cubicBezTo>
                    <a:pt x="1694" y="2202"/>
                    <a:pt x="3388" y="695"/>
                    <a:pt x="5294" y="192"/>
                  </a:cubicBezTo>
                  <a:cubicBezTo>
                    <a:pt x="7200" y="-310"/>
                    <a:pt x="9318" y="192"/>
                    <a:pt x="11012" y="1448"/>
                  </a:cubicBezTo>
                  <a:cubicBezTo>
                    <a:pt x="12706" y="2704"/>
                    <a:pt x="13976" y="4713"/>
                    <a:pt x="14188" y="6974"/>
                  </a:cubicBezTo>
                  <a:cubicBezTo>
                    <a:pt x="14400" y="9234"/>
                    <a:pt x="13553" y="11746"/>
                    <a:pt x="11859" y="14257"/>
                  </a:cubicBezTo>
                  <a:cubicBezTo>
                    <a:pt x="10165" y="16769"/>
                    <a:pt x="7623" y="19281"/>
                    <a:pt x="7412" y="20285"/>
                  </a:cubicBezTo>
                  <a:cubicBezTo>
                    <a:pt x="7200" y="21290"/>
                    <a:pt x="9318" y="20788"/>
                    <a:pt x="12071" y="19783"/>
                  </a:cubicBezTo>
                  <a:cubicBezTo>
                    <a:pt x="14823" y="18778"/>
                    <a:pt x="18212" y="17271"/>
                    <a:pt x="21600" y="15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2" name="Line"/>
            <p:cNvSpPr/>
            <p:nvPr/>
          </p:nvSpPr>
          <p:spPr>
            <a:xfrm>
              <a:off x="6869488" y="4170967"/>
              <a:ext cx="69003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3" name="Line"/>
            <p:cNvSpPr/>
            <p:nvPr/>
          </p:nvSpPr>
          <p:spPr>
            <a:xfrm>
              <a:off x="7108361" y="3781876"/>
              <a:ext cx="144470" cy="404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2" h="21367" fill="norm" stroke="1" extrusionOk="0">
                  <a:moveTo>
                    <a:pt x="21052" y="1519"/>
                  </a:moveTo>
                  <a:cubicBezTo>
                    <a:pt x="19935" y="979"/>
                    <a:pt x="18817" y="439"/>
                    <a:pt x="16769" y="169"/>
                  </a:cubicBezTo>
                  <a:cubicBezTo>
                    <a:pt x="14721" y="-101"/>
                    <a:pt x="11742" y="-101"/>
                    <a:pt x="9507" y="574"/>
                  </a:cubicBezTo>
                  <a:cubicBezTo>
                    <a:pt x="7273" y="1249"/>
                    <a:pt x="5783" y="2599"/>
                    <a:pt x="6342" y="3814"/>
                  </a:cubicBezTo>
                  <a:cubicBezTo>
                    <a:pt x="6900" y="5029"/>
                    <a:pt x="9507" y="6109"/>
                    <a:pt x="10997" y="6987"/>
                  </a:cubicBezTo>
                  <a:cubicBezTo>
                    <a:pt x="12486" y="7864"/>
                    <a:pt x="12859" y="8539"/>
                    <a:pt x="12486" y="9214"/>
                  </a:cubicBezTo>
                  <a:cubicBezTo>
                    <a:pt x="12114" y="9889"/>
                    <a:pt x="10997" y="10564"/>
                    <a:pt x="9507" y="10969"/>
                  </a:cubicBezTo>
                  <a:cubicBezTo>
                    <a:pt x="8017" y="11374"/>
                    <a:pt x="6155" y="11509"/>
                    <a:pt x="5783" y="11847"/>
                  </a:cubicBezTo>
                  <a:cubicBezTo>
                    <a:pt x="5411" y="12184"/>
                    <a:pt x="6528" y="12724"/>
                    <a:pt x="6342" y="13737"/>
                  </a:cubicBezTo>
                  <a:cubicBezTo>
                    <a:pt x="6155" y="14749"/>
                    <a:pt x="4666" y="16234"/>
                    <a:pt x="3549" y="17314"/>
                  </a:cubicBezTo>
                  <a:cubicBezTo>
                    <a:pt x="2431" y="18394"/>
                    <a:pt x="1686" y="19069"/>
                    <a:pt x="942" y="19744"/>
                  </a:cubicBezTo>
                  <a:cubicBezTo>
                    <a:pt x="197" y="20419"/>
                    <a:pt x="-548" y="21094"/>
                    <a:pt x="569" y="21296"/>
                  </a:cubicBezTo>
                  <a:cubicBezTo>
                    <a:pt x="1686" y="21499"/>
                    <a:pt x="4666" y="21229"/>
                    <a:pt x="7645" y="209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4" name="Line"/>
            <p:cNvSpPr/>
            <p:nvPr/>
          </p:nvSpPr>
          <p:spPr>
            <a:xfrm>
              <a:off x="7238523" y="3841293"/>
              <a:ext cx="129310" cy="3582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474" fill="norm" stroke="1" extrusionOk="0">
                  <a:moveTo>
                    <a:pt x="21430" y="0"/>
                  </a:moveTo>
                  <a:cubicBezTo>
                    <a:pt x="17618" y="1379"/>
                    <a:pt x="13807" y="2757"/>
                    <a:pt x="10630" y="5362"/>
                  </a:cubicBezTo>
                  <a:cubicBezTo>
                    <a:pt x="7454" y="7966"/>
                    <a:pt x="4912" y="11796"/>
                    <a:pt x="3218" y="14323"/>
                  </a:cubicBezTo>
                  <a:cubicBezTo>
                    <a:pt x="1524" y="16851"/>
                    <a:pt x="677" y="18077"/>
                    <a:pt x="254" y="19072"/>
                  </a:cubicBezTo>
                  <a:cubicBezTo>
                    <a:pt x="-170" y="20068"/>
                    <a:pt x="-170" y="20834"/>
                    <a:pt x="1101" y="21217"/>
                  </a:cubicBezTo>
                  <a:cubicBezTo>
                    <a:pt x="2371" y="21600"/>
                    <a:pt x="4912" y="21600"/>
                    <a:pt x="7665" y="20911"/>
                  </a:cubicBezTo>
                  <a:cubicBezTo>
                    <a:pt x="10418" y="20221"/>
                    <a:pt x="13383" y="18843"/>
                    <a:pt x="16348" y="17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5" name="Line"/>
            <p:cNvSpPr/>
            <p:nvPr/>
          </p:nvSpPr>
          <p:spPr>
            <a:xfrm>
              <a:off x="7206829" y="4032964"/>
              <a:ext cx="13800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" name="Line"/>
            <p:cNvSpPr/>
            <p:nvPr/>
          </p:nvSpPr>
          <p:spPr>
            <a:xfrm>
              <a:off x="7329498" y="4004354"/>
              <a:ext cx="295478" cy="1783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0933" fill="norm" stroke="1" extrusionOk="0">
                  <a:moveTo>
                    <a:pt x="5028" y="5158"/>
                  </a:moveTo>
                  <a:cubicBezTo>
                    <a:pt x="4655" y="3058"/>
                    <a:pt x="4283" y="958"/>
                    <a:pt x="3631" y="658"/>
                  </a:cubicBezTo>
                  <a:cubicBezTo>
                    <a:pt x="2979" y="358"/>
                    <a:pt x="2048" y="1858"/>
                    <a:pt x="1303" y="4108"/>
                  </a:cubicBezTo>
                  <a:cubicBezTo>
                    <a:pt x="559" y="6358"/>
                    <a:pt x="0" y="9358"/>
                    <a:pt x="0" y="12358"/>
                  </a:cubicBezTo>
                  <a:cubicBezTo>
                    <a:pt x="0" y="15358"/>
                    <a:pt x="559" y="18358"/>
                    <a:pt x="1303" y="19858"/>
                  </a:cubicBezTo>
                  <a:cubicBezTo>
                    <a:pt x="2048" y="21358"/>
                    <a:pt x="2979" y="21358"/>
                    <a:pt x="4469" y="19408"/>
                  </a:cubicBezTo>
                  <a:cubicBezTo>
                    <a:pt x="5959" y="17458"/>
                    <a:pt x="8007" y="13558"/>
                    <a:pt x="9310" y="10558"/>
                  </a:cubicBezTo>
                  <a:cubicBezTo>
                    <a:pt x="10614" y="7558"/>
                    <a:pt x="11172" y="5458"/>
                    <a:pt x="11172" y="5308"/>
                  </a:cubicBezTo>
                  <a:cubicBezTo>
                    <a:pt x="11172" y="5158"/>
                    <a:pt x="10614" y="6958"/>
                    <a:pt x="10241" y="8758"/>
                  </a:cubicBezTo>
                  <a:cubicBezTo>
                    <a:pt x="9869" y="10558"/>
                    <a:pt x="9683" y="12358"/>
                    <a:pt x="9497" y="14008"/>
                  </a:cubicBezTo>
                  <a:cubicBezTo>
                    <a:pt x="9310" y="15658"/>
                    <a:pt x="9124" y="17158"/>
                    <a:pt x="9217" y="17008"/>
                  </a:cubicBezTo>
                  <a:cubicBezTo>
                    <a:pt x="9310" y="16858"/>
                    <a:pt x="9683" y="15058"/>
                    <a:pt x="10148" y="13258"/>
                  </a:cubicBezTo>
                  <a:cubicBezTo>
                    <a:pt x="10614" y="11458"/>
                    <a:pt x="11172" y="9658"/>
                    <a:pt x="11731" y="8008"/>
                  </a:cubicBezTo>
                  <a:cubicBezTo>
                    <a:pt x="12290" y="6358"/>
                    <a:pt x="12848" y="4858"/>
                    <a:pt x="13314" y="5308"/>
                  </a:cubicBezTo>
                  <a:cubicBezTo>
                    <a:pt x="13779" y="5758"/>
                    <a:pt x="14152" y="8158"/>
                    <a:pt x="14524" y="8458"/>
                  </a:cubicBezTo>
                  <a:cubicBezTo>
                    <a:pt x="14897" y="8758"/>
                    <a:pt x="15269" y="6958"/>
                    <a:pt x="15734" y="5458"/>
                  </a:cubicBezTo>
                  <a:cubicBezTo>
                    <a:pt x="16200" y="3958"/>
                    <a:pt x="16759" y="2758"/>
                    <a:pt x="17690" y="1708"/>
                  </a:cubicBezTo>
                  <a:cubicBezTo>
                    <a:pt x="18621" y="658"/>
                    <a:pt x="19924" y="-242"/>
                    <a:pt x="20669" y="58"/>
                  </a:cubicBezTo>
                  <a:cubicBezTo>
                    <a:pt x="21414" y="358"/>
                    <a:pt x="21600" y="1858"/>
                    <a:pt x="21507" y="5008"/>
                  </a:cubicBezTo>
                  <a:cubicBezTo>
                    <a:pt x="21414" y="8158"/>
                    <a:pt x="21041" y="12958"/>
                    <a:pt x="20669" y="17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" name="Line"/>
            <p:cNvSpPr/>
            <p:nvPr/>
          </p:nvSpPr>
          <p:spPr>
            <a:xfrm>
              <a:off x="7621482" y="3950686"/>
              <a:ext cx="153359" cy="437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499" fill="norm" stroke="1" extrusionOk="0">
                  <a:moveTo>
                    <a:pt x="10534" y="6680"/>
                  </a:moveTo>
                  <a:cubicBezTo>
                    <a:pt x="8055" y="9694"/>
                    <a:pt x="5577" y="12708"/>
                    <a:pt x="3983" y="14969"/>
                  </a:cubicBezTo>
                  <a:cubicBezTo>
                    <a:pt x="2390" y="17229"/>
                    <a:pt x="1682" y="18736"/>
                    <a:pt x="1150" y="19804"/>
                  </a:cubicBezTo>
                  <a:cubicBezTo>
                    <a:pt x="619" y="20871"/>
                    <a:pt x="265" y="21499"/>
                    <a:pt x="88" y="21499"/>
                  </a:cubicBezTo>
                  <a:cubicBezTo>
                    <a:pt x="-89" y="21499"/>
                    <a:pt x="-89" y="20871"/>
                    <a:pt x="973" y="18862"/>
                  </a:cubicBezTo>
                  <a:cubicBezTo>
                    <a:pt x="2036" y="16852"/>
                    <a:pt x="4160" y="13462"/>
                    <a:pt x="6285" y="10448"/>
                  </a:cubicBezTo>
                  <a:cubicBezTo>
                    <a:pt x="8409" y="7434"/>
                    <a:pt x="10534" y="4797"/>
                    <a:pt x="12127" y="3227"/>
                  </a:cubicBezTo>
                  <a:cubicBezTo>
                    <a:pt x="13721" y="1657"/>
                    <a:pt x="14783" y="1155"/>
                    <a:pt x="16022" y="715"/>
                  </a:cubicBezTo>
                  <a:cubicBezTo>
                    <a:pt x="17262" y="276"/>
                    <a:pt x="18678" y="-101"/>
                    <a:pt x="19741" y="25"/>
                  </a:cubicBezTo>
                  <a:cubicBezTo>
                    <a:pt x="20803" y="150"/>
                    <a:pt x="21511" y="778"/>
                    <a:pt x="21157" y="2034"/>
                  </a:cubicBezTo>
                  <a:cubicBezTo>
                    <a:pt x="20803" y="3290"/>
                    <a:pt x="19386" y="5173"/>
                    <a:pt x="17793" y="6366"/>
                  </a:cubicBezTo>
                  <a:cubicBezTo>
                    <a:pt x="16199" y="7559"/>
                    <a:pt x="14429" y="8062"/>
                    <a:pt x="12659" y="8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" name="Line"/>
            <p:cNvSpPr/>
            <p:nvPr/>
          </p:nvSpPr>
          <p:spPr>
            <a:xfrm>
              <a:off x="7804842" y="4030013"/>
              <a:ext cx="76669" cy="119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2" fill="norm" stroke="1" extrusionOk="0">
                  <a:moveTo>
                    <a:pt x="0" y="509"/>
                  </a:moveTo>
                  <a:cubicBezTo>
                    <a:pt x="3600" y="68"/>
                    <a:pt x="7200" y="-373"/>
                    <a:pt x="9720" y="509"/>
                  </a:cubicBezTo>
                  <a:cubicBezTo>
                    <a:pt x="12240" y="1390"/>
                    <a:pt x="13680" y="3594"/>
                    <a:pt x="12240" y="7341"/>
                  </a:cubicBezTo>
                  <a:cubicBezTo>
                    <a:pt x="10800" y="11088"/>
                    <a:pt x="6480" y="16378"/>
                    <a:pt x="7560" y="18803"/>
                  </a:cubicBezTo>
                  <a:cubicBezTo>
                    <a:pt x="8640" y="21227"/>
                    <a:pt x="15120" y="20786"/>
                    <a:pt x="21600" y="20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" name="Line"/>
            <p:cNvSpPr/>
            <p:nvPr/>
          </p:nvSpPr>
          <p:spPr>
            <a:xfrm>
              <a:off x="7904511" y="4170967"/>
              <a:ext cx="536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" name="Line"/>
            <p:cNvSpPr/>
            <p:nvPr/>
          </p:nvSpPr>
          <p:spPr>
            <a:xfrm>
              <a:off x="8126850" y="3789741"/>
              <a:ext cx="130337" cy="358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3" fill="norm" stroke="1" extrusionOk="0">
                  <a:moveTo>
                    <a:pt x="0" y="9984"/>
                  </a:moveTo>
                  <a:cubicBezTo>
                    <a:pt x="2118" y="10137"/>
                    <a:pt x="4235" y="10290"/>
                    <a:pt x="7624" y="9294"/>
                  </a:cubicBezTo>
                  <a:cubicBezTo>
                    <a:pt x="11012" y="8299"/>
                    <a:pt x="15671" y="6154"/>
                    <a:pt x="18212" y="4699"/>
                  </a:cubicBezTo>
                  <a:cubicBezTo>
                    <a:pt x="20753" y="3243"/>
                    <a:pt x="21176" y="2477"/>
                    <a:pt x="21388" y="1711"/>
                  </a:cubicBezTo>
                  <a:cubicBezTo>
                    <a:pt x="21600" y="945"/>
                    <a:pt x="21600" y="179"/>
                    <a:pt x="20753" y="26"/>
                  </a:cubicBezTo>
                  <a:cubicBezTo>
                    <a:pt x="19906" y="-127"/>
                    <a:pt x="18212" y="333"/>
                    <a:pt x="16306" y="2860"/>
                  </a:cubicBezTo>
                  <a:cubicBezTo>
                    <a:pt x="14400" y="5388"/>
                    <a:pt x="12282" y="9984"/>
                    <a:pt x="11012" y="13047"/>
                  </a:cubicBezTo>
                  <a:cubicBezTo>
                    <a:pt x="9741" y="16111"/>
                    <a:pt x="9318" y="17643"/>
                    <a:pt x="8894" y="18792"/>
                  </a:cubicBezTo>
                  <a:cubicBezTo>
                    <a:pt x="8471" y="19941"/>
                    <a:pt x="8047" y="20707"/>
                    <a:pt x="7835" y="20707"/>
                  </a:cubicBezTo>
                  <a:cubicBezTo>
                    <a:pt x="7624" y="20707"/>
                    <a:pt x="7624" y="19941"/>
                    <a:pt x="8471" y="18716"/>
                  </a:cubicBezTo>
                  <a:cubicBezTo>
                    <a:pt x="9318" y="17490"/>
                    <a:pt x="11012" y="15805"/>
                    <a:pt x="12706" y="14733"/>
                  </a:cubicBezTo>
                  <a:cubicBezTo>
                    <a:pt x="14400" y="13660"/>
                    <a:pt x="16094" y="13201"/>
                    <a:pt x="17576" y="13430"/>
                  </a:cubicBezTo>
                  <a:cubicBezTo>
                    <a:pt x="19059" y="13660"/>
                    <a:pt x="20329" y="14579"/>
                    <a:pt x="20965" y="16035"/>
                  </a:cubicBezTo>
                  <a:cubicBezTo>
                    <a:pt x="21600" y="17490"/>
                    <a:pt x="21600" y="19482"/>
                    <a:pt x="21600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" name="Line"/>
            <p:cNvSpPr/>
            <p:nvPr/>
          </p:nvSpPr>
          <p:spPr>
            <a:xfrm>
              <a:off x="8312071" y="4002297"/>
              <a:ext cx="129120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8" h="21600" fill="norm" stroke="1" extrusionOk="0">
                  <a:moveTo>
                    <a:pt x="3610" y="0"/>
                  </a:moveTo>
                  <a:cubicBezTo>
                    <a:pt x="2339" y="4800"/>
                    <a:pt x="1069" y="9600"/>
                    <a:pt x="433" y="13000"/>
                  </a:cubicBezTo>
                  <a:cubicBezTo>
                    <a:pt x="-202" y="16400"/>
                    <a:pt x="-202" y="18400"/>
                    <a:pt x="857" y="19600"/>
                  </a:cubicBezTo>
                  <a:cubicBezTo>
                    <a:pt x="1916" y="20800"/>
                    <a:pt x="4033" y="21200"/>
                    <a:pt x="5939" y="20800"/>
                  </a:cubicBezTo>
                  <a:cubicBezTo>
                    <a:pt x="7845" y="20400"/>
                    <a:pt x="9539" y="19200"/>
                    <a:pt x="11021" y="17400"/>
                  </a:cubicBezTo>
                  <a:cubicBezTo>
                    <a:pt x="12504" y="15600"/>
                    <a:pt x="13774" y="13200"/>
                    <a:pt x="15045" y="10800"/>
                  </a:cubicBezTo>
                  <a:cubicBezTo>
                    <a:pt x="16316" y="8400"/>
                    <a:pt x="17586" y="6000"/>
                    <a:pt x="18221" y="5800"/>
                  </a:cubicBezTo>
                  <a:cubicBezTo>
                    <a:pt x="18857" y="5600"/>
                    <a:pt x="18857" y="7600"/>
                    <a:pt x="19280" y="10600"/>
                  </a:cubicBezTo>
                  <a:cubicBezTo>
                    <a:pt x="19704" y="13600"/>
                    <a:pt x="20551" y="17600"/>
                    <a:pt x="2139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" name="Line"/>
            <p:cNvSpPr/>
            <p:nvPr/>
          </p:nvSpPr>
          <p:spPr>
            <a:xfrm>
              <a:off x="8521372" y="4017630"/>
              <a:ext cx="167713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532" y="0"/>
                  </a:moveTo>
                  <a:cubicBezTo>
                    <a:pt x="859" y="4400"/>
                    <a:pt x="1186" y="8800"/>
                    <a:pt x="1022" y="12400"/>
                  </a:cubicBezTo>
                  <a:cubicBezTo>
                    <a:pt x="859" y="16000"/>
                    <a:pt x="204" y="18800"/>
                    <a:pt x="41" y="19200"/>
                  </a:cubicBezTo>
                  <a:cubicBezTo>
                    <a:pt x="-123" y="19600"/>
                    <a:pt x="204" y="17600"/>
                    <a:pt x="1022" y="15000"/>
                  </a:cubicBezTo>
                  <a:cubicBezTo>
                    <a:pt x="1841" y="12400"/>
                    <a:pt x="3150" y="9200"/>
                    <a:pt x="4295" y="6800"/>
                  </a:cubicBezTo>
                  <a:cubicBezTo>
                    <a:pt x="5441" y="4400"/>
                    <a:pt x="6422" y="2800"/>
                    <a:pt x="7241" y="3000"/>
                  </a:cubicBezTo>
                  <a:cubicBezTo>
                    <a:pt x="8059" y="3200"/>
                    <a:pt x="8713" y="5200"/>
                    <a:pt x="8877" y="7200"/>
                  </a:cubicBezTo>
                  <a:cubicBezTo>
                    <a:pt x="9041" y="9200"/>
                    <a:pt x="8713" y="11200"/>
                    <a:pt x="9041" y="11400"/>
                  </a:cubicBezTo>
                  <a:cubicBezTo>
                    <a:pt x="9368" y="11600"/>
                    <a:pt x="10350" y="10000"/>
                    <a:pt x="11332" y="8200"/>
                  </a:cubicBezTo>
                  <a:cubicBezTo>
                    <a:pt x="12313" y="6400"/>
                    <a:pt x="13295" y="4400"/>
                    <a:pt x="14768" y="2800"/>
                  </a:cubicBezTo>
                  <a:cubicBezTo>
                    <a:pt x="16241" y="1200"/>
                    <a:pt x="18204" y="0"/>
                    <a:pt x="19513" y="400"/>
                  </a:cubicBezTo>
                  <a:cubicBezTo>
                    <a:pt x="20822" y="800"/>
                    <a:pt x="21477" y="2800"/>
                    <a:pt x="21477" y="6600"/>
                  </a:cubicBezTo>
                  <a:cubicBezTo>
                    <a:pt x="21477" y="10400"/>
                    <a:pt x="20822" y="16000"/>
                    <a:pt x="201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" name="Line"/>
            <p:cNvSpPr/>
            <p:nvPr/>
          </p:nvSpPr>
          <p:spPr>
            <a:xfrm>
              <a:off x="8740197" y="4140300"/>
              <a:ext cx="153338" cy="1059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3086"/>
                  </a:moveTo>
                  <a:cubicBezTo>
                    <a:pt x="1440" y="1543"/>
                    <a:pt x="2880" y="0"/>
                    <a:pt x="4320" y="0"/>
                  </a:cubicBezTo>
                  <a:cubicBezTo>
                    <a:pt x="5760" y="0"/>
                    <a:pt x="7200" y="1543"/>
                    <a:pt x="8100" y="3600"/>
                  </a:cubicBezTo>
                  <a:cubicBezTo>
                    <a:pt x="9000" y="5657"/>
                    <a:pt x="9360" y="8229"/>
                    <a:pt x="8640" y="11314"/>
                  </a:cubicBezTo>
                  <a:cubicBezTo>
                    <a:pt x="7920" y="14400"/>
                    <a:pt x="6120" y="18000"/>
                    <a:pt x="6120" y="19800"/>
                  </a:cubicBezTo>
                  <a:cubicBezTo>
                    <a:pt x="6120" y="21600"/>
                    <a:pt x="7920" y="21600"/>
                    <a:pt x="10800" y="20829"/>
                  </a:cubicBezTo>
                  <a:cubicBezTo>
                    <a:pt x="13680" y="20057"/>
                    <a:pt x="17640" y="18514"/>
                    <a:pt x="21600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" name="Line"/>
            <p:cNvSpPr/>
            <p:nvPr/>
          </p:nvSpPr>
          <p:spPr>
            <a:xfrm>
              <a:off x="8931868" y="3876895"/>
              <a:ext cx="119820" cy="342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300" fill="norm" stroke="1" extrusionOk="0">
                  <a:moveTo>
                    <a:pt x="1350" y="170"/>
                  </a:moveTo>
                  <a:cubicBezTo>
                    <a:pt x="3600" y="11"/>
                    <a:pt x="5850" y="-148"/>
                    <a:pt x="8775" y="249"/>
                  </a:cubicBezTo>
                  <a:cubicBezTo>
                    <a:pt x="11700" y="646"/>
                    <a:pt x="15300" y="1599"/>
                    <a:pt x="17775" y="2393"/>
                  </a:cubicBezTo>
                  <a:cubicBezTo>
                    <a:pt x="20250" y="3187"/>
                    <a:pt x="21600" y="3823"/>
                    <a:pt x="20925" y="4776"/>
                  </a:cubicBezTo>
                  <a:cubicBezTo>
                    <a:pt x="20250" y="5728"/>
                    <a:pt x="17550" y="6999"/>
                    <a:pt x="15300" y="7873"/>
                  </a:cubicBezTo>
                  <a:cubicBezTo>
                    <a:pt x="13050" y="8746"/>
                    <a:pt x="11250" y="9223"/>
                    <a:pt x="9450" y="9699"/>
                  </a:cubicBezTo>
                  <a:cubicBezTo>
                    <a:pt x="7650" y="10176"/>
                    <a:pt x="5850" y="10652"/>
                    <a:pt x="5850" y="11128"/>
                  </a:cubicBezTo>
                  <a:cubicBezTo>
                    <a:pt x="5850" y="11605"/>
                    <a:pt x="7650" y="12081"/>
                    <a:pt x="9450" y="13034"/>
                  </a:cubicBezTo>
                  <a:cubicBezTo>
                    <a:pt x="11250" y="13987"/>
                    <a:pt x="13050" y="15417"/>
                    <a:pt x="13950" y="16528"/>
                  </a:cubicBezTo>
                  <a:cubicBezTo>
                    <a:pt x="14850" y="17640"/>
                    <a:pt x="14850" y="18434"/>
                    <a:pt x="14400" y="19228"/>
                  </a:cubicBezTo>
                  <a:cubicBezTo>
                    <a:pt x="13950" y="20023"/>
                    <a:pt x="13050" y="20817"/>
                    <a:pt x="10800" y="21134"/>
                  </a:cubicBezTo>
                  <a:cubicBezTo>
                    <a:pt x="8550" y="21452"/>
                    <a:pt x="4950" y="21293"/>
                    <a:pt x="2925" y="20817"/>
                  </a:cubicBezTo>
                  <a:cubicBezTo>
                    <a:pt x="900" y="20340"/>
                    <a:pt x="450" y="19546"/>
                    <a:pt x="0" y="187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" name="Line"/>
            <p:cNvSpPr/>
            <p:nvPr/>
          </p:nvSpPr>
          <p:spPr>
            <a:xfrm>
              <a:off x="9069871" y="3815737"/>
              <a:ext cx="116370" cy="408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1466" fill="norm" stroke="1" extrusionOk="0">
                  <a:moveTo>
                    <a:pt x="0" y="134"/>
                  </a:moveTo>
                  <a:cubicBezTo>
                    <a:pt x="2348" y="0"/>
                    <a:pt x="4696" y="-134"/>
                    <a:pt x="7513" y="268"/>
                  </a:cubicBezTo>
                  <a:cubicBezTo>
                    <a:pt x="10330" y="671"/>
                    <a:pt x="13617" y="1610"/>
                    <a:pt x="16435" y="3555"/>
                  </a:cubicBezTo>
                  <a:cubicBezTo>
                    <a:pt x="19252" y="5501"/>
                    <a:pt x="21600" y="8452"/>
                    <a:pt x="21365" y="11270"/>
                  </a:cubicBezTo>
                  <a:cubicBezTo>
                    <a:pt x="21130" y="14087"/>
                    <a:pt x="18313" y="16770"/>
                    <a:pt x="14322" y="18447"/>
                  </a:cubicBezTo>
                  <a:cubicBezTo>
                    <a:pt x="10330" y="20124"/>
                    <a:pt x="5165" y="20795"/>
                    <a:pt x="0" y="214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" name="Line"/>
            <p:cNvSpPr/>
            <p:nvPr/>
          </p:nvSpPr>
          <p:spPr>
            <a:xfrm>
              <a:off x="9238541" y="4209302"/>
              <a:ext cx="53669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" name="Line"/>
            <p:cNvSpPr/>
            <p:nvPr/>
          </p:nvSpPr>
          <p:spPr>
            <a:xfrm>
              <a:off x="9407212" y="4193968"/>
              <a:ext cx="19933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" name="Line"/>
            <p:cNvSpPr/>
            <p:nvPr/>
          </p:nvSpPr>
          <p:spPr>
            <a:xfrm>
              <a:off x="9721552" y="4132633"/>
              <a:ext cx="13800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" name="Line"/>
            <p:cNvSpPr/>
            <p:nvPr/>
          </p:nvSpPr>
          <p:spPr>
            <a:xfrm>
              <a:off x="10066560" y="4094299"/>
              <a:ext cx="5366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" name="Line"/>
            <p:cNvSpPr/>
            <p:nvPr/>
          </p:nvSpPr>
          <p:spPr>
            <a:xfrm>
              <a:off x="10495903" y="3696841"/>
              <a:ext cx="270324" cy="6835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477" fill="norm" stroke="1" extrusionOk="0">
                  <a:moveTo>
                    <a:pt x="15140" y="685"/>
                  </a:moveTo>
                  <a:cubicBezTo>
                    <a:pt x="15948" y="444"/>
                    <a:pt x="16755" y="203"/>
                    <a:pt x="17764" y="82"/>
                  </a:cubicBezTo>
                  <a:cubicBezTo>
                    <a:pt x="18774" y="-38"/>
                    <a:pt x="19985" y="-38"/>
                    <a:pt x="20692" y="163"/>
                  </a:cubicBezTo>
                  <a:cubicBezTo>
                    <a:pt x="21398" y="363"/>
                    <a:pt x="21600" y="765"/>
                    <a:pt x="20994" y="1769"/>
                  </a:cubicBezTo>
                  <a:cubicBezTo>
                    <a:pt x="20389" y="2772"/>
                    <a:pt x="18976" y="4378"/>
                    <a:pt x="17260" y="5864"/>
                  </a:cubicBezTo>
                  <a:cubicBezTo>
                    <a:pt x="15544" y="7349"/>
                    <a:pt x="13525" y="8714"/>
                    <a:pt x="12617" y="10039"/>
                  </a:cubicBezTo>
                  <a:cubicBezTo>
                    <a:pt x="11708" y="11364"/>
                    <a:pt x="11910" y="12649"/>
                    <a:pt x="12112" y="14255"/>
                  </a:cubicBezTo>
                  <a:cubicBezTo>
                    <a:pt x="12314" y="15861"/>
                    <a:pt x="12516" y="17788"/>
                    <a:pt x="11809" y="19073"/>
                  </a:cubicBezTo>
                  <a:cubicBezTo>
                    <a:pt x="11103" y="20358"/>
                    <a:pt x="9488" y="21000"/>
                    <a:pt x="7368" y="21281"/>
                  </a:cubicBezTo>
                  <a:cubicBezTo>
                    <a:pt x="5249" y="21562"/>
                    <a:pt x="2624" y="21482"/>
                    <a:pt x="0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1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759347" y="4239767"/>
              <a:ext cx="901038" cy="164923"/>
            </a:xfrm>
            <a:prstGeom prst="rect">
              <a:avLst/>
            </a:prstGeom>
            <a:effectLst/>
          </p:spPr>
        </p:pic>
        <p:pic>
          <p:nvPicPr>
            <p:cNvPr id="333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2032931" y="4464980"/>
              <a:ext cx="263171" cy="116047"/>
            </a:xfrm>
            <a:prstGeom prst="rect">
              <a:avLst/>
            </a:prstGeom>
            <a:effectLst/>
          </p:spPr>
        </p:pic>
        <p:pic>
          <p:nvPicPr>
            <p:cNvPr id="335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2243983" y="4473925"/>
              <a:ext cx="113454" cy="352441"/>
            </a:xfrm>
            <a:prstGeom prst="rect">
              <a:avLst/>
            </a:prstGeom>
            <a:effectLst/>
          </p:spPr>
        </p:pic>
        <p:pic>
          <p:nvPicPr>
            <p:cNvPr id="337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2403671" y="4757598"/>
              <a:ext cx="53435" cy="183770"/>
            </a:xfrm>
            <a:prstGeom prst="rect">
              <a:avLst/>
            </a:prstGeom>
            <a:effectLst/>
          </p:spPr>
        </p:pic>
        <p:pic>
          <p:nvPicPr>
            <p:cNvPr id="339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3193355" y="4289920"/>
              <a:ext cx="1521954" cy="191853"/>
            </a:xfrm>
            <a:prstGeom prst="rect">
              <a:avLst/>
            </a:prstGeom>
            <a:effectLst/>
          </p:spPr>
        </p:pic>
        <p:pic>
          <p:nvPicPr>
            <p:cNvPr id="341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3883371" y="4657929"/>
              <a:ext cx="252772" cy="247207"/>
            </a:xfrm>
            <a:prstGeom prst="rect">
              <a:avLst/>
            </a:prstGeom>
            <a:effectLst/>
          </p:spPr>
        </p:pic>
        <p:pic>
          <p:nvPicPr>
            <p:cNvPr id="343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3975373" y="4646323"/>
              <a:ext cx="222105" cy="287379"/>
            </a:xfrm>
            <a:prstGeom prst="rect">
              <a:avLst/>
            </a:prstGeom>
            <a:effectLst/>
          </p:spPr>
        </p:pic>
        <p:pic>
          <p:nvPicPr>
            <p:cNvPr id="345" name="Line Line" descr="Line Lin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4174711" y="4834266"/>
              <a:ext cx="45768" cy="130103"/>
            </a:xfrm>
            <a:prstGeom prst="rect">
              <a:avLst/>
            </a:prstGeom>
            <a:effectLst/>
          </p:spPr>
        </p:pic>
        <p:pic>
          <p:nvPicPr>
            <p:cNvPr id="347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3814369" y="4527592"/>
              <a:ext cx="459778" cy="99436"/>
            </a:xfrm>
            <a:prstGeom prst="rect">
              <a:avLst/>
            </a:prstGeom>
            <a:effectLst/>
          </p:spPr>
        </p:pic>
        <p:pic>
          <p:nvPicPr>
            <p:cNvPr id="349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4144043" y="4492072"/>
              <a:ext cx="158367" cy="180957"/>
            </a:xfrm>
            <a:prstGeom prst="rect">
              <a:avLst/>
            </a:prstGeom>
            <a:effectLst/>
          </p:spPr>
        </p:pic>
        <p:pic>
          <p:nvPicPr>
            <p:cNvPr id="351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5953418" y="4213252"/>
              <a:ext cx="505778" cy="91769"/>
            </a:xfrm>
            <a:prstGeom prst="rect">
              <a:avLst/>
            </a:prstGeom>
            <a:effectLst/>
          </p:spPr>
        </p:pic>
        <p:pic>
          <p:nvPicPr>
            <p:cNvPr id="353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5999419" y="4312921"/>
              <a:ext cx="398442" cy="61101"/>
            </a:xfrm>
            <a:prstGeom prst="rect">
              <a:avLst/>
            </a:prstGeom>
            <a:effectLst/>
          </p:spPr>
        </p:pic>
        <p:pic>
          <p:nvPicPr>
            <p:cNvPr id="355" name="Line Line" descr="Line Lin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145088" y="4397256"/>
              <a:ext cx="191439" cy="130103"/>
            </a:xfrm>
            <a:prstGeom prst="rect">
              <a:avLst/>
            </a:prstGeom>
            <a:effectLst/>
          </p:spPr>
        </p:pic>
        <p:pic>
          <p:nvPicPr>
            <p:cNvPr id="357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275425" y="4374256"/>
              <a:ext cx="168437" cy="360108"/>
            </a:xfrm>
            <a:prstGeom prst="rect">
              <a:avLst/>
            </a:prstGeom>
            <a:effectLst/>
          </p:spPr>
        </p:pic>
        <p:pic>
          <p:nvPicPr>
            <p:cNvPr id="359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367427" y="4618930"/>
              <a:ext cx="252772" cy="219245"/>
            </a:xfrm>
            <a:prstGeom prst="rect">
              <a:avLst/>
            </a:prstGeom>
            <a:effectLst/>
          </p:spPr>
        </p:pic>
        <p:pic>
          <p:nvPicPr>
            <p:cNvPr id="361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7394783" y="4259253"/>
              <a:ext cx="91769" cy="286172"/>
            </a:xfrm>
            <a:prstGeom prst="rect">
              <a:avLst/>
            </a:prstGeom>
            <a:effectLst/>
          </p:spPr>
        </p:pic>
        <p:pic>
          <p:nvPicPr>
            <p:cNvPr id="363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7341115" y="4481591"/>
              <a:ext cx="160771" cy="122437"/>
            </a:xfrm>
            <a:prstGeom prst="rect">
              <a:avLst/>
            </a:prstGeom>
            <a:effectLst/>
          </p:spPr>
        </p:pic>
        <p:pic>
          <p:nvPicPr>
            <p:cNvPr id="365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7425451" y="4512259"/>
              <a:ext cx="137770" cy="114769"/>
            </a:xfrm>
            <a:prstGeom prst="rect">
              <a:avLst/>
            </a:prstGeom>
            <a:effectLst/>
          </p:spPr>
        </p:pic>
        <p:pic>
          <p:nvPicPr>
            <p:cNvPr id="367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433117" y="4803599"/>
              <a:ext cx="202719" cy="237499"/>
            </a:xfrm>
            <a:prstGeom prst="rect">
              <a:avLst/>
            </a:prstGeom>
            <a:effectLst/>
          </p:spPr>
        </p:pic>
        <p:pic>
          <p:nvPicPr>
            <p:cNvPr id="369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7470086" y="4788265"/>
              <a:ext cx="200471" cy="298773"/>
            </a:xfrm>
            <a:prstGeom prst="rect">
              <a:avLst/>
            </a:prstGeom>
            <a:effectLst/>
          </p:spPr>
        </p:pic>
        <p:pic>
          <p:nvPicPr>
            <p:cNvPr id="371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7594122" y="5004214"/>
              <a:ext cx="229771" cy="142562"/>
            </a:xfrm>
            <a:prstGeom prst="rect">
              <a:avLst/>
            </a:prstGeom>
            <a:effectLst/>
          </p:spPr>
        </p:pic>
        <p:pic>
          <p:nvPicPr>
            <p:cNvPr id="373" name="Line Line" descr="Line Lin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7747458" y="4673263"/>
              <a:ext cx="45768" cy="176104"/>
            </a:xfrm>
            <a:prstGeom prst="rect">
              <a:avLst/>
            </a:prstGeom>
            <a:effectLst/>
          </p:spPr>
        </p:pic>
        <p:pic>
          <p:nvPicPr>
            <p:cNvPr id="375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429807" y="4282253"/>
              <a:ext cx="99436" cy="284807"/>
            </a:xfrm>
            <a:prstGeom prst="rect">
              <a:avLst/>
            </a:prstGeom>
            <a:effectLst/>
          </p:spPr>
        </p:pic>
        <p:pic>
          <p:nvPicPr>
            <p:cNvPr id="377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399139" y="4473925"/>
              <a:ext cx="160771" cy="122436"/>
            </a:xfrm>
            <a:prstGeom prst="rect">
              <a:avLst/>
            </a:prstGeom>
            <a:effectLst/>
          </p:spPr>
        </p:pic>
        <p:pic>
          <p:nvPicPr>
            <p:cNvPr id="379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8483474" y="4504592"/>
              <a:ext cx="153104" cy="183771"/>
            </a:xfrm>
            <a:prstGeom prst="rect">
              <a:avLst/>
            </a:prstGeom>
            <a:effectLst/>
          </p:spPr>
        </p:pic>
        <p:pic>
          <p:nvPicPr>
            <p:cNvPr id="381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8414473" y="4788265"/>
              <a:ext cx="229772" cy="268106"/>
            </a:xfrm>
            <a:prstGeom prst="rect">
              <a:avLst/>
            </a:prstGeom>
            <a:effectLst/>
          </p:spPr>
        </p:pic>
        <p:pic>
          <p:nvPicPr>
            <p:cNvPr id="383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8445242" y="4795932"/>
              <a:ext cx="229670" cy="329002"/>
            </a:xfrm>
            <a:prstGeom prst="rect">
              <a:avLst/>
            </a:prstGeom>
            <a:effectLst/>
          </p:spPr>
        </p:pic>
        <p:pic>
          <p:nvPicPr>
            <p:cNvPr id="385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8606144" y="4987603"/>
              <a:ext cx="206772" cy="182670"/>
            </a:xfrm>
            <a:prstGeom prst="rect">
              <a:avLst/>
            </a:prstGeom>
            <a:effectLst/>
          </p:spPr>
        </p:pic>
        <p:pic>
          <p:nvPicPr>
            <p:cNvPr id="387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8721147" y="4666733"/>
              <a:ext cx="199104" cy="151293"/>
            </a:xfrm>
            <a:prstGeom prst="rect">
              <a:avLst/>
            </a:prstGeom>
            <a:effectLst/>
          </p:spPr>
        </p:pic>
        <p:pic>
          <p:nvPicPr>
            <p:cNvPr id="389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7632456" y="5263609"/>
              <a:ext cx="1203460" cy="128825"/>
            </a:xfrm>
            <a:prstGeom prst="rect">
              <a:avLst/>
            </a:prstGeom>
            <a:effectLst/>
          </p:spPr>
        </p:pic>
        <p:pic>
          <p:nvPicPr>
            <p:cNvPr id="391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7962129" y="5633728"/>
              <a:ext cx="329442" cy="319664"/>
            </a:xfrm>
            <a:prstGeom prst="rect">
              <a:avLst/>
            </a:prstGeom>
            <a:effectLst/>
          </p:spPr>
        </p:pic>
        <p:pic>
          <p:nvPicPr>
            <p:cNvPr id="393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8006611" y="5635670"/>
              <a:ext cx="307960" cy="377002"/>
            </a:xfrm>
            <a:prstGeom prst="rect">
              <a:avLst/>
            </a:prstGeom>
            <a:effectLst/>
          </p:spPr>
        </p:pic>
        <p:pic>
          <p:nvPicPr>
            <p:cNvPr id="395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8245803" y="5862190"/>
              <a:ext cx="229771" cy="171812"/>
            </a:xfrm>
            <a:prstGeom prst="rect">
              <a:avLst/>
            </a:prstGeom>
            <a:effectLst/>
          </p:spPr>
        </p:pic>
        <p:pic>
          <p:nvPicPr>
            <p:cNvPr id="397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7962129" y="5501281"/>
              <a:ext cx="436777" cy="57049"/>
            </a:xfrm>
            <a:prstGeom prst="rect">
              <a:avLst/>
            </a:prstGeom>
            <a:effectLst/>
          </p:spPr>
        </p:pic>
        <p:pic>
          <p:nvPicPr>
            <p:cNvPr id="399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8284137" y="5425755"/>
              <a:ext cx="109204" cy="251630"/>
            </a:xfrm>
            <a:prstGeom prst="rect">
              <a:avLst/>
            </a:prstGeom>
            <a:effectLst/>
          </p:spPr>
        </p:pic>
        <p:pic>
          <p:nvPicPr>
            <p:cNvPr id="401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380265" y="4569877"/>
              <a:ext cx="428875" cy="914687"/>
            </a:xfrm>
            <a:prstGeom prst="rect">
              <a:avLst/>
            </a:prstGeom>
            <a:effectLst/>
          </p:spPr>
        </p:pic>
        <p:pic>
          <p:nvPicPr>
            <p:cNvPr id="403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1459489" y="4494407"/>
              <a:ext cx="437601" cy="335675"/>
            </a:xfrm>
            <a:prstGeom prst="rect">
              <a:avLst/>
            </a:prstGeom>
            <a:effectLst/>
          </p:spPr>
        </p:pic>
        <p:pic>
          <p:nvPicPr>
            <p:cNvPr id="405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701642" y="5450197"/>
              <a:ext cx="310147" cy="548010"/>
            </a:xfrm>
            <a:prstGeom prst="rect">
              <a:avLst/>
            </a:prstGeom>
            <a:effectLst/>
          </p:spPr>
        </p:pic>
        <p:pic>
          <p:nvPicPr>
            <p:cNvPr id="407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966255" y="5708741"/>
              <a:ext cx="229538" cy="296923"/>
            </a:xfrm>
            <a:prstGeom prst="rect">
              <a:avLst/>
            </a:prstGeom>
            <a:effectLst/>
          </p:spPr>
        </p:pic>
        <p:pic>
          <p:nvPicPr>
            <p:cNvPr id="409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1158365" y="5665623"/>
              <a:ext cx="212108" cy="641876"/>
            </a:xfrm>
            <a:prstGeom prst="rect">
              <a:avLst/>
            </a:prstGeom>
            <a:effectLst/>
          </p:spPr>
        </p:pic>
        <p:pic>
          <p:nvPicPr>
            <p:cNvPr id="411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1349067" y="5661211"/>
              <a:ext cx="237735" cy="274192"/>
            </a:xfrm>
            <a:prstGeom prst="rect">
              <a:avLst/>
            </a:prstGeom>
            <a:effectLst/>
          </p:spPr>
        </p:pic>
        <p:pic>
          <p:nvPicPr>
            <p:cNvPr id="413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1526812" y="5659711"/>
              <a:ext cx="213327" cy="259063"/>
            </a:xfrm>
            <a:prstGeom prst="rect">
              <a:avLst/>
            </a:prstGeom>
            <a:effectLst/>
          </p:spPr>
        </p:pic>
        <p:pic>
          <p:nvPicPr>
            <p:cNvPr id="415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1710677" y="5396533"/>
              <a:ext cx="274801" cy="516195"/>
            </a:xfrm>
            <a:prstGeom prst="rect">
              <a:avLst/>
            </a:prstGeom>
            <a:effectLst/>
          </p:spPr>
        </p:pic>
        <p:pic>
          <p:nvPicPr>
            <p:cNvPr id="417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1915477" y="5584700"/>
              <a:ext cx="415009" cy="290145"/>
            </a:xfrm>
            <a:prstGeom prst="rect">
              <a:avLst/>
            </a:prstGeom>
            <a:effectLst/>
          </p:spPr>
        </p:pic>
        <p:pic>
          <p:nvPicPr>
            <p:cNvPr id="419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2325842" y="5328895"/>
              <a:ext cx="196315" cy="545323"/>
            </a:xfrm>
            <a:prstGeom prst="rect">
              <a:avLst/>
            </a:prstGeom>
            <a:effectLst/>
          </p:spPr>
        </p:pic>
        <p:pic>
          <p:nvPicPr>
            <p:cNvPr id="421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2263423" y="5566566"/>
              <a:ext cx="266401" cy="145203"/>
            </a:xfrm>
            <a:prstGeom prst="rect">
              <a:avLst/>
            </a:prstGeom>
            <a:effectLst/>
          </p:spPr>
        </p:pic>
        <p:pic>
          <p:nvPicPr>
            <p:cNvPr id="423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720917" y="6310249"/>
              <a:ext cx="267872" cy="365441"/>
            </a:xfrm>
            <a:prstGeom prst="rect">
              <a:avLst/>
            </a:prstGeom>
            <a:effectLst/>
          </p:spPr>
        </p:pic>
        <p:pic>
          <p:nvPicPr>
            <p:cNvPr id="425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1001931" y="6326722"/>
              <a:ext cx="255197" cy="282067"/>
            </a:xfrm>
            <a:prstGeom prst="rect">
              <a:avLst/>
            </a:prstGeom>
            <a:effectLst/>
          </p:spPr>
        </p:pic>
        <p:pic>
          <p:nvPicPr>
            <p:cNvPr id="427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1196261" y="6312795"/>
              <a:ext cx="336873" cy="267986"/>
            </a:xfrm>
            <a:prstGeom prst="rect">
              <a:avLst/>
            </a:prstGeom>
            <a:effectLst/>
          </p:spPr>
        </p:pic>
        <p:pic>
          <p:nvPicPr>
            <p:cNvPr id="429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1458135" y="6252924"/>
              <a:ext cx="128667" cy="125860"/>
            </a:xfrm>
            <a:prstGeom prst="rect">
              <a:avLst/>
            </a:prstGeom>
            <a:effectLst/>
          </p:spPr>
        </p:pic>
        <p:pic>
          <p:nvPicPr>
            <p:cNvPr id="431" name="Line Shape" descr="Line Shap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1538357" y="6268964"/>
              <a:ext cx="293784" cy="240156"/>
            </a:xfrm>
            <a:prstGeom prst="rect">
              <a:avLst/>
            </a:prstGeom>
            <a:effectLst/>
          </p:spPr>
        </p:pic>
        <p:pic>
          <p:nvPicPr>
            <p:cNvPr id="433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1771274" y="6022635"/>
              <a:ext cx="247427" cy="505433"/>
            </a:xfrm>
            <a:prstGeom prst="rect">
              <a:avLst/>
            </a:prstGeom>
            <a:effectLst/>
          </p:spPr>
        </p:pic>
        <p:pic>
          <p:nvPicPr>
            <p:cNvPr id="435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1986555" y="6031688"/>
              <a:ext cx="382265" cy="431492"/>
            </a:xfrm>
            <a:prstGeom prst="rect">
              <a:avLst/>
            </a:prstGeom>
            <a:effectLst/>
          </p:spPr>
        </p:pic>
        <p:pic>
          <p:nvPicPr>
            <p:cNvPr id="437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1205758" y="6886403"/>
              <a:ext cx="215932" cy="203740"/>
            </a:xfrm>
            <a:prstGeom prst="rect">
              <a:avLst/>
            </a:prstGeom>
            <a:effectLst/>
          </p:spPr>
        </p:pic>
        <p:pic>
          <p:nvPicPr>
            <p:cNvPr id="439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1387932" y="6873385"/>
              <a:ext cx="313873" cy="253265"/>
            </a:xfrm>
            <a:prstGeom prst="rect">
              <a:avLst/>
            </a:prstGeom>
            <a:effectLst/>
          </p:spPr>
        </p:pic>
        <p:pic>
          <p:nvPicPr>
            <p:cNvPr id="441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774585" y="7352940"/>
              <a:ext cx="321539" cy="295710"/>
            </a:xfrm>
            <a:prstGeom prst="rect">
              <a:avLst/>
            </a:prstGeom>
            <a:effectLst/>
          </p:spPr>
        </p:pic>
        <p:pic>
          <p:nvPicPr>
            <p:cNvPr id="443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1019923" y="7347359"/>
              <a:ext cx="244872" cy="288787"/>
            </a:xfrm>
            <a:prstGeom prst="rect">
              <a:avLst/>
            </a:prstGeom>
            <a:effectLst/>
          </p:spPr>
        </p:pic>
        <p:pic>
          <p:nvPicPr>
            <p:cNvPr id="445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1234595" y="7352940"/>
              <a:ext cx="169519" cy="317106"/>
            </a:xfrm>
            <a:prstGeom prst="rect">
              <a:avLst/>
            </a:prstGeom>
            <a:effectLst/>
          </p:spPr>
        </p:pic>
        <p:pic>
          <p:nvPicPr>
            <p:cNvPr id="447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1359820" y="7334721"/>
              <a:ext cx="260021" cy="659507"/>
            </a:xfrm>
            <a:prstGeom prst="rect">
              <a:avLst/>
            </a:prstGeom>
            <a:effectLst/>
          </p:spPr>
        </p:pic>
        <p:pic>
          <p:nvPicPr>
            <p:cNvPr id="449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1611641" y="7398941"/>
              <a:ext cx="189833" cy="247215"/>
            </a:xfrm>
            <a:prstGeom prst="rect">
              <a:avLst/>
            </a:prstGeom>
            <a:effectLst/>
          </p:spPr>
        </p:pic>
        <p:pic>
          <p:nvPicPr>
            <p:cNvPr id="451" name="Line Shape" descr="Line Shap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1830185" y="7375940"/>
              <a:ext cx="231961" cy="291187"/>
            </a:xfrm>
            <a:prstGeom prst="rect">
              <a:avLst/>
            </a:prstGeom>
            <a:effectLst/>
          </p:spPr>
        </p:pic>
        <p:pic>
          <p:nvPicPr>
            <p:cNvPr id="453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2062614" y="7373281"/>
              <a:ext cx="145202" cy="312098"/>
            </a:xfrm>
            <a:prstGeom prst="rect">
              <a:avLst/>
            </a:prstGeom>
            <a:effectLst/>
          </p:spPr>
        </p:pic>
        <p:pic>
          <p:nvPicPr>
            <p:cNvPr id="455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2200617" y="7377817"/>
              <a:ext cx="344540" cy="296224"/>
            </a:xfrm>
            <a:prstGeom prst="rect">
              <a:avLst/>
            </a:prstGeom>
            <a:effectLst/>
          </p:spPr>
        </p:pic>
        <p:pic>
          <p:nvPicPr>
            <p:cNvPr id="457" name="Line Shape" descr="Line Shap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4516740" y="4599181"/>
              <a:ext cx="351470" cy="820662"/>
            </a:xfrm>
            <a:prstGeom prst="rect">
              <a:avLst/>
            </a:prstGeom>
            <a:effectLst/>
          </p:spPr>
        </p:pic>
        <p:pic>
          <p:nvPicPr>
            <p:cNvPr id="459" name="Line Shape" descr="Line Shap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4441410" y="4644490"/>
              <a:ext cx="319464" cy="228390"/>
            </a:xfrm>
            <a:prstGeom prst="rect">
              <a:avLst/>
            </a:prstGeom>
            <a:effectLst/>
          </p:spPr>
        </p:pic>
        <p:pic>
          <p:nvPicPr>
            <p:cNvPr id="461" name="Line Line" descr="Line Lin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4140327" y="5673902"/>
              <a:ext cx="91535" cy="198870"/>
            </a:xfrm>
            <a:prstGeom prst="rect">
              <a:avLst/>
            </a:prstGeom>
            <a:effectLst/>
          </p:spPr>
        </p:pic>
        <p:pic>
          <p:nvPicPr>
            <p:cNvPr id="463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4086893" y="559723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465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4224662" y="5574233"/>
              <a:ext cx="214204" cy="284570"/>
            </a:xfrm>
            <a:prstGeom prst="rect">
              <a:avLst/>
            </a:prstGeom>
            <a:effectLst/>
          </p:spPr>
        </p:pic>
        <p:pic>
          <p:nvPicPr>
            <p:cNvPr id="467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4439944" y="5407030"/>
              <a:ext cx="236594" cy="473199"/>
            </a:xfrm>
            <a:prstGeom prst="rect">
              <a:avLst/>
            </a:prstGeom>
            <a:effectLst/>
          </p:spPr>
        </p:pic>
        <p:pic>
          <p:nvPicPr>
            <p:cNvPr id="469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4615671" y="5606998"/>
              <a:ext cx="229538" cy="319760"/>
            </a:xfrm>
            <a:prstGeom prst="rect">
              <a:avLst/>
            </a:prstGeom>
            <a:effectLst/>
          </p:spPr>
        </p:pic>
        <p:pic>
          <p:nvPicPr>
            <p:cNvPr id="471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4765775" y="5564490"/>
              <a:ext cx="166488" cy="500188"/>
            </a:xfrm>
            <a:prstGeom prst="rect">
              <a:avLst/>
            </a:prstGeom>
            <a:effectLst/>
          </p:spPr>
        </p:pic>
        <p:pic>
          <p:nvPicPr>
            <p:cNvPr id="473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916102" y="5571297"/>
              <a:ext cx="338944" cy="279521"/>
            </a:xfrm>
            <a:prstGeom prst="rect">
              <a:avLst/>
            </a:prstGeom>
            <a:effectLst/>
          </p:spPr>
        </p:pic>
        <p:pic>
          <p:nvPicPr>
            <p:cNvPr id="475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5261086" y="5340291"/>
              <a:ext cx="243471" cy="489263"/>
            </a:xfrm>
            <a:prstGeom prst="rect">
              <a:avLst/>
            </a:prstGeom>
            <a:effectLst/>
          </p:spPr>
        </p:pic>
        <p:pic>
          <p:nvPicPr>
            <p:cNvPr id="477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5452442" y="5542562"/>
              <a:ext cx="316402" cy="266802"/>
            </a:xfrm>
            <a:prstGeom prst="rect">
              <a:avLst/>
            </a:prstGeom>
            <a:effectLst/>
          </p:spPr>
        </p:pic>
        <p:pic>
          <p:nvPicPr>
            <p:cNvPr id="479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5792212" y="5264823"/>
              <a:ext cx="157022" cy="531223"/>
            </a:xfrm>
            <a:prstGeom prst="rect">
              <a:avLst/>
            </a:prstGeom>
            <a:effectLst/>
          </p:spPr>
        </p:pic>
        <p:pic>
          <p:nvPicPr>
            <p:cNvPr id="481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5747808" y="5505232"/>
              <a:ext cx="193759" cy="145202"/>
            </a:xfrm>
            <a:prstGeom prst="rect">
              <a:avLst/>
            </a:prstGeom>
            <a:effectLst/>
          </p:spPr>
        </p:pic>
        <p:pic>
          <p:nvPicPr>
            <p:cNvPr id="483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4416333" y="6100292"/>
              <a:ext cx="298540" cy="300906"/>
            </a:xfrm>
            <a:prstGeom prst="rect">
              <a:avLst/>
            </a:prstGeom>
            <a:effectLst/>
          </p:spPr>
        </p:pic>
        <p:pic>
          <p:nvPicPr>
            <p:cNvPr id="485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4668674" y="6115065"/>
              <a:ext cx="253203" cy="225385"/>
            </a:xfrm>
            <a:prstGeom prst="rect">
              <a:avLst/>
            </a:prstGeom>
            <a:effectLst/>
          </p:spPr>
        </p:pic>
        <p:pic>
          <p:nvPicPr>
            <p:cNvPr id="487" name="Line Shape" descr="Line Shap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4861010" y="6080245"/>
              <a:ext cx="283206" cy="239760"/>
            </a:xfrm>
            <a:prstGeom prst="rect">
              <a:avLst/>
            </a:prstGeom>
            <a:effectLst/>
          </p:spPr>
        </p:pic>
        <p:pic>
          <p:nvPicPr>
            <p:cNvPr id="489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5114016" y="6030033"/>
              <a:ext cx="175870" cy="150780"/>
            </a:xfrm>
            <a:prstGeom prst="rect">
              <a:avLst/>
            </a:prstGeom>
            <a:effectLst/>
          </p:spPr>
        </p:pic>
        <p:pic>
          <p:nvPicPr>
            <p:cNvPr id="491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5211080" y="6071898"/>
              <a:ext cx="285810" cy="214310"/>
            </a:xfrm>
            <a:prstGeom prst="rect">
              <a:avLst/>
            </a:prstGeom>
            <a:effectLst/>
          </p:spPr>
        </p:pic>
        <p:pic>
          <p:nvPicPr>
            <p:cNvPr id="493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5451870" y="5884178"/>
              <a:ext cx="194225" cy="433695"/>
            </a:xfrm>
            <a:prstGeom prst="rect">
              <a:avLst/>
            </a:prstGeom>
            <a:effectLst/>
          </p:spPr>
        </p:pic>
        <p:pic>
          <p:nvPicPr>
            <p:cNvPr id="495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5592879" y="5865573"/>
              <a:ext cx="279687" cy="426684"/>
            </a:xfrm>
            <a:prstGeom prst="rect">
              <a:avLst/>
            </a:prstGeom>
            <a:effectLst/>
          </p:spPr>
        </p:pic>
        <p:pic>
          <p:nvPicPr>
            <p:cNvPr id="497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4941235" y="6560700"/>
              <a:ext cx="189942" cy="239048"/>
            </a:xfrm>
            <a:prstGeom prst="rect">
              <a:avLst/>
            </a:prstGeom>
            <a:effectLst/>
          </p:spPr>
        </p:pic>
        <p:pic>
          <p:nvPicPr>
            <p:cNvPr id="499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5060348" y="6532588"/>
              <a:ext cx="313873" cy="267270"/>
            </a:xfrm>
            <a:prstGeom prst="rect">
              <a:avLst/>
            </a:prstGeom>
            <a:effectLst/>
          </p:spPr>
        </p:pic>
        <p:pic>
          <p:nvPicPr>
            <p:cNvPr id="501" name="Line Shape" descr="Line Shap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4370332" y="7015618"/>
              <a:ext cx="180981" cy="570802"/>
            </a:xfrm>
            <a:prstGeom prst="rect">
              <a:avLst/>
            </a:prstGeom>
            <a:effectLst/>
          </p:spPr>
        </p:pic>
        <p:pic>
          <p:nvPicPr>
            <p:cNvPr id="503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4270663" y="7322273"/>
              <a:ext cx="313874" cy="152869"/>
            </a:xfrm>
            <a:prstGeom prst="rect">
              <a:avLst/>
            </a:prstGeom>
            <a:effectLst/>
          </p:spPr>
        </p:pic>
        <p:pic>
          <p:nvPicPr>
            <p:cNvPr id="505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4503056" y="7273340"/>
              <a:ext cx="173482" cy="334694"/>
            </a:xfrm>
            <a:prstGeom prst="rect">
              <a:avLst/>
            </a:prstGeom>
            <a:effectLst/>
          </p:spPr>
        </p:pic>
        <p:pic>
          <p:nvPicPr>
            <p:cNvPr id="507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4616811" y="7313246"/>
              <a:ext cx="282066" cy="246231"/>
            </a:xfrm>
            <a:prstGeom prst="rect">
              <a:avLst/>
            </a:prstGeom>
            <a:effectLst/>
          </p:spPr>
        </p:pic>
        <p:pic>
          <p:nvPicPr>
            <p:cNvPr id="509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4938246" y="7046267"/>
              <a:ext cx="198303" cy="489623"/>
            </a:xfrm>
            <a:prstGeom prst="rect">
              <a:avLst/>
            </a:prstGeom>
            <a:effectLst/>
          </p:spPr>
        </p:pic>
        <p:pic>
          <p:nvPicPr>
            <p:cNvPr id="511" name="Line Shape" descr="Line Shape"/>
            <p:cNvPicPr>
              <a:picLocks noChangeAspect="0"/>
            </p:cNvPicPr>
            <p:nvPr/>
          </p:nvPicPr>
          <p:blipFill>
            <a:blip r:embed="rId133">
              <a:extLst/>
            </a:blip>
            <a:stretch>
              <a:fillRect/>
            </a:stretch>
          </p:blipFill>
          <p:spPr>
            <a:xfrm>
              <a:off x="4899344" y="7207270"/>
              <a:ext cx="674215" cy="308418"/>
            </a:xfrm>
            <a:prstGeom prst="rect">
              <a:avLst/>
            </a:prstGeom>
            <a:effectLst/>
          </p:spPr>
        </p:pic>
        <p:pic>
          <p:nvPicPr>
            <p:cNvPr id="513" name="Line Shape" descr="Line Shape"/>
            <p:cNvPicPr>
              <a:picLocks noChangeAspect="0"/>
            </p:cNvPicPr>
            <p:nvPr/>
          </p:nvPicPr>
          <p:blipFill>
            <a:blip r:embed="rId134">
              <a:extLst/>
            </a:blip>
            <a:stretch>
              <a:fillRect/>
            </a:stretch>
          </p:blipFill>
          <p:spPr>
            <a:xfrm>
              <a:off x="5414769" y="7154741"/>
              <a:ext cx="353855" cy="374069"/>
            </a:xfrm>
            <a:prstGeom prst="rect">
              <a:avLst/>
            </a:prstGeom>
            <a:effectLst/>
          </p:spPr>
        </p:pic>
        <p:pic>
          <p:nvPicPr>
            <p:cNvPr id="515" name="Line Line" descr="Line Line"/>
            <p:cNvPicPr>
              <a:picLocks noChangeAspect="0"/>
            </p:cNvPicPr>
            <p:nvPr/>
          </p:nvPicPr>
          <p:blipFill>
            <a:blip r:embed="rId135">
              <a:extLst/>
            </a:blip>
            <a:stretch>
              <a:fillRect/>
            </a:stretch>
          </p:blipFill>
          <p:spPr>
            <a:xfrm>
              <a:off x="5689029" y="7429608"/>
              <a:ext cx="137536" cy="175870"/>
            </a:xfrm>
            <a:prstGeom prst="rect">
              <a:avLst/>
            </a:prstGeom>
            <a:effectLst/>
          </p:spPr>
        </p:pic>
        <p:pic>
          <p:nvPicPr>
            <p:cNvPr id="517" name="Line Shape" descr="Line Shape"/>
            <p:cNvPicPr>
              <a:picLocks noChangeAspect="0"/>
            </p:cNvPicPr>
            <p:nvPr/>
          </p:nvPicPr>
          <p:blipFill>
            <a:blip r:embed="rId136">
              <a:extLst/>
            </a:blip>
            <a:stretch>
              <a:fillRect/>
            </a:stretch>
          </p:blipFill>
          <p:spPr>
            <a:xfrm>
              <a:off x="6030542" y="7168324"/>
              <a:ext cx="239561" cy="639048"/>
            </a:xfrm>
            <a:prstGeom prst="rect">
              <a:avLst/>
            </a:prstGeom>
            <a:effectLst/>
          </p:spPr>
        </p:pic>
        <p:pic>
          <p:nvPicPr>
            <p:cNvPr id="519" name="Line Shape" descr="Line Shape"/>
            <p:cNvPicPr>
              <a:picLocks noChangeAspect="0"/>
            </p:cNvPicPr>
            <p:nvPr/>
          </p:nvPicPr>
          <p:blipFill>
            <a:blip r:embed="rId137">
              <a:extLst/>
            </a:blip>
            <a:stretch>
              <a:fillRect/>
            </a:stretch>
          </p:blipFill>
          <p:spPr>
            <a:xfrm>
              <a:off x="6264042" y="7184270"/>
              <a:ext cx="336873" cy="304145"/>
            </a:xfrm>
            <a:prstGeom prst="rect">
              <a:avLst/>
            </a:prstGeom>
            <a:effectLst/>
          </p:spPr>
        </p:pic>
        <p:pic>
          <p:nvPicPr>
            <p:cNvPr id="521" name="Line Shape" descr="Line Shape"/>
            <p:cNvPicPr>
              <a:picLocks noChangeAspect="0"/>
            </p:cNvPicPr>
            <p:nvPr/>
          </p:nvPicPr>
          <p:blipFill>
            <a:blip r:embed="rId138">
              <a:extLst/>
            </a:blip>
            <a:stretch>
              <a:fillRect/>
            </a:stretch>
          </p:blipFill>
          <p:spPr>
            <a:xfrm>
              <a:off x="6574389" y="7155595"/>
              <a:ext cx="204937" cy="311880"/>
            </a:xfrm>
            <a:prstGeom prst="rect">
              <a:avLst/>
            </a:prstGeom>
            <a:effectLst/>
          </p:spPr>
        </p:pic>
        <p:pic>
          <p:nvPicPr>
            <p:cNvPr id="523" name="Line Shape" descr="Line Shape"/>
            <p:cNvPicPr>
              <a:picLocks noChangeAspect="0"/>
            </p:cNvPicPr>
            <p:nvPr/>
          </p:nvPicPr>
          <p:blipFill>
            <a:blip r:embed="rId139">
              <a:extLst/>
            </a:blip>
            <a:stretch>
              <a:fillRect/>
            </a:stretch>
          </p:blipFill>
          <p:spPr>
            <a:xfrm>
              <a:off x="6786758" y="6897675"/>
              <a:ext cx="285370" cy="586765"/>
            </a:xfrm>
            <a:prstGeom prst="rect">
              <a:avLst/>
            </a:prstGeom>
            <a:effectLst/>
          </p:spPr>
        </p:pic>
        <p:pic>
          <p:nvPicPr>
            <p:cNvPr id="525" name="Line Line" descr="Line Line"/>
            <p:cNvPicPr>
              <a:picLocks noChangeAspect="0"/>
            </p:cNvPicPr>
            <p:nvPr/>
          </p:nvPicPr>
          <p:blipFill>
            <a:blip r:embed="rId140">
              <a:extLst/>
            </a:blip>
            <a:stretch>
              <a:fillRect/>
            </a:stretch>
          </p:blipFill>
          <p:spPr>
            <a:xfrm>
              <a:off x="7053726" y="7230271"/>
              <a:ext cx="83868" cy="191203"/>
            </a:xfrm>
            <a:prstGeom prst="rect">
              <a:avLst/>
            </a:prstGeom>
            <a:effectLst/>
          </p:spPr>
        </p:pic>
        <p:pic>
          <p:nvPicPr>
            <p:cNvPr id="527" name="Line Line" descr="Line Lin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7053960" y="7138268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529" name="Line Shape" descr="Line Shape"/>
            <p:cNvPicPr>
              <a:picLocks noChangeAspect="0"/>
            </p:cNvPicPr>
            <p:nvPr/>
          </p:nvPicPr>
          <p:blipFill>
            <a:blip r:embed="rId141">
              <a:extLst/>
            </a:blip>
            <a:stretch>
              <a:fillRect/>
            </a:stretch>
          </p:blipFill>
          <p:spPr>
            <a:xfrm>
              <a:off x="7160515" y="7156158"/>
              <a:ext cx="237751" cy="288317"/>
            </a:xfrm>
            <a:prstGeom prst="rect">
              <a:avLst/>
            </a:prstGeom>
            <a:effectLst/>
          </p:spPr>
        </p:pic>
        <p:pic>
          <p:nvPicPr>
            <p:cNvPr id="531" name="Line Shape" descr="Line Shape"/>
            <p:cNvPicPr>
              <a:picLocks noChangeAspect="0"/>
            </p:cNvPicPr>
            <p:nvPr/>
          </p:nvPicPr>
          <p:blipFill>
            <a:blip r:embed="rId142">
              <a:extLst/>
            </a:blip>
            <a:stretch>
              <a:fillRect/>
            </a:stretch>
          </p:blipFill>
          <p:spPr>
            <a:xfrm>
              <a:off x="7347947" y="6892929"/>
              <a:ext cx="188323" cy="530955"/>
            </a:xfrm>
            <a:prstGeom prst="rect">
              <a:avLst/>
            </a:prstGeom>
            <a:effectLst/>
          </p:spPr>
        </p:pic>
        <p:pic>
          <p:nvPicPr>
            <p:cNvPr id="533" name="Line Shape" descr="Line Shape"/>
            <p:cNvPicPr>
              <a:picLocks noChangeAspect="0"/>
            </p:cNvPicPr>
            <p:nvPr/>
          </p:nvPicPr>
          <p:blipFill>
            <a:blip r:embed="rId143">
              <a:extLst/>
            </a:blip>
            <a:stretch>
              <a:fillRect/>
            </a:stretch>
          </p:blipFill>
          <p:spPr>
            <a:xfrm>
              <a:off x="7276064" y="7144456"/>
              <a:ext cx="373582" cy="280532"/>
            </a:xfrm>
            <a:prstGeom prst="rect">
              <a:avLst/>
            </a:prstGeom>
            <a:effectLst/>
          </p:spPr>
        </p:pic>
        <p:pic>
          <p:nvPicPr>
            <p:cNvPr id="535" name="Line Shape" descr="Line Shape"/>
            <p:cNvPicPr>
              <a:picLocks noChangeAspect="0"/>
            </p:cNvPicPr>
            <p:nvPr/>
          </p:nvPicPr>
          <p:blipFill>
            <a:blip r:embed="rId144">
              <a:extLst/>
            </a:blip>
            <a:stretch>
              <a:fillRect/>
            </a:stretch>
          </p:blipFill>
          <p:spPr>
            <a:xfrm>
              <a:off x="7575072" y="7108739"/>
              <a:ext cx="359873" cy="306699"/>
            </a:xfrm>
            <a:prstGeom prst="rect">
              <a:avLst/>
            </a:prstGeom>
            <a:effectLst/>
          </p:spPr>
        </p:pic>
        <p:pic>
          <p:nvPicPr>
            <p:cNvPr id="537" name="Line Shape" descr="Line Shape"/>
            <p:cNvPicPr>
              <a:picLocks noChangeAspect="0"/>
            </p:cNvPicPr>
            <p:nvPr/>
          </p:nvPicPr>
          <p:blipFill>
            <a:blip r:embed="rId145">
              <a:extLst/>
            </a:blip>
            <a:stretch>
              <a:fillRect/>
            </a:stretch>
          </p:blipFill>
          <p:spPr>
            <a:xfrm>
              <a:off x="7812743" y="7113791"/>
              <a:ext cx="229538" cy="33835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96" name="Drawing"/>
          <p:cNvGrpSpPr/>
          <p:nvPr/>
        </p:nvGrpSpPr>
        <p:grpSpPr>
          <a:xfrm>
            <a:off x="651681" y="38781"/>
            <a:ext cx="9032165" cy="9015259"/>
            <a:chOff x="0" y="-19050"/>
            <a:chExt cx="9032164" cy="9015257"/>
          </a:xfrm>
        </p:grpSpPr>
        <p:sp>
          <p:nvSpPr>
            <p:cNvPr id="2388" name="Line"/>
            <p:cNvSpPr/>
            <p:nvPr/>
          </p:nvSpPr>
          <p:spPr>
            <a:xfrm>
              <a:off x="1357030" y="547848"/>
              <a:ext cx="17633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369"/>
                    <a:pt x="11270" y="12738"/>
                    <a:pt x="14870" y="16338"/>
                  </a:cubicBezTo>
                  <a:cubicBezTo>
                    <a:pt x="18470" y="19938"/>
                    <a:pt x="20035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89" name="Line"/>
            <p:cNvSpPr/>
            <p:nvPr/>
          </p:nvSpPr>
          <p:spPr>
            <a:xfrm>
              <a:off x="1507811" y="563182"/>
              <a:ext cx="86892" cy="4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0"/>
                  </a:moveTo>
                  <a:cubicBezTo>
                    <a:pt x="16046" y="3341"/>
                    <a:pt x="11109" y="6683"/>
                    <a:pt x="8023" y="9726"/>
                  </a:cubicBezTo>
                  <a:cubicBezTo>
                    <a:pt x="4937" y="12769"/>
                    <a:pt x="3703" y="15514"/>
                    <a:pt x="2777" y="17244"/>
                  </a:cubicBezTo>
                  <a:cubicBezTo>
                    <a:pt x="1852" y="18975"/>
                    <a:pt x="1234" y="19691"/>
                    <a:pt x="617" y="20347"/>
                  </a:cubicBezTo>
                  <a:cubicBezTo>
                    <a:pt x="0" y="21003"/>
                    <a:pt x="-617" y="21600"/>
                    <a:pt x="1234" y="21600"/>
                  </a:cubicBezTo>
                  <a:cubicBezTo>
                    <a:pt x="3086" y="21600"/>
                    <a:pt x="7406" y="21003"/>
                    <a:pt x="11726" y="20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0" name="Line"/>
            <p:cNvSpPr/>
            <p:nvPr/>
          </p:nvSpPr>
          <p:spPr>
            <a:xfrm>
              <a:off x="1625369" y="946524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1" name="Line"/>
            <p:cNvSpPr/>
            <p:nvPr/>
          </p:nvSpPr>
          <p:spPr>
            <a:xfrm>
              <a:off x="1637664" y="777793"/>
              <a:ext cx="72042" cy="8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639" fill="norm" stroke="1" extrusionOk="0">
                  <a:moveTo>
                    <a:pt x="7589" y="5414"/>
                  </a:moveTo>
                  <a:cubicBezTo>
                    <a:pt x="4610" y="7214"/>
                    <a:pt x="1630" y="9014"/>
                    <a:pt x="513" y="11414"/>
                  </a:cubicBezTo>
                  <a:cubicBezTo>
                    <a:pt x="-604" y="13814"/>
                    <a:pt x="141" y="16814"/>
                    <a:pt x="2375" y="18614"/>
                  </a:cubicBezTo>
                  <a:cubicBezTo>
                    <a:pt x="4610" y="20414"/>
                    <a:pt x="8334" y="21014"/>
                    <a:pt x="11686" y="20414"/>
                  </a:cubicBezTo>
                  <a:cubicBezTo>
                    <a:pt x="15037" y="19814"/>
                    <a:pt x="18017" y="18014"/>
                    <a:pt x="19506" y="15614"/>
                  </a:cubicBezTo>
                  <a:cubicBezTo>
                    <a:pt x="20996" y="13214"/>
                    <a:pt x="20996" y="10214"/>
                    <a:pt x="20624" y="7214"/>
                  </a:cubicBezTo>
                  <a:cubicBezTo>
                    <a:pt x="20251" y="4214"/>
                    <a:pt x="19506" y="1214"/>
                    <a:pt x="19506" y="314"/>
                  </a:cubicBezTo>
                  <a:cubicBezTo>
                    <a:pt x="19506" y="-586"/>
                    <a:pt x="20251" y="614"/>
                    <a:pt x="20996" y="1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2" name="Line"/>
            <p:cNvSpPr/>
            <p:nvPr/>
          </p:nvSpPr>
          <p:spPr>
            <a:xfrm>
              <a:off x="1916709" y="394511"/>
              <a:ext cx="61336" cy="89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1105"/>
                    <a:pt x="0" y="2209"/>
                    <a:pt x="0" y="3835"/>
                  </a:cubicBezTo>
                  <a:cubicBezTo>
                    <a:pt x="0" y="5461"/>
                    <a:pt x="2700" y="7609"/>
                    <a:pt x="4050" y="9849"/>
                  </a:cubicBezTo>
                  <a:cubicBezTo>
                    <a:pt x="5400" y="12089"/>
                    <a:pt x="5400" y="14420"/>
                    <a:pt x="5400" y="16292"/>
                  </a:cubicBezTo>
                  <a:cubicBezTo>
                    <a:pt x="5400" y="18164"/>
                    <a:pt x="5400" y="19575"/>
                    <a:pt x="5400" y="20434"/>
                  </a:cubicBezTo>
                  <a:cubicBezTo>
                    <a:pt x="5400" y="21293"/>
                    <a:pt x="5400" y="21600"/>
                    <a:pt x="7200" y="21600"/>
                  </a:cubicBezTo>
                  <a:cubicBezTo>
                    <a:pt x="9000" y="21600"/>
                    <a:pt x="12600" y="21293"/>
                    <a:pt x="15300" y="21109"/>
                  </a:cubicBezTo>
                  <a:cubicBezTo>
                    <a:pt x="18000" y="20925"/>
                    <a:pt x="19800" y="20864"/>
                    <a:pt x="21600" y="20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3" name="Line"/>
            <p:cNvSpPr/>
            <p:nvPr/>
          </p:nvSpPr>
          <p:spPr>
            <a:xfrm>
              <a:off x="2085380" y="601516"/>
              <a:ext cx="237673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2682"/>
                    <a:pt x="6968" y="5365"/>
                    <a:pt x="10568" y="8612"/>
                  </a:cubicBezTo>
                  <a:cubicBezTo>
                    <a:pt x="14168" y="11859"/>
                    <a:pt x="17884" y="15671"/>
                    <a:pt x="19742" y="17929"/>
                  </a:cubicBezTo>
                  <a:cubicBezTo>
                    <a:pt x="21600" y="20188"/>
                    <a:pt x="21600" y="208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4" name="Line"/>
            <p:cNvSpPr/>
            <p:nvPr/>
          </p:nvSpPr>
          <p:spPr>
            <a:xfrm>
              <a:off x="2206573" y="570849"/>
              <a:ext cx="162481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9769" y="109"/>
                    <a:pt x="18082" y="218"/>
                    <a:pt x="16057" y="927"/>
                  </a:cubicBezTo>
                  <a:cubicBezTo>
                    <a:pt x="14032" y="1636"/>
                    <a:pt x="11669" y="2945"/>
                    <a:pt x="9307" y="5127"/>
                  </a:cubicBezTo>
                  <a:cubicBezTo>
                    <a:pt x="6944" y="7309"/>
                    <a:pt x="4582" y="10364"/>
                    <a:pt x="2894" y="12927"/>
                  </a:cubicBezTo>
                  <a:cubicBezTo>
                    <a:pt x="1207" y="15491"/>
                    <a:pt x="194" y="17564"/>
                    <a:pt x="26" y="18927"/>
                  </a:cubicBezTo>
                  <a:cubicBezTo>
                    <a:pt x="-143" y="20291"/>
                    <a:pt x="532" y="20945"/>
                    <a:pt x="12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5" name="Line"/>
            <p:cNvSpPr/>
            <p:nvPr/>
          </p:nvSpPr>
          <p:spPr>
            <a:xfrm>
              <a:off x="2450833" y="900523"/>
              <a:ext cx="1022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00"/>
                    <a:pt x="0" y="11400"/>
                    <a:pt x="0" y="15000"/>
                  </a:cubicBezTo>
                  <a:cubicBezTo>
                    <a:pt x="0" y="18600"/>
                    <a:pt x="10800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6" name="Line"/>
            <p:cNvSpPr/>
            <p:nvPr/>
          </p:nvSpPr>
          <p:spPr>
            <a:xfrm>
              <a:off x="2455448" y="766039"/>
              <a:ext cx="73392" cy="7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0783" fill="norm" stroke="1" extrusionOk="0">
                  <a:moveTo>
                    <a:pt x="8060" y="13672"/>
                  </a:moveTo>
                  <a:cubicBezTo>
                    <a:pt x="4460" y="13672"/>
                    <a:pt x="860" y="13672"/>
                    <a:pt x="140" y="15066"/>
                  </a:cubicBezTo>
                  <a:cubicBezTo>
                    <a:pt x="-580" y="16460"/>
                    <a:pt x="1580" y="19247"/>
                    <a:pt x="4460" y="20292"/>
                  </a:cubicBezTo>
                  <a:cubicBezTo>
                    <a:pt x="7340" y="21337"/>
                    <a:pt x="10940" y="20640"/>
                    <a:pt x="13820" y="18898"/>
                  </a:cubicBezTo>
                  <a:cubicBezTo>
                    <a:pt x="16700" y="17156"/>
                    <a:pt x="18860" y="14369"/>
                    <a:pt x="19940" y="11234"/>
                  </a:cubicBezTo>
                  <a:cubicBezTo>
                    <a:pt x="21020" y="8098"/>
                    <a:pt x="21020" y="4614"/>
                    <a:pt x="19220" y="2524"/>
                  </a:cubicBezTo>
                  <a:cubicBezTo>
                    <a:pt x="17420" y="434"/>
                    <a:pt x="13820" y="-263"/>
                    <a:pt x="10940" y="85"/>
                  </a:cubicBezTo>
                  <a:cubicBezTo>
                    <a:pt x="8060" y="434"/>
                    <a:pt x="5900" y="1827"/>
                    <a:pt x="3740" y="3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7" name="Line"/>
            <p:cNvSpPr/>
            <p:nvPr/>
          </p:nvSpPr>
          <p:spPr>
            <a:xfrm>
              <a:off x="3327408" y="854522"/>
              <a:ext cx="222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8" name="Line"/>
            <p:cNvSpPr/>
            <p:nvPr/>
          </p:nvSpPr>
          <p:spPr>
            <a:xfrm>
              <a:off x="3335075" y="992525"/>
              <a:ext cx="253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99" name="Line"/>
            <p:cNvSpPr/>
            <p:nvPr/>
          </p:nvSpPr>
          <p:spPr>
            <a:xfrm>
              <a:off x="4109426" y="569379"/>
              <a:ext cx="213795" cy="88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73" fill="norm" stroke="1" extrusionOk="0">
                  <a:moveTo>
                    <a:pt x="0" y="21573"/>
                  </a:moveTo>
                  <a:cubicBezTo>
                    <a:pt x="257" y="19138"/>
                    <a:pt x="514" y="16704"/>
                    <a:pt x="643" y="14238"/>
                  </a:cubicBezTo>
                  <a:cubicBezTo>
                    <a:pt x="771" y="11772"/>
                    <a:pt x="771" y="9275"/>
                    <a:pt x="1671" y="7121"/>
                  </a:cubicBezTo>
                  <a:cubicBezTo>
                    <a:pt x="2571" y="4967"/>
                    <a:pt x="4371" y="3157"/>
                    <a:pt x="5657" y="2096"/>
                  </a:cubicBezTo>
                  <a:cubicBezTo>
                    <a:pt x="6943" y="1034"/>
                    <a:pt x="7714" y="722"/>
                    <a:pt x="8614" y="472"/>
                  </a:cubicBezTo>
                  <a:cubicBezTo>
                    <a:pt x="9514" y="223"/>
                    <a:pt x="10543" y="35"/>
                    <a:pt x="11700" y="4"/>
                  </a:cubicBezTo>
                  <a:cubicBezTo>
                    <a:pt x="12857" y="-27"/>
                    <a:pt x="14143" y="98"/>
                    <a:pt x="14786" y="379"/>
                  </a:cubicBezTo>
                  <a:cubicBezTo>
                    <a:pt x="15429" y="660"/>
                    <a:pt x="15429" y="1097"/>
                    <a:pt x="14786" y="1815"/>
                  </a:cubicBezTo>
                  <a:cubicBezTo>
                    <a:pt x="14143" y="2533"/>
                    <a:pt x="12857" y="3531"/>
                    <a:pt x="11700" y="4187"/>
                  </a:cubicBezTo>
                  <a:cubicBezTo>
                    <a:pt x="10543" y="4842"/>
                    <a:pt x="9514" y="5155"/>
                    <a:pt x="8614" y="5435"/>
                  </a:cubicBezTo>
                  <a:cubicBezTo>
                    <a:pt x="7714" y="5716"/>
                    <a:pt x="6943" y="5966"/>
                    <a:pt x="7200" y="6122"/>
                  </a:cubicBezTo>
                  <a:cubicBezTo>
                    <a:pt x="7457" y="6278"/>
                    <a:pt x="8743" y="6341"/>
                    <a:pt x="11057" y="6465"/>
                  </a:cubicBezTo>
                  <a:cubicBezTo>
                    <a:pt x="13371" y="6590"/>
                    <a:pt x="16714" y="6778"/>
                    <a:pt x="18643" y="7027"/>
                  </a:cubicBezTo>
                  <a:cubicBezTo>
                    <a:pt x="20571" y="7277"/>
                    <a:pt x="21086" y="7589"/>
                    <a:pt x="21343" y="7901"/>
                  </a:cubicBezTo>
                  <a:cubicBezTo>
                    <a:pt x="21600" y="8213"/>
                    <a:pt x="21600" y="8526"/>
                    <a:pt x="21086" y="8838"/>
                  </a:cubicBezTo>
                  <a:cubicBezTo>
                    <a:pt x="20571" y="9150"/>
                    <a:pt x="19543" y="9462"/>
                    <a:pt x="18386" y="9712"/>
                  </a:cubicBezTo>
                  <a:cubicBezTo>
                    <a:pt x="17229" y="9961"/>
                    <a:pt x="15943" y="10149"/>
                    <a:pt x="14657" y="10211"/>
                  </a:cubicBezTo>
                  <a:cubicBezTo>
                    <a:pt x="13371" y="10274"/>
                    <a:pt x="12086" y="10211"/>
                    <a:pt x="12086" y="9993"/>
                  </a:cubicBezTo>
                  <a:cubicBezTo>
                    <a:pt x="12086" y="9774"/>
                    <a:pt x="13371" y="9400"/>
                    <a:pt x="14657" y="9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0" name="Line"/>
            <p:cNvSpPr/>
            <p:nvPr/>
          </p:nvSpPr>
          <p:spPr>
            <a:xfrm>
              <a:off x="4399254" y="869855"/>
              <a:ext cx="104600" cy="12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238" fill="norm" stroke="1" extrusionOk="0">
                  <a:moveTo>
                    <a:pt x="4818" y="5184"/>
                  </a:moveTo>
                  <a:cubicBezTo>
                    <a:pt x="3311" y="7344"/>
                    <a:pt x="1804" y="9504"/>
                    <a:pt x="799" y="12096"/>
                  </a:cubicBezTo>
                  <a:cubicBezTo>
                    <a:pt x="-206" y="14688"/>
                    <a:pt x="-708" y="17712"/>
                    <a:pt x="2055" y="19440"/>
                  </a:cubicBezTo>
                  <a:cubicBezTo>
                    <a:pt x="4818" y="21168"/>
                    <a:pt x="10845" y="21600"/>
                    <a:pt x="14613" y="20952"/>
                  </a:cubicBezTo>
                  <a:cubicBezTo>
                    <a:pt x="18380" y="20304"/>
                    <a:pt x="19887" y="18576"/>
                    <a:pt x="20390" y="15336"/>
                  </a:cubicBezTo>
                  <a:cubicBezTo>
                    <a:pt x="20892" y="12096"/>
                    <a:pt x="20390" y="7344"/>
                    <a:pt x="17376" y="4536"/>
                  </a:cubicBezTo>
                  <a:cubicBezTo>
                    <a:pt x="14362" y="1728"/>
                    <a:pt x="8836" y="864"/>
                    <a:pt x="33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1" name="Line"/>
            <p:cNvSpPr/>
            <p:nvPr/>
          </p:nvSpPr>
          <p:spPr>
            <a:xfrm>
              <a:off x="4868443" y="846855"/>
              <a:ext cx="207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8000"/>
                    <a:pt x="11733" y="14400"/>
                    <a:pt x="15333" y="10800"/>
                  </a:cubicBezTo>
                  <a:cubicBezTo>
                    <a:pt x="18933" y="7200"/>
                    <a:pt x="2026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2" name="Line"/>
            <p:cNvSpPr/>
            <p:nvPr/>
          </p:nvSpPr>
          <p:spPr>
            <a:xfrm>
              <a:off x="4996120" y="762520"/>
              <a:ext cx="4099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20381" y="0"/>
                  </a:moveTo>
                  <a:cubicBezTo>
                    <a:pt x="14028" y="327"/>
                    <a:pt x="7675" y="655"/>
                    <a:pt x="3863" y="1309"/>
                  </a:cubicBezTo>
                  <a:cubicBezTo>
                    <a:pt x="52" y="1964"/>
                    <a:pt x="-1219" y="2945"/>
                    <a:pt x="1322" y="6382"/>
                  </a:cubicBezTo>
                  <a:cubicBezTo>
                    <a:pt x="3863" y="9818"/>
                    <a:pt x="10216" y="15709"/>
                    <a:pt x="165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3" name="Line"/>
            <p:cNvSpPr/>
            <p:nvPr/>
          </p:nvSpPr>
          <p:spPr>
            <a:xfrm>
              <a:off x="5136782" y="603065"/>
              <a:ext cx="223813" cy="84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60" fill="norm" stroke="1" extrusionOk="0">
                  <a:moveTo>
                    <a:pt x="0" y="21560"/>
                  </a:moveTo>
                  <a:cubicBezTo>
                    <a:pt x="0" y="18811"/>
                    <a:pt x="0" y="16062"/>
                    <a:pt x="245" y="13313"/>
                  </a:cubicBezTo>
                  <a:cubicBezTo>
                    <a:pt x="491" y="10564"/>
                    <a:pt x="982" y="7815"/>
                    <a:pt x="2086" y="5720"/>
                  </a:cubicBezTo>
                  <a:cubicBezTo>
                    <a:pt x="3191" y="3625"/>
                    <a:pt x="4909" y="2185"/>
                    <a:pt x="6505" y="1335"/>
                  </a:cubicBezTo>
                  <a:cubicBezTo>
                    <a:pt x="8100" y="484"/>
                    <a:pt x="9573" y="222"/>
                    <a:pt x="10923" y="91"/>
                  </a:cubicBezTo>
                  <a:cubicBezTo>
                    <a:pt x="12273" y="-40"/>
                    <a:pt x="13500" y="-40"/>
                    <a:pt x="14482" y="156"/>
                  </a:cubicBezTo>
                  <a:cubicBezTo>
                    <a:pt x="15464" y="353"/>
                    <a:pt x="16200" y="745"/>
                    <a:pt x="16323" y="1531"/>
                  </a:cubicBezTo>
                  <a:cubicBezTo>
                    <a:pt x="16445" y="2316"/>
                    <a:pt x="15955" y="3495"/>
                    <a:pt x="15464" y="4247"/>
                  </a:cubicBezTo>
                  <a:cubicBezTo>
                    <a:pt x="14973" y="5000"/>
                    <a:pt x="14482" y="5327"/>
                    <a:pt x="13623" y="5622"/>
                  </a:cubicBezTo>
                  <a:cubicBezTo>
                    <a:pt x="12764" y="5916"/>
                    <a:pt x="11536" y="6178"/>
                    <a:pt x="11536" y="6309"/>
                  </a:cubicBezTo>
                  <a:cubicBezTo>
                    <a:pt x="11536" y="6440"/>
                    <a:pt x="12764" y="6440"/>
                    <a:pt x="13991" y="6505"/>
                  </a:cubicBezTo>
                  <a:cubicBezTo>
                    <a:pt x="15218" y="6571"/>
                    <a:pt x="16445" y="6702"/>
                    <a:pt x="17550" y="6865"/>
                  </a:cubicBezTo>
                  <a:cubicBezTo>
                    <a:pt x="18655" y="7029"/>
                    <a:pt x="19636" y="7225"/>
                    <a:pt x="20373" y="7585"/>
                  </a:cubicBezTo>
                  <a:cubicBezTo>
                    <a:pt x="21109" y="7945"/>
                    <a:pt x="21600" y="8469"/>
                    <a:pt x="21477" y="8862"/>
                  </a:cubicBezTo>
                  <a:cubicBezTo>
                    <a:pt x="21355" y="9255"/>
                    <a:pt x="20618" y="9516"/>
                    <a:pt x="18900" y="9647"/>
                  </a:cubicBezTo>
                  <a:cubicBezTo>
                    <a:pt x="17182" y="9778"/>
                    <a:pt x="14482" y="9778"/>
                    <a:pt x="12395" y="9516"/>
                  </a:cubicBezTo>
                  <a:cubicBezTo>
                    <a:pt x="10309" y="9255"/>
                    <a:pt x="8836" y="8731"/>
                    <a:pt x="7364" y="8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4" name="Line"/>
            <p:cNvSpPr/>
            <p:nvPr/>
          </p:nvSpPr>
          <p:spPr>
            <a:xfrm>
              <a:off x="5481790" y="892856"/>
              <a:ext cx="2300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5" name="Line"/>
            <p:cNvSpPr/>
            <p:nvPr/>
          </p:nvSpPr>
          <p:spPr>
            <a:xfrm>
              <a:off x="5803797" y="611282"/>
              <a:ext cx="245340" cy="41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463"/>
                  </a:moveTo>
                  <a:cubicBezTo>
                    <a:pt x="450" y="808"/>
                    <a:pt x="900" y="154"/>
                    <a:pt x="1575" y="23"/>
                  </a:cubicBezTo>
                  <a:cubicBezTo>
                    <a:pt x="2250" y="-108"/>
                    <a:pt x="3150" y="285"/>
                    <a:pt x="4950" y="1856"/>
                  </a:cubicBezTo>
                  <a:cubicBezTo>
                    <a:pt x="6750" y="3427"/>
                    <a:pt x="9450" y="6176"/>
                    <a:pt x="12262" y="9317"/>
                  </a:cubicBezTo>
                  <a:cubicBezTo>
                    <a:pt x="15075" y="12459"/>
                    <a:pt x="18000" y="15994"/>
                    <a:pt x="19575" y="18088"/>
                  </a:cubicBezTo>
                  <a:cubicBezTo>
                    <a:pt x="21150" y="20183"/>
                    <a:pt x="21375" y="20837"/>
                    <a:pt x="2160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6" name="Line"/>
            <p:cNvSpPr/>
            <p:nvPr/>
          </p:nvSpPr>
          <p:spPr>
            <a:xfrm>
              <a:off x="5870389" y="578516"/>
              <a:ext cx="194081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6254" y="3720"/>
                    <a:pt x="11204" y="7440"/>
                    <a:pt x="7558" y="10740"/>
                  </a:cubicBezTo>
                  <a:cubicBezTo>
                    <a:pt x="3911" y="14040"/>
                    <a:pt x="1667" y="16920"/>
                    <a:pt x="685" y="18660"/>
                  </a:cubicBezTo>
                  <a:cubicBezTo>
                    <a:pt x="-297" y="20400"/>
                    <a:pt x="-16" y="21000"/>
                    <a:pt x="2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7" name="Line"/>
            <p:cNvSpPr/>
            <p:nvPr/>
          </p:nvSpPr>
          <p:spPr>
            <a:xfrm>
              <a:off x="6210140" y="961858"/>
              <a:ext cx="15335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8" name="Line"/>
            <p:cNvSpPr/>
            <p:nvPr/>
          </p:nvSpPr>
          <p:spPr>
            <a:xfrm>
              <a:off x="6210140" y="816188"/>
              <a:ext cx="86891" cy="9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15247" y="1662"/>
                  </a:moveTo>
                  <a:cubicBezTo>
                    <a:pt x="12071" y="2215"/>
                    <a:pt x="8894" y="2769"/>
                    <a:pt x="7306" y="4431"/>
                  </a:cubicBezTo>
                  <a:cubicBezTo>
                    <a:pt x="5718" y="6092"/>
                    <a:pt x="5718" y="8862"/>
                    <a:pt x="6353" y="11908"/>
                  </a:cubicBezTo>
                  <a:cubicBezTo>
                    <a:pt x="6988" y="14954"/>
                    <a:pt x="8259" y="18277"/>
                    <a:pt x="10482" y="19938"/>
                  </a:cubicBezTo>
                  <a:cubicBezTo>
                    <a:pt x="12706" y="21600"/>
                    <a:pt x="15882" y="21600"/>
                    <a:pt x="18106" y="19662"/>
                  </a:cubicBezTo>
                  <a:cubicBezTo>
                    <a:pt x="20329" y="17723"/>
                    <a:pt x="21600" y="13846"/>
                    <a:pt x="21600" y="10523"/>
                  </a:cubicBezTo>
                  <a:cubicBezTo>
                    <a:pt x="21600" y="7200"/>
                    <a:pt x="20329" y="4431"/>
                    <a:pt x="16518" y="2769"/>
                  </a:cubicBezTo>
                  <a:cubicBezTo>
                    <a:pt x="12706" y="1108"/>
                    <a:pt x="6353" y="55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09" name="Line"/>
            <p:cNvSpPr/>
            <p:nvPr/>
          </p:nvSpPr>
          <p:spPr>
            <a:xfrm>
              <a:off x="6700817" y="897290"/>
              <a:ext cx="214673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857" y="12302"/>
                    <a:pt x="7714" y="4448"/>
                    <a:pt x="11314" y="1502"/>
                  </a:cubicBezTo>
                  <a:cubicBezTo>
                    <a:pt x="14914" y="-1443"/>
                    <a:pt x="1825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0" name="Line"/>
            <p:cNvSpPr/>
            <p:nvPr/>
          </p:nvSpPr>
          <p:spPr>
            <a:xfrm>
              <a:off x="6819872" y="770187"/>
              <a:ext cx="1895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268"/>
                    <a:pt x="3818" y="10537"/>
                    <a:pt x="1118" y="14137"/>
                  </a:cubicBezTo>
                  <a:cubicBezTo>
                    <a:pt x="-1582" y="17737"/>
                    <a:pt x="1118" y="19668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1" name="Line"/>
            <p:cNvSpPr/>
            <p:nvPr/>
          </p:nvSpPr>
          <p:spPr>
            <a:xfrm>
              <a:off x="7355391" y="725412"/>
              <a:ext cx="288449" cy="31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53" fill="norm" stroke="1" extrusionOk="0">
                  <a:moveTo>
                    <a:pt x="20818" y="5619"/>
                  </a:moveTo>
                  <a:cubicBezTo>
                    <a:pt x="20818" y="4755"/>
                    <a:pt x="20818" y="3891"/>
                    <a:pt x="20060" y="2682"/>
                  </a:cubicBezTo>
                  <a:cubicBezTo>
                    <a:pt x="19302" y="1472"/>
                    <a:pt x="17786" y="-83"/>
                    <a:pt x="15418" y="3"/>
                  </a:cubicBezTo>
                  <a:cubicBezTo>
                    <a:pt x="13049" y="90"/>
                    <a:pt x="9828" y="1818"/>
                    <a:pt x="8028" y="3114"/>
                  </a:cubicBezTo>
                  <a:cubicBezTo>
                    <a:pt x="6228" y="4410"/>
                    <a:pt x="5849" y="5274"/>
                    <a:pt x="6133" y="6483"/>
                  </a:cubicBezTo>
                  <a:cubicBezTo>
                    <a:pt x="6418" y="7693"/>
                    <a:pt x="7365" y="9248"/>
                    <a:pt x="8597" y="10285"/>
                  </a:cubicBezTo>
                  <a:cubicBezTo>
                    <a:pt x="9828" y="11322"/>
                    <a:pt x="11344" y="11840"/>
                    <a:pt x="11533" y="12186"/>
                  </a:cubicBezTo>
                  <a:cubicBezTo>
                    <a:pt x="11723" y="12531"/>
                    <a:pt x="10586" y="12704"/>
                    <a:pt x="8597" y="13395"/>
                  </a:cubicBezTo>
                  <a:cubicBezTo>
                    <a:pt x="6607" y="14087"/>
                    <a:pt x="3765" y="15296"/>
                    <a:pt x="2060" y="16592"/>
                  </a:cubicBezTo>
                  <a:cubicBezTo>
                    <a:pt x="354" y="17888"/>
                    <a:pt x="-214" y="19271"/>
                    <a:pt x="70" y="20135"/>
                  </a:cubicBezTo>
                  <a:cubicBezTo>
                    <a:pt x="354" y="20999"/>
                    <a:pt x="1491" y="21344"/>
                    <a:pt x="4523" y="21431"/>
                  </a:cubicBezTo>
                  <a:cubicBezTo>
                    <a:pt x="7554" y="21517"/>
                    <a:pt x="12481" y="21344"/>
                    <a:pt x="15607" y="20999"/>
                  </a:cubicBezTo>
                  <a:cubicBezTo>
                    <a:pt x="18733" y="20653"/>
                    <a:pt x="20060" y="20135"/>
                    <a:pt x="21386" y="19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2" name="Line"/>
            <p:cNvSpPr/>
            <p:nvPr/>
          </p:nvSpPr>
          <p:spPr>
            <a:xfrm>
              <a:off x="7743507" y="992525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13" name="Line"/>
            <p:cNvSpPr/>
            <p:nvPr/>
          </p:nvSpPr>
          <p:spPr>
            <a:xfrm>
              <a:off x="7728174" y="882150"/>
              <a:ext cx="71607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420" fill="norm" stroke="1" extrusionOk="0">
                  <a:moveTo>
                    <a:pt x="4469" y="12387"/>
                  </a:moveTo>
                  <a:cubicBezTo>
                    <a:pt x="6703" y="16143"/>
                    <a:pt x="8938" y="19900"/>
                    <a:pt x="11917" y="20369"/>
                  </a:cubicBezTo>
                  <a:cubicBezTo>
                    <a:pt x="14897" y="20839"/>
                    <a:pt x="18621" y="18022"/>
                    <a:pt x="20110" y="14265"/>
                  </a:cubicBezTo>
                  <a:cubicBezTo>
                    <a:pt x="21600" y="10509"/>
                    <a:pt x="20855" y="5813"/>
                    <a:pt x="18248" y="2996"/>
                  </a:cubicBezTo>
                  <a:cubicBezTo>
                    <a:pt x="15641" y="178"/>
                    <a:pt x="11172" y="-761"/>
                    <a:pt x="7821" y="648"/>
                  </a:cubicBezTo>
                  <a:cubicBezTo>
                    <a:pt x="4469" y="2056"/>
                    <a:pt x="2234" y="5813"/>
                    <a:pt x="0" y="9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41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273318" y="395524"/>
              <a:ext cx="880780" cy="992497"/>
            </a:xfrm>
            <a:prstGeom prst="rect">
              <a:avLst/>
            </a:prstGeom>
            <a:effectLst/>
          </p:spPr>
        </p:pic>
        <p:pic>
          <p:nvPicPr>
            <p:cNvPr id="241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050517" y="1115906"/>
              <a:ext cx="218053" cy="419571"/>
            </a:xfrm>
            <a:prstGeom prst="rect">
              <a:avLst/>
            </a:prstGeom>
            <a:effectLst/>
          </p:spPr>
        </p:pic>
        <p:pic>
          <p:nvPicPr>
            <p:cNvPr id="241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322471" y="1126812"/>
              <a:ext cx="245106" cy="322330"/>
            </a:xfrm>
            <a:prstGeom prst="rect">
              <a:avLst/>
            </a:prstGeom>
            <a:effectLst/>
          </p:spPr>
        </p:pic>
        <p:pic>
          <p:nvPicPr>
            <p:cNvPr id="242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99752" y="-19050"/>
              <a:ext cx="1802016" cy="1560881"/>
            </a:xfrm>
            <a:prstGeom prst="rect">
              <a:avLst/>
            </a:prstGeom>
            <a:effectLst/>
          </p:spPr>
        </p:pic>
        <p:pic>
          <p:nvPicPr>
            <p:cNvPr id="2422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81264" y="1406971"/>
              <a:ext cx="236183" cy="492753"/>
            </a:xfrm>
            <a:prstGeom prst="rect">
              <a:avLst/>
            </a:prstGeom>
            <a:effectLst/>
          </p:spPr>
        </p:pic>
        <p:pic>
          <p:nvPicPr>
            <p:cNvPr id="2424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802346" y="1387484"/>
              <a:ext cx="298774" cy="353035"/>
            </a:xfrm>
            <a:prstGeom prst="rect">
              <a:avLst/>
            </a:prstGeom>
            <a:effectLst/>
          </p:spPr>
        </p:pic>
        <p:sp>
          <p:nvSpPr>
            <p:cNvPr id="2426" name="Line"/>
            <p:cNvSpPr/>
            <p:nvPr/>
          </p:nvSpPr>
          <p:spPr>
            <a:xfrm>
              <a:off x="560289" y="2591400"/>
              <a:ext cx="321398" cy="503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384" fill="norm" stroke="1" extrusionOk="0">
                  <a:moveTo>
                    <a:pt x="21559" y="799"/>
                  </a:moveTo>
                  <a:cubicBezTo>
                    <a:pt x="20873" y="474"/>
                    <a:pt x="20188" y="148"/>
                    <a:pt x="18045" y="40"/>
                  </a:cubicBezTo>
                  <a:cubicBezTo>
                    <a:pt x="15902" y="-69"/>
                    <a:pt x="12302" y="40"/>
                    <a:pt x="9816" y="419"/>
                  </a:cubicBezTo>
                  <a:cubicBezTo>
                    <a:pt x="7330" y="799"/>
                    <a:pt x="5959" y="1451"/>
                    <a:pt x="5016" y="2916"/>
                  </a:cubicBezTo>
                  <a:cubicBezTo>
                    <a:pt x="4073" y="4381"/>
                    <a:pt x="3559" y="6661"/>
                    <a:pt x="2873" y="9320"/>
                  </a:cubicBezTo>
                  <a:cubicBezTo>
                    <a:pt x="2188" y="11979"/>
                    <a:pt x="1330" y="15018"/>
                    <a:pt x="816" y="16809"/>
                  </a:cubicBezTo>
                  <a:cubicBezTo>
                    <a:pt x="302" y="18600"/>
                    <a:pt x="130" y="19143"/>
                    <a:pt x="45" y="19686"/>
                  </a:cubicBezTo>
                  <a:cubicBezTo>
                    <a:pt x="-41" y="20228"/>
                    <a:pt x="-41" y="20771"/>
                    <a:pt x="388" y="21097"/>
                  </a:cubicBezTo>
                  <a:cubicBezTo>
                    <a:pt x="816" y="21422"/>
                    <a:pt x="1673" y="21531"/>
                    <a:pt x="4073" y="21097"/>
                  </a:cubicBezTo>
                  <a:cubicBezTo>
                    <a:pt x="6473" y="20663"/>
                    <a:pt x="10416" y="19686"/>
                    <a:pt x="14359" y="187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7" name="Line"/>
            <p:cNvSpPr/>
            <p:nvPr/>
          </p:nvSpPr>
          <p:spPr>
            <a:xfrm>
              <a:off x="575012" y="2878568"/>
              <a:ext cx="191673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52" y="17486"/>
                    <a:pt x="2304" y="13371"/>
                    <a:pt x="5904" y="9771"/>
                  </a:cubicBezTo>
                  <a:cubicBezTo>
                    <a:pt x="9504" y="6171"/>
                    <a:pt x="15552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8" name="Line"/>
            <p:cNvSpPr/>
            <p:nvPr/>
          </p:nvSpPr>
          <p:spPr>
            <a:xfrm>
              <a:off x="1001750" y="2482447"/>
              <a:ext cx="332281" cy="653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8" h="21568" fill="norm" stroke="1" extrusionOk="0">
                  <a:moveTo>
                    <a:pt x="21438" y="1434"/>
                  </a:moveTo>
                  <a:cubicBezTo>
                    <a:pt x="21438" y="1012"/>
                    <a:pt x="21438" y="591"/>
                    <a:pt x="21026" y="337"/>
                  </a:cubicBezTo>
                  <a:cubicBezTo>
                    <a:pt x="20614" y="84"/>
                    <a:pt x="19789" y="0"/>
                    <a:pt x="18140" y="0"/>
                  </a:cubicBezTo>
                  <a:cubicBezTo>
                    <a:pt x="16491" y="0"/>
                    <a:pt x="14018" y="84"/>
                    <a:pt x="12204" y="422"/>
                  </a:cubicBezTo>
                  <a:cubicBezTo>
                    <a:pt x="10391" y="759"/>
                    <a:pt x="9236" y="1350"/>
                    <a:pt x="8412" y="2573"/>
                  </a:cubicBezTo>
                  <a:cubicBezTo>
                    <a:pt x="7588" y="3797"/>
                    <a:pt x="7093" y="5653"/>
                    <a:pt x="6269" y="7931"/>
                  </a:cubicBezTo>
                  <a:cubicBezTo>
                    <a:pt x="5444" y="10209"/>
                    <a:pt x="4290" y="12909"/>
                    <a:pt x="3218" y="14934"/>
                  </a:cubicBezTo>
                  <a:cubicBezTo>
                    <a:pt x="2146" y="16959"/>
                    <a:pt x="1157" y="18309"/>
                    <a:pt x="580" y="19280"/>
                  </a:cubicBezTo>
                  <a:cubicBezTo>
                    <a:pt x="3" y="20250"/>
                    <a:pt x="-162" y="20841"/>
                    <a:pt x="168" y="21178"/>
                  </a:cubicBezTo>
                  <a:cubicBezTo>
                    <a:pt x="498" y="21516"/>
                    <a:pt x="1322" y="21600"/>
                    <a:pt x="2559" y="21558"/>
                  </a:cubicBezTo>
                  <a:cubicBezTo>
                    <a:pt x="3795" y="21516"/>
                    <a:pt x="5444" y="21347"/>
                    <a:pt x="7175" y="21094"/>
                  </a:cubicBezTo>
                  <a:cubicBezTo>
                    <a:pt x="8907" y="20841"/>
                    <a:pt x="10720" y="20503"/>
                    <a:pt x="12534" y="20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29" name="Line"/>
            <p:cNvSpPr/>
            <p:nvPr/>
          </p:nvSpPr>
          <p:spPr>
            <a:xfrm>
              <a:off x="1349363" y="2640895"/>
              <a:ext cx="222340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59" y="5564"/>
                    <a:pt x="11917" y="11127"/>
                    <a:pt x="15517" y="14727"/>
                  </a:cubicBezTo>
                  <a:cubicBezTo>
                    <a:pt x="19117" y="18327"/>
                    <a:pt x="20359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0" name="Line"/>
            <p:cNvSpPr/>
            <p:nvPr/>
          </p:nvSpPr>
          <p:spPr>
            <a:xfrm>
              <a:off x="1530812" y="2617895"/>
              <a:ext cx="94558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21032" y="0"/>
                  </a:moveTo>
                  <a:cubicBezTo>
                    <a:pt x="17621" y="2400"/>
                    <a:pt x="14211" y="4800"/>
                    <a:pt x="10516" y="8067"/>
                  </a:cubicBezTo>
                  <a:cubicBezTo>
                    <a:pt x="6821" y="11333"/>
                    <a:pt x="2843" y="15467"/>
                    <a:pt x="1137" y="17867"/>
                  </a:cubicBezTo>
                  <a:cubicBezTo>
                    <a:pt x="-568" y="20267"/>
                    <a:pt x="0" y="20933"/>
                    <a:pt x="5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1" name="Line"/>
            <p:cNvSpPr/>
            <p:nvPr/>
          </p:nvSpPr>
          <p:spPr>
            <a:xfrm>
              <a:off x="1679037" y="2993570"/>
              <a:ext cx="23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506"/>
                    <a:pt x="0" y="11012"/>
                    <a:pt x="3600" y="14612"/>
                  </a:cubicBezTo>
                  <a:cubicBezTo>
                    <a:pt x="7200" y="18212"/>
                    <a:pt x="144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2" name="Line"/>
            <p:cNvSpPr/>
            <p:nvPr/>
          </p:nvSpPr>
          <p:spPr>
            <a:xfrm>
              <a:off x="1684149" y="2806052"/>
              <a:ext cx="109892" cy="712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9" h="20762" fill="norm" stroke="1" extrusionOk="0">
                  <a:moveTo>
                    <a:pt x="12273" y="5493"/>
                  </a:moveTo>
                  <a:cubicBezTo>
                    <a:pt x="10309" y="3258"/>
                    <a:pt x="8345" y="1024"/>
                    <a:pt x="6136" y="279"/>
                  </a:cubicBezTo>
                  <a:cubicBezTo>
                    <a:pt x="3927" y="-466"/>
                    <a:pt x="1473" y="279"/>
                    <a:pt x="491" y="2513"/>
                  </a:cubicBezTo>
                  <a:cubicBezTo>
                    <a:pt x="-491" y="4748"/>
                    <a:pt x="0" y="8472"/>
                    <a:pt x="1964" y="11824"/>
                  </a:cubicBezTo>
                  <a:cubicBezTo>
                    <a:pt x="3927" y="15175"/>
                    <a:pt x="7364" y="18155"/>
                    <a:pt x="10309" y="19644"/>
                  </a:cubicBezTo>
                  <a:cubicBezTo>
                    <a:pt x="13254" y="21134"/>
                    <a:pt x="15709" y="21134"/>
                    <a:pt x="17673" y="19644"/>
                  </a:cubicBezTo>
                  <a:cubicBezTo>
                    <a:pt x="19636" y="18155"/>
                    <a:pt x="21109" y="15175"/>
                    <a:pt x="21109" y="12196"/>
                  </a:cubicBezTo>
                  <a:cubicBezTo>
                    <a:pt x="21109" y="9217"/>
                    <a:pt x="19636" y="6237"/>
                    <a:pt x="16445" y="4375"/>
                  </a:cubicBezTo>
                  <a:cubicBezTo>
                    <a:pt x="13254" y="2513"/>
                    <a:pt x="8345" y="1768"/>
                    <a:pt x="3436" y="1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3" name="Line"/>
            <p:cNvSpPr/>
            <p:nvPr/>
          </p:nvSpPr>
          <p:spPr>
            <a:xfrm>
              <a:off x="1986030" y="2416002"/>
              <a:ext cx="15016" cy="893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571" fill="norm" stroke="1" extrusionOk="0">
                  <a:moveTo>
                    <a:pt x="21150" y="617"/>
                  </a:moveTo>
                  <a:cubicBezTo>
                    <a:pt x="21150" y="309"/>
                    <a:pt x="21150" y="0"/>
                    <a:pt x="21150" y="0"/>
                  </a:cubicBezTo>
                  <a:cubicBezTo>
                    <a:pt x="21150" y="0"/>
                    <a:pt x="21150" y="309"/>
                    <a:pt x="21150" y="1728"/>
                  </a:cubicBezTo>
                  <a:cubicBezTo>
                    <a:pt x="21150" y="3147"/>
                    <a:pt x="21150" y="5678"/>
                    <a:pt x="19350" y="8054"/>
                  </a:cubicBezTo>
                  <a:cubicBezTo>
                    <a:pt x="17550" y="10430"/>
                    <a:pt x="13950" y="12651"/>
                    <a:pt x="10350" y="14781"/>
                  </a:cubicBezTo>
                  <a:cubicBezTo>
                    <a:pt x="6750" y="16910"/>
                    <a:pt x="3150" y="18946"/>
                    <a:pt x="1350" y="20119"/>
                  </a:cubicBezTo>
                  <a:cubicBezTo>
                    <a:pt x="-450" y="21291"/>
                    <a:pt x="-450" y="21600"/>
                    <a:pt x="1350" y="21569"/>
                  </a:cubicBezTo>
                  <a:cubicBezTo>
                    <a:pt x="3150" y="21538"/>
                    <a:pt x="6750" y="21168"/>
                    <a:pt x="10350" y="20829"/>
                  </a:cubicBezTo>
                  <a:cubicBezTo>
                    <a:pt x="13950" y="20489"/>
                    <a:pt x="17550" y="20181"/>
                    <a:pt x="21150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4" name="Line"/>
            <p:cNvSpPr/>
            <p:nvPr/>
          </p:nvSpPr>
          <p:spPr>
            <a:xfrm>
              <a:off x="2093047" y="2671563"/>
              <a:ext cx="19933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54" y="4566"/>
                    <a:pt x="8308" y="9132"/>
                    <a:pt x="11908" y="12732"/>
                  </a:cubicBezTo>
                  <a:cubicBezTo>
                    <a:pt x="15508" y="16332"/>
                    <a:pt x="18554" y="189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5" name="Line"/>
            <p:cNvSpPr/>
            <p:nvPr/>
          </p:nvSpPr>
          <p:spPr>
            <a:xfrm>
              <a:off x="2177321" y="2651118"/>
              <a:ext cx="145732" cy="45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21236" y="965"/>
                  </a:moveTo>
                  <a:cubicBezTo>
                    <a:pt x="20119" y="483"/>
                    <a:pt x="19002" y="0"/>
                    <a:pt x="17884" y="0"/>
                  </a:cubicBezTo>
                  <a:cubicBezTo>
                    <a:pt x="16767" y="0"/>
                    <a:pt x="15650" y="483"/>
                    <a:pt x="13415" y="2293"/>
                  </a:cubicBezTo>
                  <a:cubicBezTo>
                    <a:pt x="11181" y="4103"/>
                    <a:pt x="7829" y="7240"/>
                    <a:pt x="5222" y="10016"/>
                  </a:cubicBezTo>
                  <a:cubicBezTo>
                    <a:pt x="2615" y="12791"/>
                    <a:pt x="753" y="15204"/>
                    <a:pt x="195" y="17075"/>
                  </a:cubicBezTo>
                  <a:cubicBezTo>
                    <a:pt x="-364" y="18945"/>
                    <a:pt x="381" y="20273"/>
                    <a:pt x="112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6" name="Line"/>
            <p:cNvSpPr/>
            <p:nvPr/>
          </p:nvSpPr>
          <p:spPr>
            <a:xfrm>
              <a:off x="2453388" y="2932235"/>
              <a:ext cx="1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7" name="Line"/>
            <p:cNvSpPr/>
            <p:nvPr/>
          </p:nvSpPr>
          <p:spPr>
            <a:xfrm>
              <a:off x="2466166" y="2786565"/>
              <a:ext cx="75741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0" h="21600" fill="norm" stroke="1" extrusionOk="0">
                  <a:moveTo>
                    <a:pt x="6968" y="21600"/>
                  </a:moveTo>
                  <a:cubicBezTo>
                    <a:pt x="3484" y="19800"/>
                    <a:pt x="0" y="18000"/>
                    <a:pt x="0" y="17550"/>
                  </a:cubicBezTo>
                  <a:cubicBezTo>
                    <a:pt x="0" y="17100"/>
                    <a:pt x="3484" y="18000"/>
                    <a:pt x="6968" y="18450"/>
                  </a:cubicBezTo>
                  <a:cubicBezTo>
                    <a:pt x="10452" y="18900"/>
                    <a:pt x="13935" y="18900"/>
                    <a:pt x="16723" y="16650"/>
                  </a:cubicBezTo>
                  <a:cubicBezTo>
                    <a:pt x="19510" y="14400"/>
                    <a:pt x="21600" y="9900"/>
                    <a:pt x="20206" y="6750"/>
                  </a:cubicBezTo>
                  <a:cubicBezTo>
                    <a:pt x="18813" y="3600"/>
                    <a:pt x="13935" y="1800"/>
                    <a:pt x="90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8" name="Line"/>
            <p:cNvSpPr/>
            <p:nvPr/>
          </p:nvSpPr>
          <p:spPr>
            <a:xfrm>
              <a:off x="2591391" y="2472835"/>
              <a:ext cx="300475" cy="719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477" fill="norm" stroke="1" extrusionOk="0">
                  <a:moveTo>
                    <a:pt x="0" y="2501"/>
                  </a:moveTo>
                  <a:cubicBezTo>
                    <a:pt x="0" y="2119"/>
                    <a:pt x="0" y="1737"/>
                    <a:pt x="1098" y="1356"/>
                  </a:cubicBezTo>
                  <a:cubicBezTo>
                    <a:pt x="2197" y="974"/>
                    <a:pt x="4393" y="593"/>
                    <a:pt x="6956" y="364"/>
                  </a:cubicBezTo>
                  <a:cubicBezTo>
                    <a:pt x="9519" y="135"/>
                    <a:pt x="12447" y="58"/>
                    <a:pt x="14369" y="20"/>
                  </a:cubicBezTo>
                  <a:cubicBezTo>
                    <a:pt x="16292" y="-18"/>
                    <a:pt x="17207" y="-18"/>
                    <a:pt x="17756" y="173"/>
                  </a:cubicBezTo>
                  <a:cubicBezTo>
                    <a:pt x="18305" y="364"/>
                    <a:pt x="18488" y="745"/>
                    <a:pt x="18214" y="1737"/>
                  </a:cubicBezTo>
                  <a:cubicBezTo>
                    <a:pt x="17939" y="2730"/>
                    <a:pt x="17207" y="4333"/>
                    <a:pt x="16749" y="6279"/>
                  </a:cubicBezTo>
                  <a:cubicBezTo>
                    <a:pt x="16292" y="8225"/>
                    <a:pt x="16108" y="10515"/>
                    <a:pt x="16841" y="12690"/>
                  </a:cubicBezTo>
                  <a:cubicBezTo>
                    <a:pt x="17573" y="14865"/>
                    <a:pt x="19220" y="16926"/>
                    <a:pt x="20227" y="18186"/>
                  </a:cubicBezTo>
                  <a:cubicBezTo>
                    <a:pt x="21234" y="19445"/>
                    <a:pt x="21600" y="19903"/>
                    <a:pt x="21508" y="20284"/>
                  </a:cubicBezTo>
                  <a:cubicBezTo>
                    <a:pt x="21417" y="20666"/>
                    <a:pt x="20868" y="20971"/>
                    <a:pt x="19312" y="21200"/>
                  </a:cubicBezTo>
                  <a:cubicBezTo>
                    <a:pt x="17756" y="21429"/>
                    <a:pt x="15193" y="21582"/>
                    <a:pt x="13180" y="21391"/>
                  </a:cubicBezTo>
                  <a:cubicBezTo>
                    <a:pt x="11166" y="21200"/>
                    <a:pt x="9702" y="20666"/>
                    <a:pt x="8237" y="20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39" name="Line"/>
            <p:cNvSpPr/>
            <p:nvPr/>
          </p:nvSpPr>
          <p:spPr>
            <a:xfrm>
              <a:off x="3289074" y="2785886"/>
              <a:ext cx="145671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926" y="11375"/>
                    <a:pt x="9853" y="2735"/>
                    <a:pt x="13453" y="575"/>
                  </a:cubicBezTo>
                  <a:cubicBezTo>
                    <a:pt x="17053" y="-1585"/>
                    <a:pt x="19326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0" name="Line"/>
            <p:cNvSpPr/>
            <p:nvPr/>
          </p:nvSpPr>
          <p:spPr>
            <a:xfrm>
              <a:off x="3273740" y="2939902"/>
              <a:ext cx="184005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0"/>
                  </a:moveTo>
                  <a:cubicBezTo>
                    <a:pt x="2700" y="9257"/>
                    <a:pt x="5400" y="18514"/>
                    <a:pt x="9000" y="20057"/>
                  </a:cubicBezTo>
                  <a:cubicBezTo>
                    <a:pt x="12600" y="21600"/>
                    <a:pt x="17100" y="15429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1" name="Line"/>
            <p:cNvSpPr/>
            <p:nvPr/>
          </p:nvSpPr>
          <p:spPr>
            <a:xfrm>
              <a:off x="3930474" y="2490114"/>
              <a:ext cx="278621" cy="536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494" fill="norm" stroke="1" extrusionOk="0">
                  <a:moveTo>
                    <a:pt x="21408" y="1740"/>
                  </a:moveTo>
                  <a:cubicBezTo>
                    <a:pt x="21408" y="1228"/>
                    <a:pt x="21408" y="717"/>
                    <a:pt x="20917" y="409"/>
                  </a:cubicBezTo>
                  <a:cubicBezTo>
                    <a:pt x="20426" y="102"/>
                    <a:pt x="19444" y="0"/>
                    <a:pt x="17383" y="0"/>
                  </a:cubicBezTo>
                  <a:cubicBezTo>
                    <a:pt x="15321" y="0"/>
                    <a:pt x="12179" y="102"/>
                    <a:pt x="9823" y="563"/>
                  </a:cubicBezTo>
                  <a:cubicBezTo>
                    <a:pt x="7466" y="1024"/>
                    <a:pt x="5895" y="1843"/>
                    <a:pt x="4619" y="3634"/>
                  </a:cubicBezTo>
                  <a:cubicBezTo>
                    <a:pt x="3343" y="5426"/>
                    <a:pt x="2361" y="8190"/>
                    <a:pt x="1673" y="10851"/>
                  </a:cubicBezTo>
                  <a:cubicBezTo>
                    <a:pt x="986" y="13513"/>
                    <a:pt x="593" y="16072"/>
                    <a:pt x="299" y="17812"/>
                  </a:cubicBezTo>
                  <a:cubicBezTo>
                    <a:pt x="4" y="19553"/>
                    <a:pt x="-192" y="20474"/>
                    <a:pt x="299" y="20986"/>
                  </a:cubicBezTo>
                  <a:cubicBezTo>
                    <a:pt x="790" y="21498"/>
                    <a:pt x="1968" y="21600"/>
                    <a:pt x="4128" y="21395"/>
                  </a:cubicBezTo>
                  <a:cubicBezTo>
                    <a:pt x="6288" y="21191"/>
                    <a:pt x="9430" y="20679"/>
                    <a:pt x="11393" y="20269"/>
                  </a:cubicBezTo>
                  <a:cubicBezTo>
                    <a:pt x="13357" y="19860"/>
                    <a:pt x="14143" y="19553"/>
                    <a:pt x="14928" y="19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2" name="Line"/>
            <p:cNvSpPr/>
            <p:nvPr/>
          </p:nvSpPr>
          <p:spPr>
            <a:xfrm>
              <a:off x="3925421" y="2809566"/>
              <a:ext cx="168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840"/>
                    <a:pt x="7200" y="10080"/>
                    <a:pt x="10800" y="6480"/>
                  </a:cubicBezTo>
                  <a:cubicBezTo>
                    <a:pt x="14400" y="2880"/>
                    <a:pt x="180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3" name="Line"/>
            <p:cNvSpPr/>
            <p:nvPr/>
          </p:nvSpPr>
          <p:spPr>
            <a:xfrm>
              <a:off x="4356511" y="2433891"/>
              <a:ext cx="297261" cy="62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525" fill="norm" stroke="1" extrusionOk="0">
                  <a:moveTo>
                    <a:pt x="21474" y="0"/>
                  </a:moveTo>
                  <a:cubicBezTo>
                    <a:pt x="18151" y="88"/>
                    <a:pt x="14828" y="176"/>
                    <a:pt x="12243" y="309"/>
                  </a:cubicBezTo>
                  <a:cubicBezTo>
                    <a:pt x="9659" y="441"/>
                    <a:pt x="7812" y="617"/>
                    <a:pt x="6520" y="1278"/>
                  </a:cubicBezTo>
                  <a:cubicBezTo>
                    <a:pt x="5228" y="1940"/>
                    <a:pt x="4489" y="3086"/>
                    <a:pt x="3936" y="5069"/>
                  </a:cubicBezTo>
                  <a:cubicBezTo>
                    <a:pt x="3382" y="7053"/>
                    <a:pt x="3012" y="9874"/>
                    <a:pt x="2366" y="12387"/>
                  </a:cubicBezTo>
                  <a:cubicBezTo>
                    <a:pt x="1720" y="14900"/>
                    <a:pt x="797" y="17104"/>
                    <a:pt x="336" y="18558"/>
                  </a:cubicBezTo>
                  <a:cubicBezTo>
                    <a:pt x="-126" y="20013"/>
                    <a:pt x="-126" y="20718"/>
                    <a:pt x="428" y="21115"/>
                  </a:cubicBezTo>
                  <a:cubicBezTo>
                    <a:pt x="982" y="21512"/>
                    <a:pt x="2089" y="21600"/>
                    <a:pt x="4582" y="21468"/>
                  </a:cubicBezTo>
                  <a:cubicBezTo>
                    <a:pt x="7074" y="21336"/>
                    <a:pt x="10951" y="20983"/>
                    <a:pt x="14828" y="206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4" name="Line"/>
            <p:cNvSpPr/>
            <p:nvPr/>
          </p:nvSpPr>
          <p:spPr>
            <a:xfrm>
              <a:off x="4746212" y="2552618"/>
              <a:ext cx="204331" cy="668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07" fill="norm" stroke="1" extrusionOk="0">
                  <a:moveTo>
                    <a:pt x="3954" y="6263"/>
                  </a:moveTo>
                  <a:cubicBezTo>
                    <a:pt x="3154" y="8554"/>
                    <a:pt x="2354" y="10845"/>
                    <a:pt x="1687" y="13258"/>
                  </a:cubicBezTo>
                  <a:cubicBezTo>
                    <a:pt x="1021" y="15672"/>
                    <a:pt x="487" y="18208"/>
                    <a:pt x="221" y="19681"/>
                  </a:cubicBezTo>
                  <a:cubicBezTo>
                    <a:pt x="-46" y="21154"/>
                    <a:pt x="-46" y="21563"/>
                    <a:pt x="87" y="21358"/>
                  </a:cubicBezTo>
                  <a:cubicBezTo>
                    <a:pt x="221" y="21154"/>
                    <a:pt x="487" y="20336"/>
                    <a:pt x="754" y="18331"/>
                  </a:cubicBezTo>
                  <a:cubicBezTo>
                    <a:pt x="1021" y="16327"/>
                    <a:pt x="1287" y="13136"/>
                    <a:pt x="1954" y="10190"/>
                  </a:cubicBezTo>
                  <a:cubicBezTo>
                    <a:pt x="2621" y="7245"/>
                    <a:pt x="3687" y="4545"/>
                    <a:pt x="4621" y="2990"/>
                  </a:cubicBezTo>
                  <a:cubicBezTo>
                    <a:pt x="5554" y="1436"/>
                    <a:pt x="6354" y="1027"/>
                    <a:pt x="7821" y="658"/>
                  </a:cubicBezTo>
                  <a:cubicBezTo>
                    <a:pt x="9287" y="290"/>
                    <a:pt x="11421" y="-37"/>
                    <a:pt x="12887" y="4"/>
                  </a:cubicBezTo>
                  <a:cubicBezTo>
                    <a:pt x="14354" y="45"/>
                    <a:pt x="15154" y="454"/>
                    <a:pt x="15421" y="1354"/>
                  </a:cubicBezTo>
                  <a:cubicBezTo>
                    <a:pt x="15687" y="2254"/>
                    <a:pt x="15421" y="3645"/>
                    <a:pt x="14887" y="4545"/>
                  </a:cubicBezTo>
                  <a:cubicBezTo>
                    <a:pt x="14354" y="5445"/>
                    <a:pt x="13554" y="5854"/>
                    <a:pt x="13687" y="6181"/>
                  </a:cubicBezTo>
                  <a:cubicBezTo>
                    <a:pt x="13821" y="6508"/>
                    <a:pt x="14887" y="6754"/>
                    <a:pt x="16354" y="7204"/>
                  </a:cubicBezTo>
                  <a:cubicBezTo>
                    <a:pt x="17821" y="7654"/>
                    <a:pt x="19687" y="8308"/>
                    <a:pt x="20621" y="8840"/>
                  </a:cubicBezTo>
                  <a:cubicBezTo>
                    <a:pt x="21554" y="9372"/>
                    <a:pt x="21554" y="9781"/>
                    <a:pt x="20621" y="10231"/>
                  </a:cubicBezTo>
                  <a:cubicBezTo>
                    <a:pt x="19687" y="10681"/>
                    <a:pt x="17821" y="11172"/>
                    <a:pt x="16221" y="11418"/>
                  </a:cubicBezTo>
                  <a:cubicBezTo>
                    <a:pt x="14621" y="11663"/>
                    <a:pt x="13287" y="11663"/>
                    <a:pt x="12621" y="11458"/>
                  </a:cubicBezTo>
                  <a:cubicBezTo>
                    <a:pt x="11954" y="11254"/>
                    <a:pt x="11954" y="10845"/>
                    <a:pt x="12221" y="10518"/>
                  </a:cubicBezTo>
                  <a:cubicBezTo>
                    <a:pt x="12487" y="10190"/>
                    <a:pt x="13021" y="9945"/>
                    <a:pt x="13554" y="96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5" name="Line"/>
            <p:cNvSpPr/>
            <p:nvPr/>
          </p:nvSpPr>
          <p:spPr>
            <a:xfrm>
              <a:off x="4998128" y="2794232"/>
              <a:ext cx="81262" cy="121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3" h="21431" fill="norm" stroke="1" extrusionOk="0">
                  <a:moveTo>
                    <a:pt x="6058" y="1350"/>
                  </a:moveTo>
                  <a:cubicBezTo>
                    <a:pt x="3439" y="5850"/>
                    <a:pt x="821" y="10350"/>
                    <a:pt x="167" y="13725"/>
                  </a:cubicBezTo>
                  <a:cubicBezTo>
                    <a:pt x="-488" y="17100"/>
                    <a:pt x="821" y="19350"/>
                    <a:pt x="3439" y="20475"/>
                  </a:cubicBezTo>
                  <a:cubicBezTo>
                    <a:pt x="6057" y="21600"/>
                    <a:pt x="9985" y="21600"/>
                    <a:pt x="13585" y="21150"/>
                  </a:cubicBezTo>
                  <a:cubicBezTo>
                    <a:pt x="17185" y="20700"/>
                    <a:pt x="20457" y="19800"/>
                    <a:pt x="20785" y="16650"/>
                  </a:cubicBezTo>
                  <a:cubicBezTo>
                    <a:pt x="21112" y="13500"/>
                    <a:pt x="18494" y="8100"/>
                    <a:pt x="15221" y="4950"/>
                  </a:cubicBezTo>
                  <a:cubicBezTo>
                    <a:pt x="11948" y="1800"/>
                    <a:pt x="8021" y="900"/>
                    <a:pt x="40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6" name="Line"/>
            <p:cNvSpPr/>
            <p:nvPr/>
          </p:nvSpPr>
          <p:spPr>
            <a:xfrm>
              <a:off x="5182783" y="2755898"/>
              <a:ext cx="168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4400"/>
                    <a:pt x="7200" y="7200"/>
                    <a:pt x="10800" y="3600"/>
                  </a:cubicBezTo>
                  <a:cubicBezTo>
                    <a:pt x="14400" y="0"/>
                    <a:pt x="180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7" name="Line"/>
            <p:cNvSpPr/>
            <p:nvPr/>
          </p:nvSpPr>
          <p:spPr>
            <a:xfrm>
              <a:off x="5251785" y="2671563"/>
              <a:ext cx="30668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5657"/>
                    <a:pt x="7200" y="11314"/>
                    <a:pt x="10800" y="14914"/>
                  </a:cubicBezTo>
                  <a:cubicBezTo>
                    <a:pt x="14400" y="18514"/>
                    <a:pt x="18000" y="2005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8" name="Line"/>
            <p:cNvSpPr/>
            <p:nvPr/>
          </p:nvSpPr>
          <p:spPr>
            <a:xfrm>
              <a:off x="5528305" y="2435315"/>
              <a:ext cx="169466" cy="659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515" fill="norm" stroke="1" extrusionOk="0">
                  <a:moveTo>
                    <a:pt x="889" y="20720"/>
                  </a:moveTo>
                  <a:cubicBezTo>
                    <a:pt x="571" y="21137"/>
                    <a:pt x="254" y="21554"/>
                    <a:pt x="95" y="21512"/>
                  </a:cubicBezTo>
                  <a:cubicBezTo>
                    <a:pt x="-64" y="21471"/>
                    <a:pt x="-64" y="20970"/>
                    <a:pt x="412" y="19511"/>
                  </a:cubicBezTo>
                  <a:cubicBezTo>
                    <a:pt x="889" y="18051"/>
                    <a:pt x="1842" y="15633"/>
                    <a:pt x="2636" y="13381"/>
                  </a:cubicBezTo>
                  <a:cubicBezTo>
                    <a:pt x="3430" y="11129"/>
                    <a:pt x="4065" y="9044"/>
                    <a:pt x="5495" y="7001"/>
                  </a:cubicBezTo>
                  <a:cubicBezTo>
                    <a:pt x="6924" y="4958"/>
                    <a:pt x="9148" y="2956"/>
                    <a:pt x="10736" y="1789"/>
                  </a:cubicBezTo>
                  <a:cubicBezTo>
                    <a:pt x="12324" y="621"/>
                    <a:pt x="13277" y="288"/>
                    <a:pt x="14707" y="121"/>
                  </a:cubicBezTo>
                  <a:cubicBezTo>
                    <a:pt x="16136" y="-46"/>
                    <a:pt x="18042" y="-46"/>
                    <a:pt x="19312" y="162"/>
                  </a:cubicBezTo>
                  <a:cubicBezTo>
                    <a:pt x="20583" y="371"/>
                    <a:pt x="21218" y="788"/>
                    <a:pt x="20901" y="1664"/>
                  </a:cubicBezTo>
                  <a:cubicBezTo>
                    <a:pt x="20583" y="2539"/>
                    <a:pt x="19312" y="3874"/>
                    <a:pt x="18201" y="4708"/>
                  </a:cubicBezTo>
                  <a:cubicBezTo>
                    <a:pt x="17089" y="5542"/>
                    <a:pt x="16136" y="5875"/>
                    <a:pt x="15183" y="6209"/>
                  </a:cubicBezTo>
                  <a:cubicBezTo>
                    <a:pt x="14230" y="6542"/>
                    <a:pt x="13277" y="6876"/>
                    <a:pt x="13595" y="7085"/>
                  </a:cubicBezTo>
                  <a:cubicBezTo>
                    <a:pt x="13912" y="7293"/>
                    <a:pt x="15501" y="7376"/>
                    <a:pt x="16930" y="7543"/>
                  </a:cubicBezTo>
                  <a:cubicBezTo>
                    <a:pt x="18360" y="7710"/>
                    <a:pt x="19630" y="7960"/>
                    <a:pt x="20424" y="8377"/>
                  </a:cubicBezTo>
                  <a:cubicBezTo>
                    <a:pt x="21218" y="8794"/>
                    <a:pt x="21536" y="9378"/>
                    <a:pt x="19789" y="9878"/>
                  </a:cubicBezTo>
                  <a:cubicBezTo>
                    <a:pt x="18042" y="10379"/>
                    <a:pt x="14230" y="10796"/>
                    <a:pt x="11371" y="11004"/>
                  </a:cubicBezTo>
                  <a:cubicBezTo>
                    <a:pt x="8512" y="11213"/>
                    <a:pt x="6607" y="11213"/>
                    <a:pt x="5177" y="11046"/>
                  </a:cubicBezTo>
                  <a:cubicBezTo>
                    <a:pt x="3748" y="10879"/>
                    <a:pt x="2795" y="10546"/>
                    <a:pt x="1842" y="10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49" name="Line"/>
            <p:cNvSpPr/>
            <p:nvPr/>
          </p:nvSpPr>
          <p:spPr>
            <a:xfrm>
              <a:off x="5773130" y="2732898"/>
              <a:ext cx="7667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0" name="Line"/>
            <p:cNvSpPr/>
            <p:nvPr/>
          </p:nvSpPr>
          <p:spPr>
            <a:xfrm>
              <a:off x="5903466" y="2487559"/>
              <a:ext cx="19167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2455"/>
                    <a:pt x="5184" y="4909"/>
                    <a:pt x="8352" y="7936"/>
                  </a:cubicBezTo>
                  <a:cubicBezTo>
                    <a:pt x="11520" y="10964"/>
                    <a:pt x="15264" y="14564"/>
                    <a:pt x="17568" y="16936"/>
                  </a:cubicBezTo>
                  <a:cubicBezTo>
                    <a:pt x="19872" y="19309"/>
                    <a:pt x="20736" y="204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1" name="Line"/>
            <p:cNvSpPr/>
            <p:nvPr/>
          </p:nvSpPr>
          <p:spPr>
            <a:xfrm>
              <a:off x="5920546" y="2518226"/>
              <a:ext cx="189926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600" fill="norm" stroke="1" extrusionOk="0">
                  <a:moveTo>
                    <a:pt x="21403" y="0"/>
                  </a:moveTo>
                  <a:cubicBezTo>
                    <a:pt x="19963" y="0"/>
                    <a:pt x="18523" y="0"/>
                    <a:pt x="15787" y="1553"/>
                  </a:cubicBezTo>
                  <a:cubicBezTo>
                    <a:pt x="13051" y="3106"/>
                    <a:pt x="9019" y="6212"/>
                    <a:pt x="6139" y="9247"/>
                  </a:cubicBezTo>
                  <a:cubicBezTo>
                    <a:pt x="3259" y="12282"/>
                    <a:pt x="1531" y="15247"/>
                    <a:pt x="667" y="17224"/>
                  </a:cubicBezTo>
                  <a:cubicBezTo>
                    <a:pt x="-197" y="19200"/>
                    <a:pt x="-197" y="20188"/>
                    <a:pt x="523" y="20753"/>
                  </a:cubicBezTo>
                  <a:cubicBezTo>
                    <a:pt x="1243" y="21318"/>
                    <a:pt x="2683" y="21459"/>
                    <a:pt x="412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2" name="Line"/>
            <p:cNvSpPr/>
            <p:nvPr/>
          </p:nvSpPr>
          <p:spPr>
            <a:xfrm>
              <a:off x="6198299" y="2771232"/>
              <a:ext cx="1184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659"/>
                    <a:pt x="2735" y="9318"/>
                    <a:pt x="575" y="12918"/>
                  </a:cubicBezTo>
                  <a:cubicBezTo>
                    <a:pt x="-1585" y="16518"/>
                    <a:pt x="2735" y="19059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3" name="Line"/>
            <p:cNvSpPr/>
            <p:nvPr/>
          </p:nvSpPr>
          <p:spPr>
            <a:xfrm>
              <a:off x="6202473" y="2640895"/>
              <a:ext cx="90345" cy="75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199" fill="norm" stroke="1" extrusionOk="0">
                  <a:moveTo>
                    <a:pt x="10800" y="6480"/>
                  </a:moveTo>
                  <a:cubicBezTo>
                    <a:pt x="8400" y="8640"/>
                    <a:pt x="6000" y="10800"/>
                    <a:pt x="5700" y="13320"/>
                  </a:cubicBezTo>
                  <a:cubicBezTo>
                    <a:pt x="5400" y="15840"/>
                    <a:pt x="7200" y="18720"/>
                    <a:pt x="10200" y="20160"/>
                  </a:cubicBezTo>
                  <a:cubicBezTo>
                    <a:pt x="13200" y="21600"/>
                    <a:pt x="17400" y="21600"/>
                    <a:pt x="19500" y="19800"/>
                  </a:cubicBezTo>
                  <a:cubicBezTo>
                    <a:pt x="21600" y="18000"/>
                    <a:pt x="21600" y="14400"/>
                    <a:pt x="20400" y="11160"/>
                  </a:cubicBezTo>
                  <a:cubicBezTo>
                    <a:pt x="19200" y="7920"/>
                    <a:pt x="16800" y="5040"/>
                    <a:pt x="13200" y="3240"/>
                  </a:cubicBezTo>
                  <a:cubicBezTo>
                    <a:pt x="9600" y="1440"/>
                    <a:pt x="4800" y="72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4" name="Line"/>
            <p:cNvSpPr/>
            <p:nvPr/>
          </p:nvSpPr>
          <p:spPr>
            <a:xfrm>
              <a:off x="6562814" y="2725231"/>
              <a:ext cx="191672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5" name="Line"/>
            <p:cNvSpPr/>
            <p:nvPr/>
          </p:nvSpPr>
          <p:spPr>
            <a:xfrm>
              <a:off x="6678954" y="2625562"/>
              <a:ext cx="2186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235"/>
                    <a:pt x="1332" y="8471"/>
                    <a:pt x="132" y="12071"/>
                  </a:cubicBezTo>
                  <a:cubicBezTo>
                    <a:pt x="-1068" y="15671"/>
                    <a:pt x="6132" y="18635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6" name="Line"/>
            <p:cNvSpPr/>
            <p:nvPr/>
          </p:nvSpPr>
          <p:spPr>
            <a:xfrm>
              <a:off x="6879226" y="2588365"/>
              <a:ext cx="250935" cy="290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16" fill="norm" stroke="1" extrusionOk="0">
                  <a:moveTo>
                    <a:pt x="21423" y="1621"/>
                  </a:moveTo>
                  <a:cubicBezTo>
                    <a:pt x="20768" y="863"/>
                    <a:pt x="20114" y="105"/>
                    <a:pt x="17605" y="11"/>
                  </a:cubicBezTo>
                  <a:cubicBezTo>
                    <a:pt x="15096" y="-84"/>
                    <a:pt x="10732" y="484"/>
                    <a:pt x="8114" y="1053"/>
                  </a:cubicBezTo>
                  <a:cubicBezTo>
                    <a:pt x="5496" y="1621"/>
                    <a:pt x="4623" y="2190"/>
                    <a:pt x="3968" y="2948"/>
                  </a:cubicBezTo>
                  <a:cubicBezTo>
                    <a:pt x="3314" y="3705"/>
                    <a:pt x="2878" y="4653"/>
                    <a:pt x="3096" y="5411"/>
                  </a:cubicBezTo>
                  <a:cubicBezTo>
                    <a:pt x="3314" y="6169"/>
                    <a:pt x="4187" y="6737"/>
                    <a:pt x="5278" y="7211"/>
                  </a:cubicBezTo>
                  <a:cubicBezTo>
                    <a:pt x="6368" y="7684"/>
                    <a:pt x="7678" y="8063"/>
                    <a:pt x="8768" y="8537"/>
                  </a:cubicBezTo>
                  <a:cubicBezTo>
                    <a:pt x="9859" y="9011"/>
                    <a:pt x="10732" y="9579"/>
                    <a:pt x="10405" y="10337"/>
                  </a:cubicBezTo>
                  <a:cubicBezTo>
                    <a:pt x="10078" y="11095"/>
                    <a:pt x="8550" y="12042"/>
                    <a:pt x="6805" y="13084"/>
                  </a:cubicBezTo>
                  <a:cubicBezTo>
                    <a:pt x="5059" y="14127"/>
                    <a:pt x="3096" y="15263"/>
                    <a:pt x="1787" y="16305"/>
                  </a:cubicBezTo>
                  <a:cubicBezTo>
                    <a:pt x="478" y="17348"/>
                    <a:pt x="-177" y="18295"/>
                    <a:pt x="41" y="19148"/>
                  </a:cubicBezTo>
                  <a:cubicBezTo>
                    <a:pt x="259" y="20000"/>
                    <a:pt x="1350" y="20758"/>
                    <a:pt x="4514" y="21137"/>
                  </a:cubicBezTo>
                  <a:cubicBezTo>
                    <a:pt x="7678" y="21516"/>
                    <a:pt x="12914" y="21516"/>
                    <a:pt x="18150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7" name="Line"/>
            <p:cNvSpPr/>
            <p:nvPr/>
          </p:nvSpPr>
          <p:spPr>
            <a:xfrm>
              <a:off x="7191495" y="2855567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8" name="Line"/>
            <p:cNvSpPr/>
            <p:nvPr/>
          </p:nvSpPr>
          <p:spPr>
            <a:xfrm>
              <a:off x="7199162" y="2686896"/>
              <a:ext cx="33619" cy="56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607" fill="norm" stroke="1" extrusionOk="0">
                  <a:moveTo>
                    <a:pt x="0" y="19722"/>
                  </a:moveTo>
                  <a:cubicBezTo>
                    <a:pt x="7714" y="20661"/>
                    <a:pt x="15429" y="21600"/>
                    <a:pt x="18514" y="18313"/>
                  </a:cubicBezTo>
                  <a:cubicBezTo>
                    <a:pt x="21600" y="15026"/>
                    <a:pt x="20057" y="7513"/>
                    <a:pt x="185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59" name="Line"/>
            <p:cNvSpPr/>
            <p:nvPr/>
          </p:nvSpPr>
          <p:spPr>
            <a:xfrm>
              <a:off x="7252829" y="2496443"/>
              <a:ext cx="275975" cy="537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441" fill="norm" stroke="1" extrusionOk="0">
                  <a:moveTo>
                    <a:pt x="5350" y="3313"/>
                  </a:moveTo>
                  <a:cubicBezTo>
                    <a:pt x="4756" y="2906"/>
                    <a:pt x="4161" y="2498"/>
                    <a:pt x="4756" y="2091"/>
                  </a:cubicBezTo>
                  <a:cubicBezTo>
                    <a:pt x="5350" y="1683"/>
                    <a:pt x="7134" y="1276"/>
                    <a:pt x="9215" y="919"/>
                  </a:cubicBezTo>
                  <a:cubicBezTo>
                    <a:pt x="11295" y="562"/>
                    <a:pt x="13673" y="257"/>
                    <a:pt x="15655" y="104"/>
                  </a:cubicBezTo>
                  <a:cubicBezTo>
                    <a:pt x="17637" y="-49"/>
                    <a:pt x="19222" y="-49"/>
                    <a:pt x="20213" y="206"/>
                  </a:cubicBezTo>
                  <a:cubicBezTo>
                    <a:pt x="21204" y="460"/>
                    <a:pt x="21600" y="970"/>
                    <a:pt x="21303" y="2651"/>
                  </a:cubicBezTo>
                  <a:cubicBezTo>
                    <a:pt x="21006" y="4332"/>
                    <a:pt x="20015" y="7185"/>
                    <a:pt x="19024" y="9732"/>
                  </a:cubicBezTo>
                  <a:cubicBezTo>
                    <a:pt x="18033" y="12279"/>
                    <a:pt x="17042" y="14521"/>
                    <a:pt x="16844" y="16151"/>
                  </a:cubicBezTo>
                  <a:cubicBezTo>
                    <a:pt x="16646" y="17781"/>
                    <a:pt x="17240" y="18800"/>
                    <a:pt x="17736" y="19564"/>
                  </a:cubicBezTo>
                  <a:cubicBezTo>
                    <a:pt x="18231" y="20328"/>
                    <a:pt x="18628" y="20838"/>
                    <a:pt x="18330" y="21143"/>
                  </a:cubicBezTo>
                  <a:cubicBezTo>
                    <a:pt x="18033" y="21449"/>
                    <a:pt x="17042" y="21551"/>
                    <a:pt x="13872" y="21296"/>
                  </a:cubicBezTo>
                  <a:cubicBezTo>
                    <a:pt x="10701" y="21042"/>
                    <a:pt x="5350" y="20430"/>
                    <a:pt x="0" y="198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0" name="Line"/>
            <p:cNvSpPr/>
            <p:nvPr/>
          </p:nvSpPr>
          <p:spPr>
            <a:xfrm>
              <a:off x="3289074" y="3888035"/>
              <a:ext cx="237673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06" y="10800"/>
                    <a:pt x="11613" y="0"/>
                    <a:pt x="15213" y="0"/>
                  </a:cubicBezTo>
                  <a:cubicBezTo>
                    <a:pt x="18813" y="0"/>
                    <a:pt x="20206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1" name="Line"/>
            <p:cNvSpPr/>
            <p:nvPr/>
          </p:nvSpPr>
          <p:spPr>
            <a:xfrm>
              <a:off x="3312074" y="4036260"/>
              <a:ext cx="168672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2" name="Line"/>
            <p:cNvSpPr/>
            <p:nvPr/>
          </p:nvSpPr>
          <p:spPr>
            <a:xfrm>
              <a:off x="3137108" y="3491915"/>
              <a:ext cx="159634" cy="2317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1" h="21290" fill="norm" stroke="1" extrusionOk="0">
                  <a:moveTo>
                    <a:pt x="5894" y="0"/>
                  </a:moveTo>
                  <a:cubicBezTo>
                    <a:pt x="4206" y="5400"/>
                    <a:pt x="2518" y="10800"/>
                    <a:pt x="1337" y="14439"/>
                  </a:cubicBezTo>
                  <a:cubicBezTo>
                    <a:pt x="156" y="18078"/>
                    <a:pt x="-519" y="19957"/>
                    <a:pt x="493" y="20778"/>
                  </a:cubicBezTo>
                  <a:cubicBezTo>
                    <a:pt x="1506" y="21600"/>
                    <a:pt x="4206" y="21365"/>
                    <a:pt x="7918" y="20543"/>
                  </a:cubicBezTo>
                  <a:cubicBezTo>
                    <a:pt x="11631" y="19722"/>
                    <a:pt x="16356" y="18313"/>
                    <a:pt x="21081" y="16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3" name="Line"/>
            <p:cNvSpPr/>
            <p:nvPr/>
          </p:nvSpPr>
          <p:spPr>
            <a:xfrm>
              <a:off x="3317022" y="3530249"/>
              <a:ext cx="107208" cy="154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3" h="21109" fill="norm" stroke="1" extrusionOk="0">
                  <a:moveTo>
                    <a:pt x="13776" y="8361"/>
                  </a:moveTo>
                  <a:cubicBezTo>
                    <a:pt x="11322" y="8710"/>
                    <a:pt x="8867" y="9058"/>
                    <a:pt x="6658" y="10103"/>
                  </a:cubicBezTo>
                  <a:cubicBezTo>
                    <a:pt x="4449" y="11148"/>
                    <a:pt x="2485" y="12890"/>
                    <a:pt x="1258" y="14806"/>
                  </a:cubicBezTo>
                  <a:cubicBezTo>
                    <a:pt x="31" y="16723"/>
                    <a:pt x="-460" y="18813"/>
                    <a:pt x="522" y="20032"/>
                  </a:cubicBezTo>
                  <a:cubicBezTo>
                    <a:pt x="1504" y="21252"/>
                    <a:pt x="3958" y="21600"/>
                    <a:pt x="7640" y="20206"/>
                  </a:cubicBezTo>
                  <a:cubicBezTo>
                    <a:pt x="11322" y="18813"/>
                    <a:pt x="16231" y="15677"/>
                    <a:pt x="18685" y="13065"/>
                  </a:cubicBezTo>
                  <a:cubicBezTo>
                    <a:pt x="21140" y="10452"/>
                    <a:pt x="21140" y="8361"/>
                    <a:pt x="19176" y="6271"/>
                  </a:cubicBezTo>
                  <a:cubicBezTo>
                    <a:pt x="17213" y="4181"/>
                    <a:pt x="13285" y="2090"/>
                    <a:pt x="935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4" name="Line"/>
            <p:cNvSpPr/>
            <p:nvPr/>
          </p:nvSpPr>
          <p:spPr>
            <a:xfrm>
              <a:off x="3518015" y="3450858"/>
              <a:ext cx="131401" cy="2201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141" fill="norm" stroke="1" extrusionOk="0">
                  <a:moveTo>
                    <a:pt x="20955" y="2471"/>
                  </a:moveTo>
                  <a:cubicBezTo>
                    <a:pt x="19732" y="1489"/>
                    <a:pt x="18510" y="507"/>
                    <a:pt x="16676" y="139"/>
                  </a:cubicBezTo>
                  <a:cubicBezTo>
                    <a:pt x="14842" y="-229"/>
                    <a:pt x="12397" y="16"/>
                    <a:pt x="9544" y="2348"/>
                  </a:cubicBezTo>
                  <a:cubicBezTo>
                    <a:pt x="6691" y="4680"/>
                    <a:pt x="3430" y="9098"/>
                    <a:pt x="1597" y="12044"/>
                  </a:cubicBezTo>
                  <a:cubicBezTo>
                    <a:pt x="-237" y="14989"/>
                    <a:pt x="-645" y="16462"/>
                    <a:pt x="1189" y="17812"/>
                  </a:cubicBezTo>
                  <a:cubicBezTo>
                    <a:pt x="3023" y="19162"/>
                    <a:pt x="7098" y="20389"/>
                    <a:pt x="10155" y="20880"/>
                  </a:cubicBezTo>
                  <a:cubicBezTo>
                    <a:pt x="13212" y="21371"/>
                    <a:pt x="15249" y="21126"/>
                    <a:pt x="16880" y="20512"/>
                  </a:cubicBezTo>
                  <a:cubicBezTo>
                    <a:pt x="18510" y="19898"/>
                    <a:pt x="19732" y="18916"/>
                    <a:pt x="20955" y="17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5" name="Line"/>
            <p:cNvSpPr/>
            <p:nvPr/>
          </p:nvSpPr>
          <p:spPr>
            <a:xfrm>
              <a:off x="3534413" y="3599250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6" name="Line"/>
            <p:cNvSpPr/>
            <p:nvPr/>
          </p:nvSpPr>
          <p:spPr>
            <a:xfrm>
              <a:off x="4141178" y="3780343"/>
              <a:ext cx="228921" cy="403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8" h="21338" fill="norm" stroke="1" extrusionOk="0">
                  <a:moveTo>
                    <a:pt x="21498" y="1369"/>
                  </a:moveTo>
                  <a:cubicBezTo>
                    <a:pt x="20778" y="829"/>
                    <a:pt x="20058" y="289"/>
                    <a:pt x="19098" y="86"/>
                  </a:cubicBezTo>
                  <a:cubicBezTo>
                    <a:pt x="18138" y="-116"/>
                    <a:pt x="16938" y="19"/>
                    <a:pt x="14538" y="694"/>
                  </a:cubicBezTo>
                  <a:cubicBezTo>
                    <a:pt x="12138" y="1369"/>
                    <a:pt x="8538" y="2584"/>
                    <a:pt x="5898" y="4676"/>
                  </a:cubicBezTo>
                  <a:cubicBezTo>
                    <a:pt x="3258" y="6769"/>
                    <a:pt x="1578" y="9739"/>
                    <a:pt x="738" y="12304"/>
                  </a:cubicBezTo>
                  <a:cubicBezTo>
                    <a:pt x="-102" y="14869"/>
                    <a:pt x="-102" y="17029"/>
                    <a:pt x="138" y="18447"/>
                  </a:cubicBezTo>
                  <a:cubicBezTo>
                    <a:pt x="378" y="19864"/>
                    <a:pt x="858" y="20539"/>
                    <a:pt x="1698" y="20944"/>
                  </a:cubicBezTo>
                  <a:cubicBezTo>
                    <a:pt x="2538" y="21349"/>
                    <a:pt x="3738" y="21484"/>
                    <a:pt x="6258" y="21147"/>
                  </a:cubicBezTo>
                  <a:cubicBezTo>
                    <a:pt x="8778" y="20809"/>
                    <a:pt x="12618" y="19999"/>
                    <a:pt x="16458" y="19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7" name="Line"/>
            <p:cNvSpPr/>
            <p:nvPr/>
          </p:nvSpPr>
          <p:spPr>
            <a:xfrm>
              <a:off x="4140093" y="3990259"/>
              <a:ext cx="191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8" name="Line"/>
            <p:cNvSpPr/>
            <p:nvPr/>
          </p:nvSpPr>
          <p:spPr>
            <a:xfrm>
              <a:off x="4429260" y="3782621"/>
              <a:ext cx="239846" cy="379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71" fill="norm" stroke="1" extrusionOk="0">
                  <a:moveTo>
                    <a:pt x="21339" y="1332"/>
                  </a:moveTo>
                  <a:cubicBezTo>
                    <a:pt x="20657" y="756"/>
                    <a:pt x="19975" y="180"/>
                    <a:pt x="18270" y="36"/>
                  </a:cubicBezTo>
                  <a:cubicBezTo>
                    <a:pt x="16564" y="-108"/>
                    <a:pt x="13836" y="180"/>
                    <a:pt x="11790" y="972"/>
                  </a:cubicBezTo>
                  <a:cubicBezTo>
                    <a:pt x="9743" y="1764"/>
                    <a:pt x="8379" y="3060"/>
                    <a:pt x="7015" y="5148"/>
                  </a:cubicBezTo>
                  <a:cubicBezTo>
                    <a:pt x="5651" y="7236"/>
                    <a:pt x="4286" y="10116"/>
                    <a:pt x="3150" y="12420"/>
                  </a:cubicBezTo>
                  <a:cubicBezTo>
                    <a:pt x="2013" y="14724"/>
                    <a:pt x="1103" y="16452"/>
                    <a:pt x="535" y="17820"/>
                  </a:cubicBezTo>
                  <a:cubicBezTo>
                    <a:pt x="-34" y="19188"/>
                    <a:pt x="-261" y="20196"/>
                    <a:pt x="421" y="20772"/>
                  </a:cubicBezTo>
                  <a:cubicBezTo>
                    <a:pt x="1103" y="21348"/>
                    <a:pt x="2695" y="21492"/>
                    <a:pt x="4400" y="21276"/>
                  </a:cubicBezTo>
                  <a:cubicBezTo>
                    <a:pt x="6105" y="21060"/>
                    <a:pt x="7924" y="20484"/>
                    <a:pt x="9743" y="199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69" name="Line"/>
            <p:cNvSpPr/>
            <p:nvPr/>
          </p:nvSpPr>
          <p:spPr>
            <a:xfrm>
              <a:off x="4654091" y="3763797"/>
              <a:ext cx="239909" cy="63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525" fill="norm" stroke="1" extrusionOk="0">
                  <a:moveTo>
                    <a:pt x="3418" y="7426"/>
                  </a:moveTo>
                  <a:cubicBezTo>
                    <a:pt x="2728" y="9161"/>
                    <a:pt x="2039" y="10896"/>
                    <a:pt x="1580" y="12978"/>
                  </a:cubicBezTo>
                  <a:cubicBezTo>
                    <a:pt x="1120" y="15060"/>
                    <a:pt x="890" y="17489"/>
                    <a:pt x="660" y="19094"/>
                  </a:cubicBezTo>
                  <a:cubicBezTo>
                    <a:pt x="431" y="20699"/>
                    <a:pt x="201" y="21479"/>
                    <a:pt x="86" y="21523"/>
                  </a:cubicBezTo>
                  <a:cubicBezTo>
                    <a:pt x="-29" y="21566"/>
                    <a:pt x="-29" y="20872"/>
                    <a:pt x="86" y="18920"/>
                  </a:cubicBezTo>
                  <a:cubicBezTo>
                    <a:pt x="201" y="16968"/>
                    <a:pt x="431" y="13759"/>
                    <a:pt x="1005" y="10896"/>
                  </a:cubicBezTo>
                  <a:cubicBezTo>
                    <a:pt x="1580" y="8033"/>
                    <a:pt x="2499" y="5518"/>
                    <a:pt x="3648" y="3826"/>
                  </a:cubicBezTo>
                  <a:cubicBezTo>
                    <a:pt x="4797" y="2135"/>
                    <a:pt x="6175" y="1267"/>
                    <a:pt x="7439" y="747"/>
                  </a:cubicBezTo>
                  <a:cubicBezTo>
                    <a:pt x="8703" y="226"/>
                    <a:pt x="9852" y="53"/>
                    <a:pt x="11001" y="9"/>
                  </a:cubicBezTo>
                  <a:cubicBezTo>
                    <a:pt x="12150" y="-34"/>
                    <a:pt x="13299" y="53"/>
                    <a:pt x="14333" y="530"/>
                  </a:cubicBezTo>
                  <a:cubicBezTo>
                    <a:pt x="15367" y="1007"/>
                    <a:pt x="16286" y="1874"/>
                    <a:pt x="16516" y="2785"/>
                  </a:cubicBezTo>
                  <a:cubicBezTo>
                    <a:pt x="16745" y="3696"/>
                    <a:pt x="16286" y="4650"/>
                    <a:pt x="15711" y="5344"/>
                  </a:cubicBezTo>
                  <a:cubicBezTo>
                    <a:pt x="15137" y="6038"/>
                    <a:pt x="14448" y="6472"/>
                    <a:pt x="13643" y="6819"/>
                  </a:cubicBezTo>
                  <a:cubicBezTo>
                    <a:pt x="12839" y="7166"/>
                    <a:pt x="11920" y="7426"/>
                    <a:pt x="12035" y="7513"/>
                  </a:cubicBezTo>
                  <a:cubicBezTo>
                    <a:pt x="12150" y="7600"/>
                    <a:pt x="13299" y="7513"/>
                    <a:pt x="14448" y="7470"/>
                  </a:cubicBezTo>
                  <a:cubicBezTo>
                    <a:pt x="15597" y="7426"/>
                    <a:pt x="16745" y="7426"/>
                    <a:pt x="17780" y="7600"/>
                  </a:cubicBezTo>
                  <a:cubicBezTo>
                    <a:pt x="18814" y="7773"/>
                    <a:pt x="19733" y="8120"/>
                    <a:pt x="20422" y="8511"/>
                  </a:cubicBezTo>
                  <a:cubicBezTo>
                    <a:pt x="21111" y="8901"/>
                    <a:pt x="21571" y="9335"/>
                    <a:pt x="21571" y="9768"/>
                  </a:cubicBezTo>
                  <a:cubicBezTo>
                    <a:pt x="21571" y="10202"/>
                    <a:pt x="21111" y="10636"/>
                    <a:pt x="20077" y="10983"/>
                  </a:cubicBezTo>
                  <a:cubicBezTo>
                    <a:pt x="19043" y="11330"/>
                    <a:pt x="17435" y="11590"/>
                    <a:pt x="16056" y="11633"/>
                  </a:cubicBezTo>
                  <a:cubicBezTo>
                    <a:pt x="14677" y="11677"/>
                    <a:pt x="13528" y="11503"/>
                    <a:pt x="13299" y="11156"/>
                  </a:cubicBezTo>
                  <a:cubicBezTo>
                    <a:pt x="13069" y="10809"/>
                    <a:pt x="13758" y="10289"/>
                    <a:pt x="14448" y="97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0" name="Line"/>
            <p:cNvSpPr/>
            <p:nvPr/>
          </p:nvSpPr>
          <p:spPr>
            <a:xfrm>
              <a:off x="4960478" y="3967259"/>
              <a:ext cx="68969" cy="1498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1461" fill="norm" stroke="1" extrusionOk="0">
                  <a:moveTo>
                    <a:pt x="20819" y="7688"/>
                  </a:moveTo>
                  <a:cubicBezTo>
                    <a:pt x="14648" y="9885"/>
                    <a:pt x="8476" y="12081"/>
                    <a:pt x="4619" y="14278"/>
                  </a:cubicBezTo>
                  <a:cubicBezTo>
                    <a:pt x="762" y="16475"/>
                    <a:pt x="-781" y="18671"/>
                    <a:pt x="376" y="19953"/>
                  </a:cubicBezTo>
                  <a:cubicBezTo>
                    <a:pt x="1533" y="21234"/>
                    <a:pt x="5390" y="21600"/>
                    <a:pt x="9248" y="21417"/>
                  </a:cubicBezTo>
                  <a:cubicBezTo>
                    <a:pt x="13105" y="21234"/>
                    <a:pt x="16962" y="20502"/>
                    <a:pt x="18119" y="17756"/>
                  </a:cubicBezTo>
                  <a:cubicBezTo>
                    <a:pt x="19276" y="15010"/>
                    <a:pt x="17733" y="10251"/>
                    <a:pt x="16962" y="6956"/>
                  </a:cubicBezTo>
                  <a:cubicBezTo>
                    <a:pt x="16190" y="3661"/>
                    <a:pt x="16190" y="1831"/>
                    <a:pt x="161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1" name="Line"/>
            <p:cNvSpPr/>
            <p:nvPr/>
          </p:nvSpPr>
          <p:spPr>
            <a:xfrm>
              <a:off x="5075447" y="3696200"/>
              <a:ext cx="255519" cy="456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437" fill="norm" stroke="1" extrusionOk="0">
                  <a:moveTo>
                    <a:pt x="0" y="1568"/>
                  </a:moveTo>
                  <a:cubicBezTo>
                    <a:pt x="642" y="1088"/>
                    <a:pt x="1283" y="608"/>
                    <a:pt x="3422" y="308"/>
                  </a:cubicBezTo>
                  <a:cubicBezTo>
                    <a:pt x="5560" y="8"/>
                    <a:pt x="9196" y="-112"/>
                    <a:pt x="12190" y="128"/>
                  </a:cubicBezTo>
                  <a:cubicBezTo>
                    <a:pt x="15184" y="368"/>
                    <a:pt x="17537" y="968"/>
                    <a:pt x="18820" y="1928"/>
                  </a:cubicBezTo>
                  <a:cubicBezTo>
                    <a:pt x="20103" y="2888"/>
                    <a:pt x="20317" y="4208"/>
                    <a:pt x="19889" y="6128"/>
                  </a:cubicBezTo>
                  <a:cubicBezTo>
                    <a:pt x="19461" y="8048"/>
                    <a:pt x="18392" y="10568"/>
                    <a:pt x="18178" y="12608"/>
                  </a:cubicBezTo>
                  <a:cubicBezTo>
                    <a:pt x="17964" y="14648"/>
                    <a:pt x="18606" y="16208"/>
                    <a:pt x="19248" y="17228"/>
                  </a:cubicBezTo>
                  <a:cubicBezTo>
                    <a:pt x="19889" y="18248"/>
                    <a:pt x="20531" y="18728"/>
                    <a:pt x="20958" y="19268"/>
                  </a:cubicBezTo>
                  <a:cubicBezTo>
                    <a:pt x="21386" y="19808"/>
                    <a:pt x="21600" y="20408"/>
                    <a:pt x="21065" y="20828"/>
                  </a:cubicBezTo>
                  <a:cubicBezTo>
                    <a:pt x="20531" y="21248"/>
                    <a:pt x="19248" y="21488"/>
                    <a:pt x="16895" y="21428"/>
                  </a:cubicBezTo>
                  <a:cubicBezTo>
                    <a:pt x="14543" y="21368"/>
                    <a:pt x="11121" y="21008"/>
                    <a:pt x="7699" y="206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2" name="Line"/>
            <p:cNvSpPr/>
            <p:nvPr/>
          </p:nvSpPr>
          <p:spPr>
            <a:xfrm>
              <a:off x="5681128" y="3928925"/>
              <a:ext cx="14567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3" name="Line"/>
            <p:cNvSpPr/>
            <p:nvPr/>
          </p:nvSpPr>
          <p:spPr>
            <a:xfrm>
              <a:off x="5772450" y="3844589"/>
              <a:ext cx="23681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582"/>
                    <a:pt x="2735" y="9164"/>
                    <a:pt x="575" y="12764"/>
                  </a:cubicBezTo>
                  <a:cubicBezTo>
                    <a:pt x="-1585" y="16364"/>
                    <a:pt x="2735" y="18982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4" name="Line"/>
            <p:cNvSpPr/>
            <p:nvPr/>
          </p:nvSpPr>
          <p:spPr>
            <a:xfrm>
              <a:off x="6061654" y="3793114"/>
              <a:ext cx="171487" cy="302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5" h="21301" fill="norm" stroke="1" extrusionOk="0">
                  <a:moveTo>
                    <a:pt x="21315" y="2546"/>
                  </a:moveTo>
                  <a:cubicBezTo>
                    <a:pt x="20997" y="1646"/>
                    <a:pt x="20680" y="746"/>
                    <a:pt x="19727" y="296"/>
                  </a:cubicBezTo>
                  <a:cubicBezTo>
                    <a:pt x="18774" y="-154"/>
                    <a:pt x="17186" y="-154"/>
                    <a:pt x="14327" y="746"/>
                  </a:cubicBezTo>
                  <a:cubicBezTo>
                    <a:pt x="11468" y="1646"/>
                    <a:pt x="7339" y="3446"/>
                    <a:pt x="4639" y="5696"/>
                  </a:cubicBezTo>
                  <a:cubicBezTo>
                    <a:pt x="1939" y="7946"/>
                    <a:pt x="668" y="10646"/>
                    <a:pt x="191" y="12986"/>
                  </a:cubicBezTo>
                  <a:cubicBezTo>
                    <a:pt x="-285" y="15326"/>
                    <a:pt x="33" y="17306"/>
                    <a:pt x="2256" y="18746"/>
                  </a:cubicBezTo>
                  <a:cubicBezTo>
                    <a:pt x="4480" y="20186"/>
                    <a:pt x="8609" y="21086"/>
                    <a:pt x="12103" y="21266"/>
                  </a:cubicBezTo>
                  <a:cubicBezTo>
                    <a:pt x="15597" y="21446"/>
                    <a:pt x="18456" y="20906"/>
                    <a:pt x="21315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5" name="Line"/>
            <p:cNvSpPr/>
            <p:nvPr/>
          </p:nvSpPr>
          <p:spPr>
            <a:xfrm>
              <a:off x="6079803" y="3959592"/>
              <a:ext cx="14567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6" name="Line"/>
            <p:cNvSpPr/>
            <p:nvPr/>
          </p:nvSpPr>
          <p:spPr>
            <a:xfrm>
              <a:off x="6353971" y="3779597"/>
              <a:ext cx="201177" cy="3068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4" h="21255" fill="norm" stroke="1" extrusionOk="0">
                  <a:moveTo>
                    <a:pt x="21254" y="784"/>
                  </a:moveTo>
                  <a:cubicBezTo>
                    <a:pt x="20174" y="253"/>
                    <a:pt x="19094" y="-278"/>
                    <a:pt x="16529" y="165"/>
                  </a:cubicBezTo>
                  <a:cubicBezTo>
                    <a:pt x="13964" y="607"/>
                    <a:pt x="9914" y="2024"/>
                    <a:pt x="7619" y="3617"/>
                  </a:cubicBezTo>
                  <a:cubicBezTo>
                    <a:pt x="5324" y="5211"/>
                    <a:pt x="4784" y="6981"/>
                    <a:pt x="3839" y="9283"/>
                  </a:cubicBezTo>
                  <a:cubicBezTo>
                    <a:pt x="2894" y="11584"/>
                    <a:pt x="1544" y="14417"/>
                    <a:pt x="734" y="16453"/>
                  </a:cubicBezTo>
                  <a:cubicBezTo>
                    <a:pt x="-76" y="18489"/>
                    <a:pt x="-346" y="19729"/>
                    <a:pt x="599" y="20437"/>
                  </a:cubicBezTo>
                  <a:cubicBezTo>
                    <a:pt x="1544" y="21145"/>
                    <a:pt x="3704" y="21322"/>
                    <a:pt x="6269" y="21233"/>
                  </a:cubicBezTo>
                  <a:cubicBezTo>
                    <a:pt x="8834" y="21145"/>
                    <a:pt x="11804" y="20791"/>
                    <a:pt x="14774" y="20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7" name="Line"/>
            <p:cNvSpPr/>
            <p:nvPr/>
          </p:nvSpPr>
          <p:spPr>
            <a:xfrm>
              <a:off x="6558655" y="3834412"/>
              <a:ext cx="156280" cy="474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336" fill="norm" stroke="1" extrusionOk="0">
                  <a:moveTo>
                    <a:pt x="4747" y="4938"/>
                  </a:moveTo>
                  <a:cubicBezTo>
                    <a:pt x="4051" y="7926"/>
                    <a:pt x="3354" y="10913"/>
                    <a:pt x="2831" y="13268"/>
                  </a:cubicBezTo>
                  <a:cubicBezTo>
                    <a:pt x="2309" y="15623"/>
                    <a:pt x="1960" y="17347"/>
                    <a:pt x="1438" y="18726"/>
                  </a:cubicBezTo>
                  <a:cubicBezTo>
                    <a:pt x="915" y="20104"/>
                    <a:pt x="218" y="21138"/>
                    <a:pt x="44" y="21311"/>
                  </a:cubicBezTo>
                  <a:cubicBezTo>
                    <a:pt x="-130" y="21483"/>
                    <a:pt x="218" y="20794"/>
                    <a:pt x="915" y="18553"/>
                  </a:cubicBezTo>
                  <a:cubicBezTo>
                    <a:pt x="1612" y="16313"/>
                    <a:pt x="2657" y="12521"/>
                    <a:pt x="4051" y="9419"/>
                  </a:cubicBezTo>
                  <a:cubicBezTo>
                    <a:pt x="5444" y="6317"/>
                    <a:pt x="7186" y="3904"/>
                    <a:pt x="8754" y="2411"/>
                  </a:cubicBezTo>
                  <a:cubicBezTo>
                    <a:pt x="10322" y="917"/>
                    <a:pt x="11715" y="343"/>
                    <a:pt x="13283" y="113"/>
                  </a:cubicBezTo>
                  <a:cubicBezTo>
                    <a:pt x="14851" y="-117"/>
                    <a:pt x="16593" y="-2"/>
                    <a:pt x="17638" y="515"/>
                  </a:cubicBezTo>
                  <a:cubicBezTo>
                    <a:pt x="18683" y="1032"/>
                    <a:pt x="19031" y="1951"/>
                    <a:pt x="19380" y="2698"/>
                  </a:cubicBezTo>
                  <a:cubicBezTo>
                    <a:pt x="19728" y="3445"/>
                    <a:pt x="20076" y="4019"/>
                    <a:pt x="20076" y="4594"/>
                  </a:cubicBezTo>
                  <a:cubicBezTo>
                    <a:pt x="20076" y="5168"/>
                    <a:pt x="19728" y="5743"/>
                    <a:pt x="18683" y="6145"/>
                  </a:cubicBezTo>
                  <a:cubicBezTo>
                    <a:pt x="17638" y="6547"/>
                    <a:pt x="15896" y="6777"/>
                    <a:pt x="15722" y="7064"/>
                  </a:cubicBezTo>
                  <a:cubicBezTo>
                    <a:pt x="15547" y="7351"/>
                    <a:pt x="16941" y="7696"/>
                    <a:pt x="18160" y="8098"/>
                  </a:cubicBezTo>
                  <a:cubicBezTo>
                    <a:pt x="19380" y="8500"/>
                    <a:pt x="20425" y="8960"/>
                    <a:pt x="20947" y="9477"/>
                  </a:cubicBezTo>
                  <a:cubicBezTo>
                    <a:pt x="21470" y="9994"/>
                    <a:pt x="21470" y="10568"/>
                    <a:pt x="20599" y="11085"/>
                  </a:cubicBezTo>
                  <a:cubicBezTo>
                    <a:pt x="19728" y="11602"/>
                    <a:pt x="17986" y="12062"/>
                    <a:pt x="15896" y="12292"/>
                  </a:cubicBezTo>
                  <a:cubicBezTo>
                    <a:pt x="13805" y="12521"/>
                    <a:pt x="11367" y="12521"/>
                    <a:pt x="10670" y="12119"/>
                  </a:cubicBezTo>
                  <a:cubicBezTo>
                    <a:pt x="9973" y="11717"/>
                    <a:pt x="11018" y="10913"/>
                    <a:pt x="12064" y="10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8" name="Line"/>
            <p:cNvSpPr/>
            <p:nvPr/>
          </p:nvSpPr>
          <p:spPr>
            <a:xfrm>
              <a:off x="6792820" y="4013260"/>
              <a:ext cx="1" cy="13800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79" name="Line"/>
            <p:cNvSpPr/>
            <p:nvPr/>
          </p:nvSpPr>
          <p:spPr>
            <a:xfrm>
              <a:off x="6907822" y="3859923"/>
              <a:ext cx="168671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55" y="3497"/>
                    <a:pt x="8509" y="6994"/>
                    <a:pt x="11782" y="9977"/>
                  </a:cubicBezTo>
                  <a:cubicBezTo>
                    <a:pt x="15055" y="12960"/>
                    <a:pt x="17346" y="15429"/>
                    <a:pt x="18818" y="17280"/>
                  </a:cubicBezTo>
                  <a:cubicBezTo>
                    <a:pt x="20291" y="19131"/>
                    <a:pt x="20945" y="20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0" name="Line"/>
            <p:cNvSpPr/>
            <p:nvPr/>
          </p:nvSpPr>
          <p:spPr>
            <a:xfrm>
              <a:off x="6938489" y="3852256"/>
              <a:ext cx="145671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68" y="1260"/>
                    <a:pt x="15537" y="2520"/>
                    <a:pt x="12126" y="5220"/>
                  </a:cubicBezTo>
                  <a:cubicBezTo>
                    <a:pt x="8716" y="7920"/>
                    <a:pt x="4926" y="12060"/>
                    <a:pt x="2842" y="15030"/>
                  </a:cubicBezTo>
                  <a:cubicBezTo>
                    <a:pt x="758" y="18000"/>
                    <a:pt x="379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1" name="Line"/>
            <p:cNvSpPr/>
            <p:nvPr/>
          </p:nvSpPr>
          <p:spPr>
            <a:xfrm>
              <a:off x="7107160" y="4059261"/>
              <a:ext cx="7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2" name="Line"/>
            <p:cNvSpPr/>
            <p:nvPr/>
          </p:nvSpPr>
          <p:spPr>
            <a:xfrm>
              <a:off x="7146473" y="3951925"/>
              <a:ext cx="57513" cy="59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44" h="20939" fill="norm" stroke="1" extrusionOk="0">
                  <a:moveTo>
                    <a:pt x="15221" y="8100"/>
                  </a:moveTo>
                  <a:cubicBezTo>
                    <a:pt x="10901" y="8100"/>
                    <a:pt x="6581" y="8100"/>
                    <a:pt x="3557" y="10350"/>
                  </a:cubicBezTo>
                  <a:cubicBezTo>
                    <a:pt x="533" y="12600"/>
                    <a:pt x="-1195" y="17100"/>
                    <a:pt x="965" y="19350"/>
                  </a:cubicBezTo>
                  <a:cubicBezTo>
                    <a:pt x="3125" y="21600"/>
                    <a:pt x="9173" y="21600"/>
                    <a:pt x="13493" y="18450"/>
                  </a:cubicBezTo>
                  <a:cubicBezTo>
                    <a:pt x="17813" y="15300"/>
                    <a:pt x="20405" y="9000"/>
                    <a:pt x="19109" y="5400"/>
                  </a:cubicBezTo>
                  <a:cubicBezTo>
                    <a:pt x="17813" y="1800"/>
                    <a:pt x="12629" y="900"/>
                    <a:pt x="744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3" name="Line"/>
            <p:cNvSpPr/>
            <p:nvPr/>
          </p:nvSpPr>
          <p:spPr>
            <a:xfrm>
              <a:off x="7222162" y="3784392"/>
              <a:ext cx="167169" cy="389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8" h="21503" fill="norm" stroke="1" extrusionOk="0">
                  <a:moveTo>
                    <a:pt x="1934" y="3749"/>
                  </a:moveTo>
                  <a:cubicBezTo>
                    <a:pt x="1934" y="3043"/>
                    <a:pt x="1934" y="2337"/>
                    <a:pt x="2740" y="1843"/>
                  </a:cubicBezTo>
                  <a:cubicBezTo>
                    <a:pt x="3546" y="1349"/>
                    <a:pt x="5158" y="1066"/>
                    <a:pt x="7093" y="713"/>
                  </a:cubicBezTo>
                  <a:cubicBezTo>
                    <a:pt x="9027" y="361"/>
                    <a:pt x="11284" y="-63"/>
                    <a:pt x="13863" y="8"/>
                  </a:cubicBezTo>
                  <a:cubicBezTo>
                    <a:pt x="16442" y="78"/>
                    <a:pt x="19343" y="643"/>
                    <a:pt x="20472" y="2690"/>
                  </a:cubicBezTo>
                  <a:cubicBezTo>
                    <a:pt x="21600" y="4737"/>
                    <a:pt x="20955" y="8266"/>
                    <a:pt x="20310" y="11302"/>
                  </a:cubicBezTo>
                  <a:cubicBezTo>
                    <a:pt x="19666" y="14337"/>
                    <a:pt x="19021" y="16878"/>
                    <a:pt x="19021" y="18502"/>
                  </a:cubicBezTo>
                  <a:cubicBezTo>
                    <a:pt x="19021" y="20125"/>
                    <a:pt x="19666" y="20831"/>
                    <a:pt x="19021" y="21184"/>
                  </a:cubicBezTo>
                  <a:cubicBezTo>
                    <a:pt x="18376" y="21537"/>
                    <a:pt x="16442" y="21537"/>
                    <a:pt x="13057" y="21466"/>
                  </a:cubicBezTo>
                  <a:cubicBezTo>
                    <a:pt x="9672" y="21396"/>
                    <a:pt x="4836" y="21255"/>
                    <a:pt x="0" y="211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4" name="Line"/>
            <p:cNvSpPr/>
            <p:nvPr/>
          </p:nvSpPr>
          <p:spPr>
            <a:xfrm>
              <a:off x="7559503" y="3967259"/>
              <a:ext cx="184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6200"/>
                    <a:pt x="11400" y="10800"/>
                    <a:pt x="15000" y="7200"/>
                  </a:cubicBezTo>
                  <a:cubicBezTo>
                    <a:pt x="18600" y="3600"/>
                    <a:pt x="201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5" name="Line"/>
            <p:cNvSpPr/>
            <p:nvPr/>
          </p:nvSpPr>
          <p:spPr>
            <a:xfrm>
              <a:off x="7661986" y="3859923"/>
              <a:ext cx="3552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3948"/>
                    <a:pt x="2735" y="7897"/>
                    <a:pt x="575" y="11497"/>
                  </a:cubicBezTo>
                  <a:cubicBezTo>
                    <a:pt x="-1585" y="15097"/>
                    <a:pt x="2735" y="18348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6" name="Line"/>
            <p:cNvSpPr/>
            <p:nvPr/>
          </p:nvSpPr>
          <p:spPr>
            <a:xfrm>
              <a:off x="7931946" y="3755416"/>
              <a:ext cx="217905" cy="3611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344" fill="norm" stroke="1" extrusionOk="0">
                  <a:moveTo>
                    <a:pt x="21415" y="3005"/>
                  </a:moveTo>
                  <a:cubicBezTo>
                    <a:pt x="21164" y="2250"/>
                    <a:pt x="20913" y="1495"/>
                    <a:pt x="19657" y="890"/>
                  </a:cubicBezTo>
                  <a:cubicBezTo>
                    <a:pt x="18401" y="286"/>
                    <a:pt x="16141" y="-167"/>
                    <a:pt x="13252" y="60"/>
                  </a:cubicBezTo>
                  <a:cubicBezTo>
                    <a:pt x="10364" y="286"/>
                    <a:pt x="6848" y="1192"/>
                    <a:pt x="4713" y="3081"/>
                  </a:cubicBezTo>
                  <a:cubicBezTo>
                    <a:pt x="2578" y="4969"/>
                    <a:pt x="1824" y="7839"/>
                    <a:pt x="1322" y="10406"/>
                  </a:cubicBezTo>
                  <a:cubicBezTo>
                    <a:pt x="820" y="12974"/>
                    <a:pt x="569" y="15240"/>
                    <a:pt x="317" y="16826"/>
                  </a:cubicBezTo>
                  <a:cubicBezTo>
                    <a:pt x="66" y="18412"/>
                    <a:pt x="-185" y="19318"/>
                    <a:pt x="192" y="19998"/>
                  </a:cubicBezTo>
                  <a:cubicBezTo>
                    <a:pt x="568" y="20678"/>
                    <a:pt x="1573" y="21131"/>
                    <a:pt x="3959" y="21282"/>
                  </a:cubicBezTo>
                  <a:cubicBezTo>
                    <a:pt x="6345" y="21433"/>
                    <a:pt x="10113" y="21282"/>
                    <a:pt x="13880" y="21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7" name="Line"/>
            <p:cNvSpPr/>
            <p:nvPr/>
          </p:nvSpPr>
          <p:spPr>
            <a:xfrm>
              <a:off x="7965846" y="3928925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300" y="18000"/>
                    <a:pt x="6600" y="14400"/>
                    <a:pt x="10200" y="10800"/>
                  </a:cubicBezTo>
                  <a:cubicBezTo>
                    <a:pt x="13800" y="7200"/>
                    <a:pt x="1770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8" name="Line"/>
            <p:cNvSpPr/>
            <p:nvPr/>
          </p:nvSpPr>
          <p:spPr>
            <a:xfrm>
              <a:off x="8212402" y="3677055"/>
              <a:ext cx="247073" cy="427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487" fill="norm" stroke="1" extrusionOk="0">
                  <a:moveTo>
                    <a:pt x="21054" y="2643"/>
                  </a:moveTo>
                  <a:cubicBezTo>
                    <a:pt x="21275" y="2000"/>
                    <a:pt x="21495" y="1357"/>
                    <a:pt x="21054" y="907"/>
                  </a:cubicBezTo>
                  <a:cubicBezTo>
                    <a:pt x="20613" y="457"/>
                    <a:pt x="19511" y="200"/>
                    <a:pt x="18079" y="72"/>
                  </a:cubicBezTo>
                  <a:cubicBezTo>
                    <a:pt x="16646" y="-57"/>
                    <a:pt x="14883" y="-57"/>
                    <a:pt x="13230" y="457"/>
                  </a:cubicBezTo>
                  <a:cubicBezTo>
                    <a:pt x="11577" y="972"/>
                    <a:pt x="10034" y="2000"/>
                    <a:pt x="8381" y="3993"/>
                  </a:cubicBezTo>
                  <a:cubicBezTo>
                    <a:pt x="6728" y="5986"/>
                    <a:pt x="4964" y="8943"/>
                    <a:pt x="3532" y="11450"/>
                  </a:cubicBezTo>
                  <a:cubicBezTo>
                    <a:pt x="2099" y="13957"/>
                    <a:pt x="997" y="16014"/>
                    <a:pt x="446" y="17364"/>
                  </a:cubicBezTo>
                  <a:cubicBezTo>
                    <a:pt x="-105" y="18714"/>
                    <a:pt x="-105" y="19357"/>
                    <a:pt x="226" y="19936"/>
                  </a:cubicBezTo>
                  <a:cubicBezTo>
                    <a:pt x="556" y="20514"/>
                    <a:pt x="1217" y="21029"/>
                    <a:pt x="2650" y="21286"/>
                  </a:cubicBezTo>
                  <a:cubicBezTo>
                    <a:pt x="4083" y="21543"/>
                    <a:pt x="6287" y="21543"/>
                    <a:pt x="8050" y="21350"/>
                  </a:cubicBezTo>
                  <a:cubicBezTo>
                    <a:pt x="9813" y="21157"/>
                    <a:pt x="11136" y="20772"/>
                    <a:pt x="12458" y="20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89" name="Line"/>
            <p:cNvSpPr/>
            <p:nvPr/>
          </p:nvSpPr>
          <p:spPr>
            <a:xfrm>
              <a:off x="8442936" y="3778417"/>
              <a:ext cx="258928" cy="2731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379" fill="norm" stroke="1" extrusionOk="0">
                  <a:moveTo>
                    <a:pt x="21455" y="3979"/>
                  </a:moveTo>
                  <a:cubicBezTo>
                    <a:pt x="21455" y="2979"/>
                    <a:pt x="21455" y="1979"/>
                    <a:pt x="21031" y="1179"/>
                  </a:cubicBezTo>
                  <a:cubicBezTo>
                    <a:pt x="20608" y="379"/>
                    <a:pt x="19761" y="-221"/>
                    <a:pt x="17961" y="79"/>
                  </a:cubicBezTo>
                  <a:cubicBezTo>
                    <a:pt x="16161" y="379"/>
                    <a:pt x="13408" y="1579"/>
                    <a:pt x="11820" y="2679"/>
                  </a:cubicBezTo>
                  <a:cubicBezTo>
                    <a:pt x="10231" y="3779"/>
                    <a:pt x="9808" y="4779"/>
                    <a:pt x="9914" y="5679"/>
                  </a:cubicBezTo>
                  <a:cubicBezTo>
                    <a:pt x="10020" y="6579"/>
                    <a:pt x="10655" y="7379"/>
                    <a:pt x="11502" y="7779"/>
                  </a:cubicBezTo>
                  <a:cubicBezTo>
                    <a:pt x="12349" y="8179"/>
                    <a:pt x="13408" y="8179"/>
                    <a:pt x="13408" y="8479"/>
                  </a:cubicBezTo>
                  <a:cubicBezTo>
                    <a:pt x="13408" y="8779"/>
                    <a:pt x="12349" y="9379"/>
                    <a:pt x="10443" y="10279"/>
                  </a:cubicBezTo>
                  <a:cubicBezTo>
                    <a:pt x="8537" y="11179"/>
                    <a:pt x="5784" y="12379"/>
                    <a:pt x="3879" y="13479"/>
                  </a:cubicBezTo>
                  <a:cubicBezTo>
                    <a:pt x="1973" y="14579"/>
                    <a:pt x="914" y="15579"/>
                    <a:pt x="384" y="16579"/>
                  </a:cubicBezTo>
                  <a:cubicBezTo>
                    <a:pt x="-145" y="17579"/>
                    <a:pt x="-145" y="18579"/>
                    <a:pt x="490" y="19179"/>
                  </a:cubicBezTo>
                  <a:cubicBezTo>
                    <a:pt x="1126" y="19779"/>
                    <a:pt x="2396" y="19979"/>
                    <a:pt x="4620" y="20279"/>
                  </a:cubicBezTo>
                  <a:cubicBezTo>
                    <a:pt x="6843" y="20579"/>
                    <a:pt x="10020" y="20979"/>
                    <a:pt x="13196" y="213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0" name="Line"/>
            <p:cNvSpPr/>
            <p:nvPr/>
          </p:nvSpPr>
          <p:spPr>
            <a:xfrm>
              <a:off x="8685052" y="4059261"/>
              <a:ext cx="16812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800"/>
                    <a:pt x="1783" y="9600"/>
                    <a:pt x="240" y="13200"/>
                  </a:cubicBezTo>
                  <a:cubicBezTo>
                    <a:pt x="-1303" y="16800"/>
                    <a:pt x="4868" y="1920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1" name="Line"/>
            <p:cNvSpPr/>
            <p:nvPr/>
          </p:nvSpPr>
          <p:spPr>
            <a:xfrm>
              <a:off x="8755530" y="3951925"/>
              <a:ext cx="28615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0015" fill="norm" stroke="1" extrusionOk="0">
                  <a:moveTo>
                    <a:pt x="0" y="12960"/>
                  </a:moveTo>
                  <a:cubicBezTo>
                    <a:pt x="9000" y="17280"/>
                    <a:pt x="18000" y="21600"/>
                    <a:pt x="19800" y="19440"/>
                  </a:cubicBezTo>
                  <a:cubicBezTo>
                    <a:pt x="21600" y="17280"/>
                    <a:pt x="16200" y="8640"/>
                    <a:pt x="108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2" name="Line"/>
            <p:cNvSpPr/>
            <p:nvPr/>
          </p:nvSpPr>
          <p:spPr>
            <a:xfrm>
              <a:off x="8755530" y="3714767"/>
              <a:ext cx="276635" cy="495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91" fill="norm" stroke="1" extrusionOk="0">
                  <a:moveTo>
                    <a:pt x="5945" y="1640"/>
                  </a:moveTo>
                  <a:cubicBezTo>
                    <a:pt x="6539" y="1196"/>
                    <a:pt x="7134" y="753"/>
                    <a:pt x="8917" y="476"/>
                  </a:cubicBezTo>
                  <a:cubicBezTo>
                    <a:pt x="10701" y="200"/>
                    <a:pt x="13673" y="89"/>
                    <a:pt x="15655" y="33"/>
                  </a:cubicBezTo>
                  <a:cubicBezTo>
                    <a:pt x="17637" y="-22"/>
                    <a:pt x="18628" y="-22"/>
                    <a:pt x="19519" y="144"/>
                  </a:cubicBezTo>
                  <a:cubicBezTo>
                    <a:pt x="20411" y="310"/>
                    <a:pt x="21204" y="643"/>
                    <a:pt x="21402" y="1141"/>
                  </a:cubicBezTo>
                  <a:cubicBezTo>
                    <a:pt x="21600" y="1640"/>
                    <a:pt x="21204" y="2304"/>
                    <a:pt x="20015" y="4187"/>
                  </a:cubicBezTo>
                  <a:cubicBezTo>
                    <a:pt x="18826" y="6070"/>
                    <a:pt x="16844" y="9172"/>
                    <a:pt x="15556" y="11553"/>
                  </a:cubicBezTo>
                  <a:cubicBezTo>
                    <a:pt x="14268" y="13935"/>
                    <a:pt x="13673" y="15596"/>
                    <a:pt x="13475" y="16704"/>
                  </a:cubicBezTo>
                  <a:cubicBezTo>
                    <a:pt x="13277" y="17812"/>
                    <a:pt x="13475" y="18366"/>
                    <a:pt x="13772" y="19086"/>
                  </a:cubicBezTo>
                  <a:cubicBezTo>
                    <a:pt x="14070" y="19806"/>
                    <a:pt x="14466" y="20692"/>
                    <a:pt x="14070" y="21135"/>
                  </a:cubicBezTo>
                  <a:cubicBezTo>
                    <a:pt x="13673" y="21578"/>
                    <a:pt x="12484" y="21578"/>
                    <a:pt x="10007" y="21301"/>
                  </a:cubicBezTo>
                  <a:cubicBezTo>
                    <a:pt x="7530" y="21024"/>
                    <a:pt x="3765" y="20470"/>
                    <a:pt x="0" y="199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3" name="Line"/>
            <p:cNvSpPr/>
            <p:nvPr/>
          </p:nvSpPr>
          <p:spPr>
            <a:xfrm>
              <a:off x="3327408" y="4986948"/>
              <a:ext cx="191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4" name="Line"/>
            <p:cNvSpPr/>
            <p:nvPr/>
          </p:nvSpPr>
          <p:spPr>
            <a:xfrm>
              <a:off x="3411743" y="5109618"/>
              <a:ext cx="107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5" name="Line"/>
            <p:cNvSpPr/>
            <p:nvPr/>
          </p:nvSpPr>
          <p:spPr>
            <a:xfrm>
              <a:off x="3933008" y="4817666"/>
              <a:ext cx="274663" cy="6251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8" h="21391" fill="norm" stroke="1" extrusionOk="0">
                  <a:moveTo>
                    <a:pt x="5357" y="7629"/>
                  </a:moveTo>
                  <a:cubicBezTo>
                    <a:pt x="4168" y="9290"/>
                    <a:pt x="2979" y="10952"/>
                    <a:pt x="2384" y="12919"/>
                  </a:cubicBezTo>
                  <a:cubicBezTo>
                    <a:pt x="1790" y="14887"/>
                    <a:pt x="1790" y="17161"/>
                    <a:pt x="1790" y="18735"/>
                  </a:cubicBezTo>
                  <a:cubicBezTo>
                    <a:pt x="1790" y="20309"/>
                    <a:pt x="1790" y="21183"/>
                    <a:pt x="1691" y="21358"/>
                  </a:cubicBezTo>
                  <a:cubicBezTo>
                    <a:pt x="1591" y="21533"/>
                    <a:pt x="1393" y="21008"/>
                    <a:pt x="1195" y="19653"/>
                  </a:cubicBezTo>
                  <a:cubicBezTo>
                    <a:pt x="997" y="18297"/>
                    <a:pt x="799" y="16111"/>
                    <a:pt x="502" y="13531"/>
                  </a:cubicBezTo>
                  <a:cubicBezTo>
                    <a:pt x="204" y="10952"/>
                    <a:pt x="-192" y="7978"/>
                    <a:pt x="105" y="5792"/>
                  </a:cubicBezTo>
                  <a:cubicBezTo>
                    <a:pt x="402" y="3606"/>
                    <a:pt x="1393" y="2207"/>
                    <a:pt x="2186" y="1332"/>
                  </a:cubicBezTo>
                  <a:cubicBezTo>
                    <a:pt x="2979" y="458"/>
                    <a:pt x="3573" y="108"/>
                    <a:pt x="5059" y="20"/>
                  </a:cubicBezTo>
                  <a:cubicBezTo>
                    <a:pt x="6546" y="-67"/>
                    <a:pt x="8924" y="108"/>
                    <a:pt x="10410" y="764"/>
                  </a:cubicBezTo>
                  <a:cubicBezTo>
                    <a:pt x="11896" y="1420"/>
                    <a:pt x="12491" y="2556"/>
                    <a:pt x="12391" y="3562"/>
                  </a:cubicBezTo>
                  <a:cubicBezTo>
                    <a:pt x="12292" y="4568"/>
                    <a:pt x="11500" y="5442"/>
                    <a:pt x="10707" y="6054"/>
                  </a:cubicBezTo>
                  <a:cubicBezTo>
                    <a:pt x="9914" y="6667"/>
                    <a:pt x="9122" y="7016"/>
                    <a:pt x="9221" y="7191"/>
                  </a:cubicBezTo>
                  <a:cubicBezTo>
                    <a:pt x="9320" y="7366"/>
                    <a:pt x="10311" y="7366"/>
                    <a:pt x="12094" y="7410"/>
                  </a:cubicBezTo>
                  <a:cubicBezTo>
                    <a:pt x="13878" y="7454"/>
                    <a:pt x="16454" y="7541"/>
                    <a:pt x="18138" y="7716"/>
                  </a:cubicBezTo>
                  <a:cubicBezTo>
                    <a:pt x="19823" y="7891"/>
                    <a:pt x="20615" y="8153"/>
                    <a:pt x="21012" y="8503"/>
                  </a:cubicBezTo>
                  <a:cubicBezTo>
                    <a:pt x="21408" y="8853"/>
                    <a:pt x="21408" y="9290"/>
                    <a:pt x="20913" y="9727"/>
                  </a:cubicBezTo>
                  <a:cubicBezTo>
                    <a:pt x="20417" y="10165"/>
                    <a:pt x="19426" y="10602"/>
                    <a:pt x="18237" y="10908"/>
                  </a:cubicBezTo>
                  <a:cubicBezTo>
                    <a:pt x="17048" y="11214"/>
                    <a:pt x="15661" y="11389"/>
                    <a:pt x="14968" y="11301"/>
                  </a:cubicBezTo>
                  <a:cubicBezTo>
                    <a:pt x="14274" y="11214"/>
                    <a:pt x="14274" y="10864"/>
                    <a:pt x="14274" y="10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6" name="Line"/>
            <p:cNvSpPr/>
            <p:nvPr/>
          </p:nvSpPr>
          <p:spPr>
            <a:xfrm>
              <a:off x="4234155" y="5048283"/>
              <a:ext cx="81138" cy="1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1" h="21600" fill="norm" stroke="1" extrusionOk="0">
                  <a:moveTo>
                    <a:pt x="13217" y="4418"/>
                  </a:moveTo>
                  <a:cubicBezTo>
                    <a:pt x="9945" y="5891"/>
                    <a:pt x="6672" y="7364"/>
                    <a:pt x="4054" y="10064"/>
                  </a:cubicBezTo>
                  <a:cubicBezTo>
                    <a:pt x="1436" y="12764"/>
                    <a:pt x="-528" y="16691"/>
                    <a:pt x="127" y="18900"/>
                  </a:cubicBezTo>
                  <a:cubicBezTo>
                    <a:pt x="781" y="21109"/>
                    <a:pt x="4054" y="21600"/>
                    <a:pt x="7327" y="21600"/>
                  </a:cubicBezTo>
                  <a:cubicBezTo>
                    <a:pt x="10599" y="21600"/>
                    <a:pt x="13872" y="21109"/>
                    <a:pt x="16490" y="19882"/>
                  </a:cubicBezTo>
                  <a:cubicBezTo>
                    <a:pt x="19108" y="18655"/>
                    <a:pt x="21072" y="16691"/>
                    <a:pt x="20745" y="13255"/>
                  </a:cubicBezTo>
                  <a:cubicBezTo>
                    <a:pt x="20417" y="9818"/>
                    <a:pt x="17799" y="4909"/>
                    <a:pt x="1518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7" name="Line"/>
            <p:cNvSpPr/>
            <p:nvPr/>
          </p:nvSpPr>
          <p:spPr>
            <a:xfrm>
              <a:off x="4715106" y="5060003"/>
              <a:ext cx="191672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60" y="11918"/>
                    <a:pt x="11520" y="3818"/>
                    <a:pt x="15120" y="1118"/>
                  </a:cubicBezTo>
                  <a:cubicBezTo>
                    <a:pt x="18720" y="-1582"/>
                    <a:pt x="2016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8" name="Line"/>
            <p:cNvSpPr/>
            <p:nvPr/>
          </p:nvSpPr>
          <p:spPr>
            <a:xfrm>
              <a:off x="4807108" y="4940947"/>
              <a:ext cx="15335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499" name="Line"/>
            <p:cNvSpPr/>
            <p:nvPr/>
          </p:nvSpPr>
          <p:spPr>
            <a:xfrm>
              <a:off x="2108380" y="3323854"/>
              <a:ext cx="269704" cy="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256" fill="norm" stroke="1" extrusionOk="0">
                  <a:moveTo>
                    <a:pt x="0" y="3976"/>
                  </a:moveTo>
                  <a:cubicBezTo>
                    <a:pt x="6521" y="2536"/>
                    <a:pt x="13042" y="1096"/>
                    <a:pt x="16811" y="376"/>
                  </a:cubicBezTo>
                  <a:cubicBezTo>
                    <a:pt x="20581" y="-344"/>
                    <a:pt x="21600" y="-344"/>
                    <a:pt x="21498" y="3256"/>
                  </a:cubicBezTo>
                  <a:cubicBezTo>
                    <a:pt x="21396" y="6856"/>
                    <a:pt x="20174" y="14056"/>
                    <a:pt x="18951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0" name="Line"/>
            <p:cNvSpPr/>
            <p:nvPr/>
          </p:nvSpPr>
          <p:spPr>
            <a:xfrm>
              <a:off x="2114682" y="3384579"/>
              <a:ext cx="377041" cy="487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0595" fill="norm" stroke="1" extrusionOk="0">
                  <a:moveTo>
                    <a:pt x="7521" y="0"/>
                  </a:moveTo>
                  <a:cubicBezTo>
                    <a:pt x="5478" y="5400"/>
                    <a:pt x="3435" y="10800"/>
                    <a:pt x="2048" y="14040"/>
                  </a:cubicBezTo>
                  <a:cubicBezTo>
                    <a:pt x="662" y="17280"/>
                    <a:pt x="-68" y="18360"/>
                    <a:pt x="5" y="19440"/>
                  </a:cubicBezTo>
                  <a:cubicBezTo>
                    <a:pt x="78" y="20520"/>
                    <a:pt x="954" y="21600"/>
                    <a:pt x="4675" y="18900"/>
                  </a:cubicBezTo>
                  <a:cubicBezTo>
                    <a:pt x="8397" y="16200"/>
                    <a:pt x="14964" y="9720"/>
                    <a:pt x="21532" y="3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1" name="Line"/>
            <p:cNvSpPr/>
            <p:nvPr/>
          </p:nvSpPr>
          <p:spPr>
            <a:xfrm>
              <a:off x="5224611" y="4873163"/>
              <a:ext cx="164403" cy="650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7" h="21390" fill="norm" stroke="1" extrusionOk="0">
                  <a:moveTo>
                    <a:pt x="1540" y="7524"/>
                  </a:moveTo>
                  <a:cubicBezTo>
                    <a:pt x="875" y="9878"/>
                    <a:pt x="210" y="12231"/>
                    <a:pt x="210" y="14164"/>
                  </a:cubicBezTo>
                  <a:cubicBezTo>
                    <a:pt x="210" y="16097"/>
                    <a:pt x="875" y="17610"/>
                    <a:pt x="1373" y="18871"/>
                  </a:cubicBezTo>
                  <a:cubicBezTo>
                    <a:pt x="1872" y="20131"/>
                    <a:pt x="2204" y="21140"/>
                    <a:pt x="2204" y="21350"/>
                  </a:cubicBezTo>
                  <a:cubicBezTo>
                    <a:pt x="2204" y="21560"/>
                    <a:pt x="1872" y="20972"/>
                    <a:pt x="1540" y="19123"/>
                  </a:cubicBezTo>
                  <a:cubicBezTo>
                    <a:pt x="1207" y="17274"/>
                    <a:pt x="875" y="14164"/>
                    <a:pt x="543" y="11390"/>
                  </a:cubicBezTo>
                  <a:cubicBezTo>
                    <a:pt x="210" y="8617"/>
                    <a:pt x="-122" y="6179"/>
                    <a:pt x="44" y="4456"/>
                  </a:cubicBezTo>
                  <a:cubicBezTo>
                    <a:pt x="210" y="2734"/>
                    <a:pt x="875" y="1725"/>
                    <a:pt x="1872" y="1095"/>
                  </a:cubicBezTo>
                  <a:cubicBezTo>
                    <a:pt x="2869" y="464"/>
                    <a:pt x="4198" y="212"/>
                    <a:pt x="5860" y="86"/>
                  </a:cubicBezTo>
                  <a:cubicBezTo>
                    <a:pt x="7521" y="-40"/>
                    <a:pt x="9515" y="-40"/>
                    <a:pt x="11176" y="170"/>
                  </a:cubicBezTo>
                  <a:cubicBezTo>
                    <a:pt x="12838" y="380"/>
                    <a:pt x="14167" y="800"/>
                    <a:pt x="15164" y="1641"/>
                  </a:cubicBezTo>
                  <a:cubicBezTo>
                    <a:pt x="16161" y="2481"/>
                    <a:pt x="16826" y="3742"/>
                    <a:pt x="16992" y="4583"/>
                  </a:cubicBezTo>
                  <a:cubicBezTo>
                    <a:pt x="17158" y="5423"/>
                    <a:pt x="16826" y="5843"/>
                    <a:pt x="16161" y="6221"/>
                  </a:cubicBezTo>
                  <a:cubicBezTo>
                    <a:pt x="15496" y="6600"/>
                    <a:pt x="14500" y="6936"/>
                    <a:pt x="14832" y="7230"/>
                  </a:cubicBezTo>
                  <a:cubicBezTo>
                    <a:pt x="15164" y="7524"/>
                    <a:pt x="16826" y="7776"/>
                    <a:pt x="18155" y="8071"/>
                  </a:cubicBezTo>
                  <a:cubicBezTo>
                    <a:pt x="19484" y="8365"/>
                    <a:pt x="20481" y="8701"/>
                    <a:pt x="20980" y="9079"/>
                  </a:cubicBezTo>
                  <a:cubicBezTo>
                    <a:pt x="21478" y="9457"/>
                    <a:pt x="21478" y="9878"/>
                    <a:pt x="21146" y="10298"/>
                  </a:cubicBezTo>
                  <a:cubicBezTo>
                    <a:pt x="20813" y="10718"/>
                    <a:pt x="20149" y="11138"/>
                    <a:pt x="18986" y="11390"/>
                  </a:cubicBezTo>
                  <a:cubicBezTo>
                    <a:pt x="17823" y="11642"/>
                    <a:pt x="16161" y="11727"/>
                    <a:pt x="14500" y="11685"/>
                  </a:cubicBezTo>
                  <a:cubicBezTo>
                    <a:pt x="12838" y="11642"/>
                    <a:pt x="11176" y="11474"/>
                    <a:pt x="10512" y="11180"/>
                  </a:cubicBezTo>
                  <a:cubicBezTo>
                    <a:pt x="9847" y="10886"/>
                    <a:pt x="10180" y="10466"/>
                    <a:pt x="10512" y="10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2" name="Line"/>
            <p:cNvSpPr/>
            <p:nvPr/>
          </p:nvSpPr>
          <p:spPr>
            <a:xfrm>
              <a:off x="5520124" y="5140285"/>
              <a:ext cx="15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3" name="Line"/>
            <p:cNvSpPr/>
            <p:nvPr/>
          </p:nvSpPr>
          <p:spPr>
            <a:xfrm>
              <a:off x="5665794" y="4931349"/>
              <a:ext cx="239539" cy="354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1" h="21408" fill="norm" stroke="1" extrusionOk="0">
                  <a:moveTo>
                    <a:pt x="0" y="117"/>
                  </a:moveTo>
                  <a:cubicBezTo>
                    <a:pt x="1137" y="-38"/>
                    <a:pt x="2274" y="-192"/>
                    <a:pt x="4320" y="734"/>
                  </a:cubicBezTo>
                  <a:cubicBezTo>
                    <a:pt x="6366" y="1659"/>
                    <a:pt x="9322" y="3665"/>
                    <a:pt x="12392" y="6288"/>
                  </a:cubicBezTo>
                  <a:cubicBezTo>
                    <a:pt x="15461" y="8911"/>
                    <a:pt x="18644" y="12151"/>
                    <a:pt x="20122" y="14774"/>
                  </a:cubicBezTo>
                  <a:cubicBezTo>
                    <a:pt x="21600" y="17397"/>
                    <a:pt x="21373" y="19402"/>
                    <a:pt x="21145" y="214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4" name="Line"/>
            <p:cNvSpPr/>
            <p:nvPr/>
          </p:nvSpPr>
          <p:spPr>
            <a:xfrm>
              <a:off x="5780796" y="4894946"/>
              <a:ext cx="161005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57" y="1047"/>
                    <a:pt x="16114" y="2095"/>
                    <a:pt x="13200" y="4516"/>
                  </a:cubicBezTo>
                  <a:cubicBezTo>
                    <a:pt x="10286" y="6938"/>
                    <a:pt x="7200" y="10735"/>
                    <a:pt x="4971" y="13811"/>
                  </a:cubicBezTo>
                  <a:cubicBezTo>
                    <a:pt x="2743" y="16887"/>
                    <a:pt x="1371" y="1924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5" name="Line"/>
            <p:cNvSpPr/>
            <p:nvPr/>
          </p:nvSpPr>
          <p:spPr>
            <a:xfrm>
              <a:off x="6033802" y="5193953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6" name="Line"/>
            <p:cNvSpPr/>
            <p:nvPr/>
          </p:nvSpPr>
          <p:spPr>
            <a:xfrm>
              <a:off x="6049136" y="5048283"/>
              <a:ext cx="66839" cy="4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0" h="20850" fill="norm" stroke="1" extrusionOk="0">
                  <a:moveTo>
                    <a:pt x="8938" y="7200"/>
                  </a:moveTo>
                  <a:cubicBezTo>
                    <a:pt x="5214" y="6000"/>
                    <a:pt x="1490" y="4800"/>
                    <a:pt x="372" y="7200"/>
                  </a:cubicBezTo>
                  <a:cubicBezTo>
                    <a:pt x="-745" y="9600"/>
                    <a:pt x="745" y="15600"/>
                    <a:pt x="4096" y="18600"/>
                  </a:cubicBezTo>
                  <a:cubicBezTo>
                    <a:pt x="7448" y="21600"/>
                    <a:pt x="12662" y="21600"/>
                    <a:pt x="16014" y="18600"/>
                  </a:cubicBezTo>
                  <a:cubicBezTo>
                    <a:pt x="19365" y="15600"/>
                    <a:pt x="20855" y="9600"/>
                    <a:pt x="17876" y="6000"/>
                  </a:cubicBezTo>
                  <a:cubicBezTo>
                    <a:pt x="14896" y="2400"/>
                    <a:pt x="7448" y="1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7" name="Line"/>
            <p:cNvSpPr/>
            <p:nvPr/>
          </p:nvSpPr>
          <p:spPr>
            <a:xfrm>
              <a:off x="6501479" y="5071284"/>
              <a:ext cx="29900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08" y="17100"/>
                    <a:pt x="11815" y="12600"/>
                    <a:pt x="15415" y="9000"/>
                  </a:cubicBezTo>
                  <a:cubicBezTo>
                    <a:pt x="19015" y="5400"/>
                    <a:pt x="20308" y="27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8" name="Line"/>
            <p:cNvSpPr/>
            <p:nvPr/>
          </p:nvSpPr>
          <p:spPr>
            <a:xfrm>
              <a:off x="6651202" y="4956281"/>
              <a:ext cx="1894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620"/>
                    <a:pt x="3818" y="11239"/>
                    <a:pt x="1118" y="14839"/>
                  </a:cubicBezTo>
                  <a:cubicBezTo>
                    <a:pt x="-1582" y="18439"/>
                    <a:pt x="1118" y="2002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09" name="Line"/>
            <p:cNvSpPr/>
            <p:nvPr/>
          </p:nvSpPr>
          <p:spPr>
            <a:xfrm>
              <a:off x="7108187" y="4860665"/>
              <a:ext cx="305648" cy="411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53" fill="norm" stroke="1" extrusionOk="0">
                  <a:moveTo>
                    <a:pt x="21528" y="187"/>
                  </a:moveTo>
                  <a:cubicBezTo>
                    <a:pt x="18288" y="55"/>
                    <a:pt x="15048" y="-78"/>
                    <a:pt x="12258" y="55"/>
                  </a:cubicBezTo>
                  <a:cubicBezTo>
                    <a:pt x="9468" y="187"/>
                    <a:pt x="7128" y="585"/>
                    <a:pt x="5418" y="1446"/>
                  </a:cubicBezTo>
                  <a:cubicBezTo>
                    <a:pt x="3708" y="2307"/>
                    <a:pt x="2628" y="3632"/>
                    <a:pt x="1998" y="6349"/>
                  </a:cubicBezTo>
                  <a:cubicBezTo>
                    <a:pt x="1368" y="9066"/>
                    <a:pt x="1188" y="13174"/>
                    <a:pt x="918" y="15559"/>
                  </a:cubicBezTo>
                  <a:cubicBezTo>
                    <a:pt x="648" y="17944"/>
                    <a:pt x="288" y="18607"/>
                    <a:pt x="108" y="19269"/>
                  </a:cubicBezTo>
                  <a:cubicBezTo>
                    <a:pt x="-72" y="19932"/>
                    <a:pt x="-72" y="20594"/>
                    <a:pt x="468" y="20992"/>
                  </a:cubicBezTo>
                  <a:cubicBezTo>
                    <a:pt x="1008" y="21389"/>
                    <a:pt x="2088" y="21522"/>
                    <a:pt x="4698" y="21058"/>
                  </a:cubicBezTo>
                  <a:cubicBezTo>
                    <a:pt x="7308" y="20594"/>
                    <a:pt x="11448" y="19534"/>
                    <a:pt x="15588" y="18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0" name="Line"/>
            <p:cNvSpPr/>
            <p:nvPr/>
          </p:nvSpPr>
          <p:spPr>
            <a:xfrm>
              <a:off x="7130160" y="5055950"/>
              <a:ext cx="245341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7600"/>
                    <a:pt x="0" y="13600"/>
                    <a:pt x="562" y="10800"/>
                  </a:cubicBezTo>
                  <a:cubicBezTo>
                    <a:pt x="1125" y="8000"/>
                    <a:pt x="2250" y="6400"/>
                    <a:pt x="5850" y="4800"/>
                  </a:cubicBezTo>
                  <a:cubicBezTo>
                    <a:pt x="9450" y="3200"/>
                    <a:pt x="15525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1" name="Line"/>
            <p:cNvSpPr/>
            <p:nvPr/>
          </p:nvSpPr>
          <p:spPr>
            <a:xfrm>
              <a:off x="7588804" y="4811179"/>
              <a:ext cx="269707" cy="432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522" fill="norm" stroke="1" extrusionOk="0">
                  <a:moveTo>
                    <a:pt x="21505" y="1497"/>
                  </a:moveTo>
                  <a:cubicBezTo>
                    <a:pt x="20690" y="988"/>
                    <a:pt x="19875" y="480"/>
                    <a:pt x="17837" y="226"/>
                  </a:cubicBezTo>
                  <a:cubicBezTo>
                    <a:pt x="15799" y="-28"/>
                    <a:pt x="12539" y="-28"/>
                    <a:pt x="10399" y="36"/>
                  </a:cubicBezTo>
                  <a:cubicBezTo>
                    <a:pt x="8260" y="99"/>
                    <a:pt x="7241" y="226"/>
                    <a:pt x="6426" y="544"/>
                  </a:cubicBezTo>
                  <a:cubicBezTo>
                    <a:pt x="5611" y="861"/>
                    <a:pt x="4999" y="1370"/>
                    <a:pt x="4694" y="3021"/>
                  </a:cubicBezTo>
                  <a:cubicBezTo>
                    <a:pt x="4388" y="4673"/>
                    <a:pt x="4388" y="7468"/>
                    <a:pt x="3980" y="10010"/>
                  </a:cubicBezTo>
                  <a:cubicBezTo>
                    <a:pt x="3573" y="12551"/>
                    <a:pt x="2758" y="14838"/>
                    <a:pt x="1841" y="16680"/>
                  </a:cubicBezTo>
                  <a:cubicBezTo>
                    <a:pt x="924" y="18523"/>
                    <a:pt x="-95" y="19920"/>
                    <a:pt x="7" y="20683"/>
                  </a:cubicBezTo>
                  <a:cubicBezTo>
                    <a:pt x="109" y="21445"/>
                    <a:pt x="1331" y="21572"/>
                    <a:pt x="4082" y="21508"/>
                  </a:cubicBezTo>
                  <a:cubicBezTo>
                    <a:pt x="6833" y="21445"/>
                    <a:pt x="11113" y="21191"/>
                    <a:pt x="15392" y="20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2" name="Line"/>
            <p:cNvSpPr/>
            <p:nvPr/>
          </p:nvSpPr>
          <p:spPr>
            <a:xfrm>
              <a:off x="7862236" y="4916639"/>
              <a:ext cx="252013" cy="323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349" fill="norm" stroke="1" extrusionOk="0">
                  <a:moveTo>
                    <a:pt x="21069" y="3124"/>
                  </a:moveTo>
                  <a:cubicBezTo>
                    <a:pt x="21285" y="2112"/>
                    <a:pt x="21501" y="1099"/>
                    <a:pt x="20961" y="508"/>
                  </a:cubicBezTo>
                  <a:cubicBezTo>
                    <a:pt x="20421" y="-82"/>
                    <a:pt x="19125" y="-251"/>
                    <a:pt x="16101" y="508"/>
                  </a:cubicBezTo>
                  <a:cubicBezTo>
                    <a:pt x="13077" y="1268"/>
                    <a:pt x="8325" y="2955"/>
                    <a:pt x="5517" y="4221"/>
                  </a:cubicBezTo>
                  <a:cubicBezTo>
                    <a:pt x="2709" y="5487"/>
                    <a:pt x="1845" y="6330"/>
                    <a:pt x="1521" y="7174"/>
                  </a:cubicBezTo>
                  <a:cubicBezTo>
                    <a:pt x="1197" y="8018"/>
                    <a:pt x="1413" y="8862"/>
                    <a:pt x="2061" y="9537"/>
                  </a:cubicBezTo>
                  <a:cubicBezTo>
                    <a:pt x="2709" y="10212"/>
                    <a:pt x="3789" y="10718"/>
                    <a:pt x="4869" y="11140"/>
                  </a:cubicBezTo>
                  <a:cubicBezTo>
                    <a:pt x="5949" y="11562"/>
                    <a:pt x="7029" y="11899"/>
                    <a:pt x="8001" y="12321"/>
                  </a:cubicBezTo>
                  <a:cubicBezTo>
                    <a:pt x="8973" y="12743"/>
                    <a:pt x="9837" y="13249"/>
                    <a:pt x="9513" y="13755"/>
                  </a:cubicBezTo>
                  <a:cubicBezTo>
                    <a:pt x="9189" y="14262"/>
                    <a:pt x="7677" y="14768"/>
                    <a:pt x="6165" y="15274"/>
                  </a:cubicBezTo>
                  <a:cubicBezTo>
                    <a:pt x="4653" y="15780"/>
                    <a:pt x="3141" y="16287"/>
                    <a:pt x="1953" y="17046"/>
                  </a:cubicBezTo>
                  <a:cubicBezTo>
                    <a:pt x="765" y="17805"/>
                    <a:pt x="-99" y="18818"/>
                    <a:pt x="9" y="19493"/>
                  </a:cubicBezTo>
                  <a:cubicBezTo>
                    <a:pt x="117" y="20168"/>
                    <a:pt x="1197" y="20505"/>
                    <a:pt x="4005" y="20758"/>
                  </a:cubicBezTo>
                  <a:cubicBezTo>
                    <a:pt x="6813" y="21011"/>
                    <a:pt x="11349" y="21180"/>
                    <a:pt x="15885" y="213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3" name="Line"/>
            <p:cNvSpPr/>
            <p:nvPr/>
          </p:nvSpPr>
          <p:spPr>
            <a:xfrm>
              <a:off x="8103849" y="5232287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4" name="Line"/>
            <p:cNvSpPr/>
            <p:nvPr/>
          </p:nvSpPr>
          <p:spPr>
            <a:xfrm>
              <a:off x="8136580" y="5071284"/>
              <a:ext cx="43938" cy="75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1" h="21280" fill="norm" stroke="1" extrusionOk="0">
                  <a:moveTo>
                    <a:pt x="13431" y="19440"/>
                  </a:moveTo>
                  <a:cubicBezTo>
                    <a:pt x="7431" y="18000"/>
                    <a:pt x="1431" y="16560"/>
                    <a:pt x="231" y="17280"/>
                  </a:cubicBezTo>
                  <a:cubicBezTo>
                    <a:pt x="-969" y="18000"/>
                    <a:pt x="2631" y="20880"/>
                    <a:pt x="8031" y="21240"/>
                  </a:cubicBezTo>
                  <a:cubicBezTo>
                    <a:pt x="13431" y="21600"/>
                    <a:pt x="20631" y="19440"/>
                    <a:pt x="20631" y="17280"/>
                  </a:cubicBezTo>
                  <a:cubicBezTo>
                    <a:pt x="20631" y="15120"/>
                    <a:pt x="13431" y="12960"/>
                    <a:pt x="9231" y="10080"/>
                  </a:cubicBezTo>
                  <a:cubicBezTo>
                    <a:pt x="5031" y="7200"/>
                    <a:pt x="3831" y="3600"/>
                    <a:pt x="26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5" name="Line"/>
            <p:cNvSpPr/>
            <p:nvPr/>
          </p:nvSpPr>
          <p:spPr>
            <a:xfrm>
              <a:off x="8241852" y="4855954"/>
              <a:ext cx="200884" cy="5698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3" h="21405" fill="norm" stroke="1" extrusionOk="0">
                  <a:moveTo>
                    <a:pt x="4050" y="1753"/>
                  </a:moveTo>
                  <a:cubicBezTo>
                    <a:pt x="4860" y="1273"/>
                    <a:pt x="5670" y="793"/>
                    <a:pt x="7560" y="457"/>
                  </a:cubicBezTo>
                  <a:cubicBezTo>
                    <a:pt x="9450" y="121"/>
                    <a:pt x="12420" y="-71"/>
                    <a:pt x="14985" y="25"/>
                  </a:cubicBezTo>
                  <a:cubicBezTo>
                    <a:pt x="17550" y="121"/>
                    <a:pt x="19710" y="505"/>
                    <a:pt x="20655" y="1369"/>
                  </a:cubicBezTo>
                  <a:cubicBezTo>
                    <a:pt x="21600" y="2233"/>
                    <a:pt x="21330" y="3577"/>
                    <a:pt x="20115" y="5593"/>
                  </a:cubicBezTo>
                  <a:cubicBezTo>
                    <a:pt x="18900" y="7609"/>
                    <a:pt x="16740" y="10297"/>
                    <a:pt x="15390" y="12649"/>
                  </a:cubicBezTo>
                  <a:cubicBezTo>
                    <a:pt x="14040" y="15001"/>
                    <a:pt x="13500" y="17017"/>
                    <a:pt x="13230" y="18409"/>
                  </a:cubicBezTo>
                  <a:cubicBezTo>
                    <a:pt x="12960" y="19801"/>
                    <a:pt x="12960" y="20569"/>
                    <a:pt x="12150" y="21001"/>
                  </a:cubicBezTo>
                  <a:cubicBezTo>
                    <a:pt x="11340" y="21433"/>
                    <a:pt x="9720" y="21529"/>
                    <a:pt x="7560" y="21241"/>
                  </a:cubicBezTo>
                  <a:cubicBezTo>
                    <a:pt x="5400" y="20953"/>
                    <a:pt x="2700" y="20281"/>
                    <a:pt x="0" y="196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6" name="Line"/>
            <p:cNvSpPr/>
            <p:nvPr/>
          </p:nvSpPr>
          <p:spPr>
            <a:xfrm>
              <a:off x="728349" y="5799633"/>
              <a:ext cx="7107161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250"/>
                  </a:moveTo>
                  <a:cubicBezTo>
                    <a:pt x="272" y="1800"/>
                    <a:pt x="544" y="1350"/>
                    <a:pt x="847" y="1050"/>
                  </a:cubicBezTo>
                  <a:cubicBezTo>
                    <a:pt x="1150" y="750"/>
                    <a:pt x="1483" y="600"/>
                    <a:pt x="1798" y="450"/>
                  </a:cubicBezTo>
                  <a:cubicBezTo>
                    <a:pt x="2113" y="300"/>
                    <a:pt x="2408" y="150"/>
                    <a:pt x="2726" y="75"/>
                  </a:cubicBezTo>
                  <a:cubicBezTo>
                    <a:pt x="3045" y="0"/>
                    <a:pt x="3386" y="0"/>
                    <a:pt x="3682" y="0"/>
                  </a:cubicBezTo>
                  <a:cubicBezTo>
                    <a:pt x="3977" y="0"/>
                    <a:pt x="4225" y="0"/>
                    <a:pt x="4493" y="0"/>
                  </a:cubicBezTo>
                  <a:cubicBezTo>
                    <a:pt x="4761" y="0"/>
                    <a:pt x="5049" y="0"/>
                    <a:pt x="5332" y="0"/>
                  </a:cubicBezTo>
                  <a:cubicBezTo>
                    <a:pt x="5616" y="0"/>
                    <a:pt x="5895" y="0"/>
                    <a:pt x="6179" y="75"/>
                  </a:cubicBezTo>
                  <a:cubicBezTo>
                    <a:pt x="6462" y="150"/>
                    <a:pt x="6750" y="300"/>
                    <a:pt x="7060" y="450"/>
                  </a:cubicBezTo>
                  <a:cubicBezTo>
                    <a:pt x="7371" y="600"/>
                    <a:pt x="7705" y="750"/>
                    <a:pt x="8039" y="975"/>
                  </a:cubicBezTo>
                  <a:cubicBezTo>
                    <a:pt x="8373" y="1200"/>
                    <a:pt x="8707" y="1500"/>
                    <a:pt x="9045" y="1800"/>
                  </a:cubicBezTo>
                  <a:cubicBezTo>
                    <a:pt x="9383" y="2100"/>
                    <a:pt x="9724" y="2400"/>
                    <a:pt x="10070" y="2700"/>
                  </a:cubicBezTo>
                  <a:cubicBezTo>
                    <a:pt x="10416" y="3000"/>
                    <a:pt x="10765" y="3300"/>
                    <a:pt x="11021" y="3525"/>
                  </a:cubicBezTo>
                  <a:cubicBezTo>
                    <a:pt x="11278" y="3750"/>
                    <a:pt x="11441" y="3900"/>
                    <a:pt x="11616" y="4125"/>
                  </a:cubicBezTo>
                  <a:cubicBezTo>
                    <a:pt x="11790" y="4350"/>
                    <a:pt x="11977" y="4650"/>
                    <a:pt x="12155" y="4875"/>
                  </a:cubicBezTo>
                  <a:cubicBezTo>
                    <a:pt x="12334" y="5100"/>
                    <a:pt x="12505" y="5250"/>
                    <a:pt x="12683" y="5400"/>
                  </a:cubicBezTo>
                  <a:cubicBezTo>
                    <a:pt x="12862" y="5550"/>
                    <a:pt x="13049" y="5700"/>
                    <a:pt x="13313" y="6000"/>
                  </a:cubicBezTo>
                  <a:cubicBezTo>
                    <a:pt x="13577" y="6300"/>
                    <a:pt x="13918" y="6750"/>
                    <a:pt x="14264" y="7200"/>
                  </a:cubicBezTo>
                  <a:cubicBezTo>
                    <a:pt x="14610" y="7650"/>
                    <a:pt x="14959" y="8100"/>
                    <a:pt x="15305" y="8550"/>
                  </a:cubicBezTo>
                  <a:cubicBezTo>
                    <a:pt x="15650" y="9000"/>
                    <a:pt x="15992" y="9450"/>
                    <a:pt x="16334" y="9975"/>
                  </a:cubicBezTo>
                  <a:cubicBezTo>
                    <a:pt x="16676" y="10500"/>
                    <a:pt x="17017" y="11100"/>
                    <a:pt x="17348" y="11700"/>
                  </a:cubicBezTo>
                  <a:cubicBezTo>
                    <a:pt x="17678" y="12300"/>
                    <a:pt x="17996" y="12900"/>
                    <a:pt x="18303" y="13500"/>
                  </a:cubicBezTo>
                  <a:cubicBezTo>
                    <a:pt x="18610" y="14100"/>
                    <a:pt x="18905" y="14700"/>
                    <a:pt x="19270" y="15600"/>
                  </a:cubicBezTo>
                  <a:cubicBezTo>
                    <a:pt x="19635" y="16500"/>
                    <a:pt x="20070" y="17700"/>
                    <a:pt x="20470" y="18750"/>
                  </a:cubicBezTo>
                  <a:cubicBezTo>
                    <a:pt x="20870" y="19800"/>
                    <a:pt x="21235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7" name="Line"/>
            <p:cNvSpPr/>
            <p:nvPr/>
          </p:nvSpPr>
          <p:spPr>
            <a:xfrm>
              <a:off x="0" y="6188219"/>
              <a:ext cx="260673" cy="623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7" fill="norm" stroke="1" extrusionOk="0">
                  <a:moveTo>
                    <a:pt x="0" y="21507"/>
                  </a:moveTo>
                  <a:cubicBezTo>
                    <a:pt x="424" y="20096"/>
                    <a:pt x="847" y="18686"/>
                    <a:pt x="1800" y="16394"/>
                  </a:cubicBezTo>
                  <a:cubicBezTo>
                    <a:pt x="2753" y="14101"/>
                    <a:pt x="4235" y="10927"/>
                    <a:pt x="6035" y="8238"/>
                  </a:cubicBezTo>
                  <a:cubicBezTo>
                    <a:pt x="7835" y="5549"/>
                    <a:pt x="9953" y="3345"/>
                    <a:pt x="11329" y="2067"/>
                  </a:cubicBezTo>
                  <a:cubicBezTo>
                    <a:pt x="12706" y="789"/>
                    <a:pt x="13341" y="436"/>
                    <a:pt x="14188" y="216"/>
                  </a:cubicBezTo>
                  <a:cubicBezTo>
                    <a:pt x="15035" y="-5"/>
                    <a:pt x="16094" y="-93"/>
                    <a:pt x="16941" y="127"/>
                  </a:cubicBezTo>
                  <a:cubicBezTo>
                    <a:pt x="17788" y="348"/>
                    <a:pt x="18424" y="877"/>
                    <a:pt x="19059" y="2552"/>
                  </a:cubicBezTo>
                  <a:cubicBezTo>
                    <a:pt x="19694" y="4227"/>
                    <a:pt x="20329" y="7048"/>
                    <a:pt x="20753" y="9737"/>
                  </a:cubicBezTo>
                  <a:cubicBezTo>
                    <a:pt x="21176" y="12426"/>
                    <a:pt x="21388" y="14983"/>
                    <a:pt x="21600" y="17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8" name="Line"/>
            <p:cNvSpPr/>
            <p:nvPr/>
          </p:nvSpPr>
          <p:spPr>
            <a:xfrm>
              <a:off x="107335" y="6520316"/>
              <a:ext cx="20700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00" y="16000"/>
                    <a:pt x="8000" y="10400"/>
                    <a:pt x="11600" y="6800"/>
                  </a:cubicBezTo>
                  <a:cubicBezTo>
                    <a:pt x="15200" y="3200"/>
                    <a:pt x="1840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19" name="Line"/>
            <p:cNvSpPr/>
            <p:nvPr/>
          </p:nvSpPr>
          <p:spPr>
            <a:xfrm>
              <a:off x="375675" y="6433322"/>
              <a:ext cx="118398" cy="258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32" fill="norm" stroke="1" extrusionOk="0">
                  <a:moveTo>
                    <a:pt x="15166" y="3364"/>
                  </a:moveTo>
                  <a:cubicBezTo>
                    <a:pt x="15166" y="2315"/>
                    <a:pt x="15166" y="1267"/>
                    <a:pt x="13098" y="638"/>
                  </a:cubicBezTo>
                  <a:cubicBezTo>
                    <a:pt x="11030" y="9"/>
                    <a:pt x="6894" y="-201"/>
                    <a:pt x="4136" y="218"/>
                  </a:cubicBezTo>
                  <a:cubicBezTo>
                    <a:pt x="1379" y="638"/>
                    <a:pt x="0" y="1686"/>
                    <a:pt x="0" y="3259"/>
                  </a:cubicBezTo>
                  <a:cubicBezTo>
                    <a:pt x="0" y="4832"/>
                    <a:pt x="1379" y="6929"/>
                    <a:pt x="5055" y="9026"/>
                  </a:cubicBezTo>
                  <a:cubicBezTo>
                    <a:pt x="8732" y="11123"/>
                    <a:pt x="14706" y="13220"/>
                    <a:pt x="17923" y="14793"/>
                  </a:cubicBezTo>
                  <a:cubicBezTo>
                    <a:pt x="21140" y="16366"/>
                    <a:pt x="21600" y="17415"/>
                    <a:pt x="21140" y="18358"/>
                  </a:cubicBezTo>
                  <a:cubicBezTo>
                    <a:pt x="20681" y="19302"/>
                    <a:pt x="19302" y="20141"/>
                    <a:pt x="17464" y="20665"/>
                  </a:cubicBezTo>
                  <a:cubicBezTo>
                    <a:pt x="15626" y="21189"/>
                    <a:pt x="13328" y="21399"/>
                    <a:pt x="11489" y="21084"/>
                  </a:cubicBezTo>
                  <a:cubicBezTo>
                    <a:pt x="9651" y="20770"/>
                    <a:pt x="8272" y="19931"/>
                    <a:pt x="8043" y="18882"/>
                  </a:cubicBezTo>
                  <a:cubicBezTo>
                    <a:pt x="7813" y="17834"/>
                    <a:pt x="8732" y="16576"/>
                    <a:pt x="9651" y="15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0" name="Line"/>
            <p:cNvSpPr/>
            <p:nvPr/>
          </p:nvSpPr>
          <p:spPr>
            <a:xfrm>
              <a:off x="536711" y="6442176"/>
              <a:ext cx="78105" cy="222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9" h="21359" fill="norm" stroke="1" extrusionOk="0">
                  <a:moveTo>
                    <a:pt x="14166" y="4560"/>
                  </a:moveTo>
                  <a:cubicBezTo>
                    <a:pt x="15516" y="3332"/>
                    <a:pt x="16866" y="2105"/>
                    <a:pt x="15853" y="1246"/>
                  </a:cubicBezTo>
                  <a:cubicBezTo>
                    <a:pt x="14841" y="387"/>
                    <a:pt x="11466" y="-104"/>
                    <a:pt x="8091" y="19"/>
                  </a:cubicBezTo>
                  <a:cubicBezTo>
                    <a:pt x="4716" y="141"/>
                    <a:pt x="1341" y="878"/>
                    <a:pt x="329" y="2596"/>
                  </a:cubicBezTo>
                  <a:cubicBezTo>
                    <a:pt x="-684" y="4314"/>
                    <a:pt x="666" y="7014"/>
                    <a:pt x="4041" y="9223"/>
                  </a:cubicBezTo>
                  <a:cubicBezTo>
                    <a:pt x="7416" y="11432"/>
                    <a:pt x="12816" y="13151"/>
                    <a:pt x="16191" y="14623"/>
                  </a:cubicBezTo>
                  <a:cubicBezTo>
                    <a:pt x="19566" y="16096"/>
                    <a:pt x="20916" y="17323"/>
                    <a:pt x="20578" y="18428"/>
                  </a:cubicBezTo>
                  <a:cubicBezTo>
                    <a:pt x="20241" y="19532"/>
                    <a:pt x="18216" y="20514"/>
                    <a:pt x="15516" y="21005"/>
                  </a:cubicBezTo>
                  <a:cubicBezTo>
                    <a:pt x="12816" y="21496"/>
                    <a:pt x="9441" y="21496"/>
                    <a:pt x="7416" y="20882"/>
                  </a:cubicBezTo>
                  <a:cubicBezTo>
                    <a:pt x="5391" y="20269"/>
                    <a:pt x="4716" y="19041"/>
                    <a:pt x="5053" y="17691"/>
                  </a:cubicBezTo>
                  <a:cubicBezTo>
                    <a:pt x="5391" y="16341"/>
                    <a:pt x="6741" y="14869"/>
                    <a:pt x="8091" y="13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1" name="Line"/>
            <p:cNvSpPr/>
            <p:nvPr/>
          </p:nvSpPr>
          <p:spPr>
            <a:xfrm>
              <a:off x="663400" y="6489649"/>
              <a:ext cx="202953" cy="164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05" fill="norm" stroke="1" extrusionOk="0">
                  <a:moveTo>
                    <a:pt x="382" y="0"/>
                  </a:moveTo>
                  <a:cubicBezTo>
                    <a:pt x="112" y="5982"/>
                    <a:pt x="-158" y="11963"/>
                    <a:pt x="112" y="15618"/>
                  </a:cubicBezTo>
                  <a:cubicBezTo>
                    <a:pt x="382" y="19274"/>
                    <a:pt x="1192" y="20603"/>
                    <a:pt x="2137" y="20769"/>
                  </a:cubicBezTo>
                  <a:cubicBezTo>
                    <a:pt x="3082" y="20935"/>
                    <a:pt x="4162" y="19938"/>
                    <a:pt x="4972" y="18609"/>
                  </a:cubicBezTo>
                  <a:cubicBezTo>
                    <a:pt x="5782" y="17280"/>
                    <a:pt x="6322" y="15619"/>
                    <a:pt x="6997" y="13957"/>
                  </a:cubicBezTo>
                  <a:cubicBezTo>
                    <a:pt x="7672" y="12295"/>
                    <a:pt x="8482" y="10634"/>
                    <a:pt x="9697" y="11465"/>
                  </a:cubicBezTo>
                  <a:cubicBezTo>
                    <a:pt x="10912" y="12295"/>
                    <a:pt x="12532" y="15618"/>
                    <a:pt x="13882" y="17778"/>
                  </a:cubicBezTo>
                  <a:cubicBezTo>
                    <a:pt x="15232" y="19938"/>
                    <a:pt x="16312" y="20935"/>
                    <a:pt x="17527" y="21268"/>
                  </a:cubicBezTo>
                  <a:cubicBezTo>
                    <a:pt x="18742" y="21600"/>
                    <a:pt x="20092" y="21268"/>
                    <a:pt x="21442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2" name="Line"/>
            <p:cNvSpPr/>
            <p:nvPr/>
          </p:nvSpPr>
          <p:spPr>
            <a:xfrm>
              <a:off x="881686" y="6517959"/>
              <a:ext cx="253007" cy="125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4287"/>
                  </a:moveTo>
                  <a:cubicBezTo>
                    <a:pt x="655" y="8175"/>
                    <a:pt x="1309" y="12063"/>
                    <a:pt x="2073" y="11415"/>
                  </a:cubicBezTo>
                  <a:cubicBezTo>
                    <a:pt x="2836" y="10767"/>
                    <a:pt x="3709" y="5583"/>
                    <a:pt x="4691" y="2775"/>
                  </a:cubicBezTo>
                  <a:cubicBezTo>
                    <a:pt x="5673" y="-33"/>
                    <a:pt x="6764" y="-465"/>
                    <a:pt x="7527" y="399"/>
                  </a:cubicBezTo>
                  <a:cubicBezTo>
                    <a:pt x="8291" y="1263"/>
                    <a:pt x="8727" y="3423"/>
                    <a:pt x="9055" y="5799"/>
                  </a:cubicBezTo>
                  <a:cubicBezTo>
                    <a:pt x="9382" y="8175"/>
                    <a:pt x="9600" y="10767"/>
                    <a:pt x="9709" y="13143"/>
                  </a:cubicBezTo>
                  <a:cubicBezTo>
                    <a:pt x="9818" y="15519"/>
                    <a:pt x="9818" y="17679"/>
                    <a:pt x="9927" y="17679"/>
                  </a:cubicBezTo>
                  <a:cubicBezTo>
                    <a:pt x="10036" y="17679"/>
                    <a:pt x="10255" y="15519"/>
                    <a:pt x="10582" y="13359"/>
                  </a:cubicBezTo>
                  <a:cubicBezTo>
                    <a:pt x="10909" y="11199"/>
                    <a:pt x="11345" y="9039"/>
                    <a:pt x="12545" y="7311"/>
                  </a:cubicBezTo>
                  <a:cubicBezTo>
                    <a:pt x="13745" y="5583"/>
                    <a:pt x="15709" y="4287"/>
                    <a:pt x="17018" y="4503"/>
                  </a:cubicBezTo>
                  <a:cubicBezTo>
                    <a:pt x="18327" y="4719"/>
                    <a:pt x="18982" y="6447"/>
                    <a:pt x="19636" y="9471"/>
                  </a:cubicBezTo>
                  <a:cubicBezTo>
                    <a:pt x="20291" y="12495"/>
                    <a:pt x="20945" y="16815"/>
                    <a:pt x="21600" y="21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3" name="Line"/>
            <p:cNvSpPr/>
            <p:nvPr/>
          </p:nvSpPr>
          <p:spPr>
            <a:xfrm>
              <a:off x="1188798" y="6348227"/>
              <a:ext cx="170789" cy="587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93" fill="norm" stroke="1" extrusionOk="0">
                  <a:moveTo>
                    <a:pt x="912" y="7699"/>
                  </a:moveTo>
                  <a:cubicBezTo>
                    <a:pt x="1235" y="10878"/>
                    <a:pt x="1557" y="14057"/>
                    <a:pt x="1718" y="16115"/>
                  </a:cubicBezTo>
                  <a:cubicBezTo>
                    <a:pt x="1879" y="18172"/>
                    <a:pt x="1879" y="19107"/>
                    <a:pt x="1557" y="19948"/>
                  </a:cubicBezTo>
                  <a:cubicBezTo>
                    <a:pt x="1235" y="20790"/>
                    <a:pt x="590" y="21538"/>
                    <a:pt x="267" y="21491"/>
                  </a:cubicBezTo>
                  <a:cubicBezTo>
                    <a:pt x="-55" y="21444"/>
                    <a:pt x="-55" y="20603"/>
                    <a:pt x="106" y="18265"/>
                  </a:cubicBezTo>
                  <a:cubicBezTo>
                    <a:pt x="267" y="15928"/>
                    <a:pt x="590" y="12094"/>
                    <a:pt x="2041" y="8915"/>
                  </a:cubicBezTo>
                  <a:cubicBezTo>
                    <a:pt x="3491" y="5735"/>
                    <a:pt x="6070" y="3211"/>
                    <a:pt x="8005" y="1808"/>
                  </a:cubicBezTo>
                  <a:cubicBezTo>
                    <a:pt x="9939" y="406"/>
                    <a:pt x="11229" y="125"/>
                    <a:pt x="12841" y="32"/>
                  </a:cubicBezTo>
                  <a:cubicBezTo>
                    <a:pt x="14452" y="-62"/>
                    <a:pt x="16387" y="32"/>
                    <a:pt x="18160" y="593"/>
                  </a:cubicBezTo>
                  <a:cubicBezTo>
                    <a:pt x="19933" y="1154"/>
                    <a:pt x="21545" y="2182"/>
                    <a:pt x="21545" y="3351"/>
                  </a:cubicBezTo>
                  <a:cubicBezTo>
                    <a:pt x="21545" y="4520"/>
                    <a:pt x="19933" y="5829"/>
                    <a:pt x="18482" y="6624"/>
                  </a:cubicBezTo>
                  <a:cubicBezTo>
                    <a:pt x="17032" y="7419"/>
                    <a:pt x="15742" y="7699"/>
                    <a:pt x="14291" y="7886"/>
                  </a:cubicBezTo>
                  <a:cubicBezTo>
                    <a:pt x="12841" y="8073"/>
                    <a:pt x="11229" y="8167"/>
                    <a:pt x="9939" y="7839"/>
                  </a:cubicBezTo>
                  <a:cubicBezTo>
                    <a:pt x="8649" y="7512"/>
                    <a:pt x="7682" y="6764"/>
                    <a:pt x="6715" y="60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4" name="Line"/>
            <p:cNvSpPr/>
            <p:nvPr/>
          </p:nvSpPr>
          <p:spPr>
            <a:xfrm>
              <a:off x="1441042" y="6152833"/>
              <a:ext cx="168995" cy="419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354" fill="norm" stroke="1" extrusionOk="0">
                  <a:moveTo>
                    <a:pt x="2942" y="2315"/>
                  </a:moveTo>
                  <a:cubicBezTo>
                    <a:pt x="5843" y="1665"/>
                    <a:pt x="8745" y="1014"/>
                    <a:pt x="11002" y="559"/>
                  </a:cubicBezTo>
                  <a:cubicBezTo>
                    <a:pt x="13258" y="103"/>
                    <a:pt x="14870" y="-157"/>
                    <a:pt x="15515" y="103"/>
                  </a:cubicBezTo>
                  <a:cubicBezTo>
                    <a:pt x="16160" y="363"/>
                    <a:pt x="15837" y="1144"/>
                    <a:pt x="13903" y="3291"/>
                  </a:cubicBezTo>
                  <a:cubicBezTo>
                    <a:pt x="11969" y="5438"/>
                    <a:pt x="8422" y="8951"/>
                    <a:pt x="6166" y="11684"/>
                  </a:cubicBezTo>
                  <a:cubicBezTo>
                    <a:pt x="3909" y="14416"/>
                    <a:pt x="2942" y="16368"/>
                    <a:pt x="2458" y="17865"/>
                  </a:cubicBezTo>
                  <a:cubicBezTo>
                    <a:pt x="1975" y="19361"/>
                    <a:pt x="1975" y="20402"/>
                    <a:pt x="2942" y="20923"/>
                  </a:cubicBezTo>
                  <a:cubicBezTo>
                    <a:pt x="3909" y="21443"/>
                    <a:pt x="5843" y="21443"/>
                    <a:pt x="7294" y="21183"/>
                  </a:cubicBezTo>
                  <a:cubicBezTo>
                    <a:pt x="8745" y="20923"/>
                    <a:pt x="9712" y="20402"/>
                    <a:pt x="10518" y="19491"/>
                  </a:cubicBezTo>
                  <a:cubicBezTo>
                    <a:pt x="11324" y="18580"/>
                    <a:pt x="11969" y="17279"/>
                    <a:pt x="11002" y="16173"/>
                  </a:cubicBezTo>
                  <a:cubicBezTo>
                    <a:pt x="10034" y="15067"/>
                    <a:pt x="7455" y="14156"/>
                    <a:pt x="5037" y="13636"/>
                  </a:cubicBezTo>
                  <a:cubicBezTo>
                    <a:pt x="2619" y="13115"/>
                    <a:pt x="363" y="12985"/>
                    <a:pt x="40" y="12985"/>
                  </a:cubicBezTo>
                  <a:cubicBezTo>
                    <a:pt x="-282" y="12985"/>
                    <a:pt x="1330" y="13115"/>
                    <a:pt x="4070" y="13701"/>
                  </a:cubicBezTo>
                  <a:cubicBezTo>
                    <a:pt x="6811" y="14286"/>
                    <a:pt x="10679" y="15327"/>
                    <a:pt x="12775" y="16368"/>
                  </a:cubicBezTo>
                  <a:cubicBezTo>
                    <a:pt x="14870" y="17409"/>
                    <a:pt x="15193" y="18450"/>
                    <a:pt x="15193" y="18645"/>
                  </a:cubicBezTo>
                  <a:cubicBezTo>
                    <a:pt x="15193" y="18841"/>
                    <a:pt x="14870" y="18190"/>
                    <a:pt x="15193" y="16694"/>
                  </a:cubicBezTo>
                  <a:cubicBezTo>
                    <a:pt x="15515" y="15197"/>
                    <a:pt x="16482" y="12855"/>
                    <a:pt x="17611" y="11229"/>
                  </a:cubicBezTo>
                  <a:cubicBezTo>
                    <a:pt x="18739" y="9602"/>
                    <a:pt x="20028" y="8691"/>
                    <a:pt x="21318" y="77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5" name="Line"/>
            <p:cNvSpPr/>
            <p:nvPr/>
          </p:nvSpPr>
          <p:spPr>
            <a:xfrm>
              <a:off x="1634691" y="6359313"/>
              <a:ext cx="113349" cy="161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060" fill="norm" stroke="1" extrusionOk="0">
                  <a:moveTo>
                    <a:pt x="21289" y="0"/>
                  </a:moveTo>
                  <a:cubicBezTo>
                    <a:pt x="15529" y="3323"/>
                    <a:pt x="9769" y="6646"/>
                    <a:pt x="6169" y="9138"/>
                  </a:cubicBezTo>
                  <a:cubicBezTo>
                    <a:pt x="2569" y="11631"/>
                    <a:pt x="1129" y="13292"/>
                    <a:pt x="409" y="15120"/>
                  </a:cubicBezTo>
                  <a:cubicBezTo>
                    <a:pt x="-311" y="16948"/>
                    <a:pt x="-311" y="18942"/>
                    <a:pt x="2329" y="20105"/>
                  </a:cubicBezTo>
                  <a:cubicBezTo>
                    <a:pt x="4969" y="21268"/>
                    <a:pt x="10249" y="21600"/>
                    <a:pt x="13849" y="19772"/>
                  </a:cubicBezTo>
                  <a:cubicBezTo>
                    <a:pt x="17449" y="17945"/>
                    <a:pt x="19369" y="13957"/>
                    <a:pt x="18889" y="10634"/>
                  </a:cubicBezTo>
                  <a:cubicBezTo>
                    <a:pt x="18409" y="7311"/>
                    <a:pt x="15529" y="4652"/>
                    <a:pt x="12649" y="19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6" name="Line"/>
            <p:cNvSpPr/>
            <p:nvPr/>
          </p:nvSpPr>
          <p:spPr>
            <a:xfrm>
              <a:off x="1763373" y="6320772"/>
              <a:ext cx="130337" cy="1842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0" y="1775"/>
                  </a:moveTo>
                  <a:cubicBezTo>
                    <a:pt x="1694" y="6737"/>
                    <a:pt x="3388" y="11699"/>
                    <a:pt x="3812" y="15056"/>
                  </a:cubicBezTo>
                  <a:cubicBezTo>
                    <a:pt x="4235" y="18413"/>
                    <a:pt x="3388" y="20164"/>
                    <a:pt x="2965" y="20164"/>
                  </a:cubicBezTo>
                  <a:cubicBezTo>
                    <a:pt x="2541" y="20164"/>
                    <a:pt x="2541" y="18413"/>
                    <a:pt x="3812" y="15348"/>
                  </a:cubicBezTo>
                  <a:cubicBezTo>
                    <a:pt x="5082" y="12283"/>
                    <a:pt x="7624" y="7905"/>
                    <a:pt x="9741" y="5132"/>
                  </a:cubicBezTo>
                  <a:cubicBezTo>
                    <a:pt x="11859" y="2359"/>
                    <a:pt x="13553" y="1191"/>
                    <a:pt x="15459" y="462"/>
                  </a:cubicBezTo>
                  <a:cubicBezTo>
                    <a:pt x="17365" y="-268"/>
                    <a:pt x="19482" y="-560"/>
                    <a:pt x="20541" y="2943"/>
                  </a:cubicBezTo>
                  <a:cubicBezTo>
                    <a:pt x="21600" y="6445"/>
                    <a:pt x="21600" y="13743"/>
                    <a:pt x="21600" y="2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7" name="Line"/>
            <p:cNvSpPr/>
            <p:nvPr/>
          </p:nvSpPr>
          <p:spPr>
            <a:xfrm>
              <a:off x="61334" y="6688987"/>
              <a:ext cx="1403033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98" y="19800"/>
                    <a:pt x="2597" y="18000"/>
                    <a:pt x="4052" y="15900"/>
                  </a:cubicBezTo>
                  <a:cubicBezTo>
                    <a:pt x="5508" y="13800"/>
                    <a:pt x="7121" y="11400"/>
                    <a:pt x="8656" y="9150"/>
                  </a:cubicBezTo>
                  <a:cubicBezTo>
                    <a:pt x="10190" y="6900"/>
                    <a:pt x="11646" y="4800"/>
                    <a:pt x="13141" y="3450"/>
                  </a:cubicBezTo>
                  <a:cubicBezTo>
                    <a:pt x="14636" y="2100"/>
                    <a:pt x="16170" y="1500"/>
                    <a:pt x="17587" y="1050"/>
                  </a:cubicBezTo>
                  <a:cubicBezTo>
                    <a:pt x="19003" y="600"/>
                    <a:pt x="20302" y="3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8" name="Line"/>
            <p:cNvSpPr/>
            <p:nvPr/>
          </p:nvSpPr>
          <p:spPr>
            <a:xfrm>
              <a:off x="483010" y="6696653"/>
              <a:ext cx="1065692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54" y="20100"/>
                    <a:pt x="3108" y="18600"/>
                    <a:pt x="4791" y="16800"/>
                  </a:cubicBezTo>
                  <a:cubicBezTo>
                    <a:pt x="6475" y="15000"/>
                    <a:pt x="8288" y="12900"/>
                    <a:pt x="10153" y="10950"/>
                  </a:cubicBezTo>
                  <a:cubicBezTo>
                    <a:pt x="12017" y="9000"/>
                    <a:pt x="13934" y="7200"/>
                    <a:pt x="15850" y="5400"/>
                  </a:cubicBezTo>
                  <a:cubicBezTo>
                    <a:pt x="17767" y="3600"/>
                    <a:pt x="1968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29" name="Line"/>
            <p:cNvSpPr/>
            <p:nvPr/>
          </p:nvSpPr>
          <p:spPr>
            <a:xfrm>
              <a:off x="2016378" y="6320979"/>
              <a:ext cx="15335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0" name="Line"/>
            <p:cNvSpPr/>
            <p:nvPr/>
          </p:nvSpPr>
          <p:spPr>
            <a:xfrm>
              <a:off x="2039379" y="6527983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1" name="Line"/>
            <p:cNvSpPr/>
            <p:nvPr/>
          </p:nvSpPr>
          <p:spPr>
            <a:xfrm>
              <a:off x="2577017" y="6175283"/>
              <a:ext cx="336383" cy="51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414" fill="norm" stroke="1" extrusionOk="0">
                  <a:moveTo>
                    <a:pt x="21539" y="1266"/>
                  </a:moveTo>
                  <a:cubicBezTo>
                    <a:pt x="19903" y="739"/>
                    <a:pt x="18266" y="212"/>
                    <a:pt x="15975" y="54"/>
                  </a:cubicBezTo>
                  <a:cubicBezTo>
                    <a:pt x="13684" y="-104"/>
                    <a:pt x="10739" y="107"/>
                    <a:pt x="8448" y="423"/>
                  </a:cubicBezTo>
                  <a:cubicBezTo>
                    <a:pt x="6157" y="739"/>
                    <a:pt x="4521" y="1160"/>
                    <a:pt x="3375" y="2003"/>
                  </a:cubicBezTo>
                  <a:cubicBezTo>
                    <a:pt x="2230" y="2846"/>
                    <a:pt x="1575" y="4111"/>
                    <a:pt x="1248" y="6692"/>
                  </a:cubicBezTo>
                  <a:cubicBezTo>
                    <a:pt x="921" y="9274"/>
                    <a:pt x="921" y="13172"/>
                    <a:pt x="757" y="15596"/>
                  </a:cubicBezTo>
                  <a:cubicBezTo>
                    <a:pt x="594" y="18019"/>
                    <a:pt x="266" y="18967"/>
                    <a:pt x="103" y="19705"/>
                  </a:cubicBezTo>
                  <a:cubicBezTo>
                    <a:pt x="-61" y="20442"/>
                    <a:pt x="-61" y="20969"/>
                    <a:pt x="348" y="21233"/>
                  </a:cubicBezTo>
                  <a:cubicBezTo>
                    <a:pt x="757" y="21496"/>
                    <a:pt x="1575" y="21496"/>
                    <a:pt x="3457" y="21075"/>
                  </a:cubicBezTo>
                  <a:cubicBezTo>
                    <a:pt x="5339" y="20653"/>
                    <a:pt x="8284" y="19810"/>
                    <a:pt x="10084" y="19125"/>
                  </a:cubicBezTo>
                  <a:cubicBezTo>
                    <a:pt x="11884" y="18440"/>
                    <a:pt x="12539" y="17914"/>
                    <a:pt x="13194" y="17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2" name="Line"/>
            <p:cNvSpPr/>
            <p:nvPr/>
          </p:nvSpPr>
          <p:spPr>
            <a:xfrm>
              <a:off x="2536364" y="6435981"/>
              <a:ext cx="31570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600" fill="norm" stroke="1" extrusionOk="0">
                  <a:moveTo>
                    <a:pt x="1128" y="21600"/>
                  </a:moveTo>
                  <a:cubicBezTo>
                    <a:pt x="437" y="19440"/>
                    <a:pt x="-254" y="17280"/>
                    <a:pt x="92" y="15120"/>
                  </a:cubicBezTo>
                  <a:cubicBezTo>
                    <a:pt x="437" y="12960"/>
                    <a:pt x="1820" y="10800"/>
                    <a:pt x="4930" y="9000"/>
                  </a:cubicBezTo>
                  <a:cubicBezTo>
                    <a:pt x="8040" y="7200"/>
                    <a:pt x="12879" y="5760"/>
                    <a:pt x="15903" y="4320"/>
                  </a:cubicBezTo>
                  <a:cubicBezTo>
                    <a:pt x="18927" y="2880"/>
                    <a:pt x="20136" y="1440"/>
                    <a:pt x="2134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3" name="Line"/>
            <p:cNvSpPr/>
            <p:nvPr/>
          </p:nvSpPr>
          <p:spPr>
            <a:xfrm>
              <a:off x="2984956" y="6161231"/>
              <a:ext cx="342453" cy="511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2204"/>
                  </a:moveTo>
                  <a:cubicBezTo>
                    <a:pt x="21600" y="1666"/>
                    <a:pt x="21600" y="1129"/>
                    <a:pt x="21197" y="753"/>
                  </a:cubicBezTo>
                  <a:cubicBezTo>
                    <a:pt x="20794" y="377"/>
                    <a:pt x="19988" y="162"/>
                    <a:pt x="18618" y="54"/>
                  </a:cubicBezTo>
                  <a:cubicBezTo>
                    <a:pt x="17248" y="-53"/>
                    <a:pt x="15313" y="-53"/>
                    <a:pt x="13299" y="538"/>
                  </a:cubicBezTo>
                  <a:cubicBezTo>
                    <a:pt x="11284" y="1129"/>
                    <a:pt x="9188" y="2311"/>
                    <a:pt x="7496" y="4246"/>
                  </a:cubicBezTo>
                  <a:cubicBezTo>
                    <a:pt x="5803" y="6180"/>
                    <a:pt x="4513" y="8866"/>
                    <a:pt x="3385" y="11284"/>
                  </a:cubicBezTo>
                  <a:cubicBezTo>
                    <a:pt x="2257" y="13702"/>
                    <a:pt x="1290" y="15851"/>
                    <a:pt x="725" y="17195"/>
                  </a:cubicBezTo>
                  <a:cubicBezTo>
                    <a:pt x="161" y="18538"/>
                    <a:pt x="0" y="19075"/>
                    <a:pt x="0" y="19613"/>
                  </a:cubicBezTo>
                  <a:cubicBezTo>
                    <a:pt x="0" y="20150"/>
                    <a:pt x="161" y="20687"/>
                    <a:pt x="645" y="21010"/>
                  </a:cubicBezTo>
                  <a:cubicBezTo>
                    <a:pt x="1128" y="21332"/>
                    <a:pt x="1934" y="21440"/>
                    <a:pt x="4272" y="21493"/>
                  </a:cubicBezTo>
                  <a:cubicBezTo>
                    <a:pt x="6609" y="21547"/>
                    <a:pt x="10478" y="21547"/>
                    <a:pt x="12734" y="21440"/>
                  </a:cubicBezTo>
                  <a:cubicBezTo>
                    <a:pt x="14991" y="21332"/>
                    <a:pt x="15636" y="21117"/>
                    <a:pt x="16281" y="209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4" name="Line"/>
            <p:cNvSpPr/>
            <p:nvPr/>
          </p:nvSpPr>
          <p:spPr>
            <a:xfrm>
              <a:off x="3320883" y="6256683"/>
              <a:ext cx="282532" cy="389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3" h="21256" fill="norm" stroke="1" extrusionOk="0">
                  <a:moveTo>
                    <a:pt x="21513" y="3088"/>
                  </a:moveTo>
                  <a:cubicBezTo>
                    <a:pt x="21124" y="1833"/>
                    <a:pt x="20735" y="579"/>
                    <a:pt x="19275" y="161"/>
                  </a:cubicBezTo>
                  <a:cubicBezTo>
                    <a:pt x="17816" y="-257"/>
                    <a:pt x="15286" y="161"/>
                    <a:pt x="12756" y="1137"/>
                  </a:cubicBezTo>
                  <a:cubicBezTo>
                    <a:pt x="10227" y="2112"/>
                    <a:pt x="7697" y="3645"/>
                    <a:pt x="6237" y="4899"/>
                  </a:cubicBezTo>
                  <a:cubicBezTo>
                    <a:pt x="4778" y="6153"/>
                    <a:pt x="4389" y="7129"/>
                    <a:pt x="4389" y="7965"/>
                  </a:cubicBezTo>
                  <a:cubicBezTo>
                    <a:pt x="4389" y="8801"/>
                    <a:pt x="4778" y="9498"/>
                    <a:pt x="5459" y="9986"/>
                  </a:cubicBezTo>
                  <a:cubicBezTo>
                    <a:pt x="6140" y="10473"/>
                    <a:pt x="7113" y="10752"/>
                    <a:pt x="8281" y="11170"/>
                  </a:cubicBezTo>
                  <a:cubicBezTo>
                    <a:pt x="9448" y="11588"/>
                    <a:pt x="10810" y="12146"/>
                    <a:pt x="10810" y="12633"/>
                  </a:cubicBezTo>
                  <a:cubicBezTo>
                    <a:pt x="10810" y="13121"/>
                    <a:pt x="9448" y="13539"/>
                    <a:pt x="7599" y="14166"/>
                  </a:cubicBezTo>
                  <a:cubicBezTo>
                    <a:pt x="5751" y="14793"/>
                    <a:pt x="3416" y="15629"/>
                    <a:pt x="1956" y="16466"/>
                  </a:cubicBezTo>
                  <a:cubicBezTo>
                    <a:pt x="497" y="17302"/>
                    <a:pt x="-87" y="18138"/>
                    <a:pt x="10" y="18904"/>
                  </a:cubicBezTo>
                  <a:cubicBezTo>
                    <a:pt x="108" y="19671"/>
                    <a:pt x="886" y="20368"/>
                    <a:pt x="3026" y="20786"/>
                  </a:cubicBezTo>
                  <a:cubicBezTo>
                    <a:pt x="5167" y="21204"/>
                    <a:pt x="8670" y="21343"/>
                    <a:pt x="11491" y="21204"/>
                  </a:cubicBezTo>
                  <a:cubicBezTo>
                    <a:pt x="14313" y="21064"/>
                    <a:pt x="16454" y="20646"/>
                    <a:pt x="18594" y="202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5" name="Line"/>
            <p:cNvSpPr/>
            <p:nvPr/>
          </p:nvSpPr>
          <p:spPr>
            <a:xfrm>
              <a:off x="3611081" y="6627652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6" name="Line"/>
            <p:cNvSpPr/>
            <p:nvPr/>
          </p:nvSpPr>
          <p:spPr>
            <a:xfrm>
              <a:off x="3641748" y="6474315"/>
              <a:ext cx="4736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12960" y="21600"/>
                  </a:moveTo>
                  <a:cubicBezTo>
                    <a:pt x="17280" y="15600"/>
                    <a:pt x="21600" y="9600"/>
                    <a:pt x="19440" y="6000"/>
                  </a:cubicBezTo>
                  <a:cubicBezTo>
                    <a:pt x="17280" y="2400"/>
                    <a:pt x="8640" y="1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7" name="Line"/>
            <p:cNvSpPr/>
            <p:nvPr/>
          </p:nvSpPr>
          <p:spPr>
            <a:xfrm>
              <a:off x="3925421" y="6175308"/>
              <a:ext cx="251583" cy="543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76" fill="norm" stroke="1" extrusionOk="0">
                  <a:moveTo>
                    <a:pt x="0" y="608"/>
                  </a:moveTo>
                  <a:cubicBezTo>
                    <a:pt x="5018" y="406"/>
                    <a:pt x="10036" y="203"/>
                    <a:pt x="13091" y="101"/>
                  </a:cubicBezTo>
                  <a:cubicBezTo>
                    <a:pt x="16145" y="0"/>
                    <a:pt x="17236" y="0"/>
                    <a:pt x="18327" y="0"/>
                  </a:cubicBezTo>
                  <a:cubicBezTo>
                    <a:pt x="19418" y="0"/>
                    <a:pt x="20509" y="0"/>
                    <a:pt x="21055" y="254"/>
                  </a:cubicBezTo>
                  <a:cubicBezTo>
                    <a:pt x="21600" y="507"/>
                    <a:pt x="21600" y="1014"/>
                    <a:pt x="21164" y="2890"/>
                  </a:cubicBezTo>
                  <a:cubicBezTo>
                    <a:pt x="20727" y="4766"/>
                    <a:pt x="19855" y="8011"/>
                    <a:pt x="19309" y="10800"/>
                  </a:cubicBezTo>
                  <a:cubicBezTo>
                    <a:pt x="18764" y="13589"/>
                    <a:pt x="18545" y="15921"/>
                    <a:pt x="18545" y="17341"/>
                  </a:cubicBezTo>
                  <a:cubicBezTo>
                    <a:pt x="18545" y="18761"/>
                    <a:pt x="18764" y="19268"/>
                    <a:pt x="19091" y="19775"/>
                  </a:cubicBezTo>
                  <a:cubicBezTo>
                    <a:pt x="19418" y="20282"/>
                    <a:pt x="19855" y="20789"/>
                    <a:pt x="19091" y="21093"/>
                  </a:cubicBezTo>
                  <a:cubicBezTo>
                    <a:pt x="18327" y="21397"/>
                    <a:pt x="16364" y="21499"/>
                    <a:pt x="14291" y="21549"/>
                  </a:cubicBezTo>
                  <a:cubicBezTo>
                    <a:pt x="12218" y="21600"/>
                    <a:pt x="10036" y="21600"/>
                    <a:pt x="8400" y="21346"/>
                  </a:cubicBezTo>
                  <a:cubicBezTo>
                    <a:pt x="6764" y="21093"/>
                    <a:pt x="5673" y="20586"/>
                    <a:pt x="4582" y="20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8" name="Line"/>
            <p:cNvSpPr/>
            <p:nvPr/>
          </p:nvSpPr>
          <p:spPr>
            <a:xfrm>
              <a:off x="4462100" y="6497316"/>
              <a:ext cx="153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1800"/>
                    <a:pt x="11520" y="3600"/>
                    <a:pt x="15120" y="7200"/>
                  </a:cubicBezTo>
                  <a:cubicBezTo>
                    <a:pt x="18720" y="10800"/>
                    <a:pt x="20160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39" name="Line"/>
            <p:cNvSpPr/>
            <p:nvPr/>
          </p:nvSpPr>
          <p:spPr>
            <a:xfrm>
              <a:off x="4407066" y="6612318"/>
              <a:ext cx="231373" cy="34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0648" fill="norm" stroke="1" extrusionOk="0">
                  <a:moveTo>
                    <a:pt x="2264" y="0"/>
                  </a:moveTo>
                  <a:cubicBezTo>
                    <a:pt x="1077" y="6172"/>
                    <a:pt x="-110" y="12343"/>
                    <a:pt x="9" y="16200"/>
                  </a:cubicBezTo>
                  <a:cubicBezTo>
                    <a:pt x="127" y="20057"/>
                    <a:pt x="1552" y="21600"/>
                    <a:pt x="5349" y="20057"/>
                  </a:cubicBezTo>
                  <a:cubicBezTo>
                    <a:pt x="9147" y="18514"/>
                    <a:pt x="15319" y="13886"/>
                    <a:pt x="2149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0" name="Line"/>
            <p:cNvSpPr/>
            <p:nvPr/>
          </p:nvSpPr>
          <p:spPr>
            <a:xfrm>
              <a:off x="4906598" y="6451315"/>
              <a:ext cx="199518" cy="246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244" fill="norm" stroke="1" extrusionOk="0">
                  <a:moveTo>
                    <a:pt x="21079" y="2645"/>
                  </a:moveTo>
                  <a:cubicBezTo>
                    <a:pt x="19729" y="1763"/>
                    <a:pt x="18379" y="882"/>
                    <a:pt x="16354" y="882"/>
                  </a:cubicBezTo>
                  <a:cubicBezTo>
                    <a:pt x="14329" y="882"/>
                    <a:pt x="11629" y="1763"/>
                    <a:pt x="8659" y="4739"/>
                  </a:cubicBezTo>
                  <a:cubicBezTo>
                    <a:pt x="5689" y="7714"/>
                    <a:pt x="2449" y="12784"/>
                    <a:pt x="964" y="15869"/>
                  </a:cubicBezTo>
                  <a:cubicBezTo>
                    <a:pt x="-521" y="18955"/>
                    <a:pt x="-251" y="20057"/>
                    <a:pt x="1504" y="20718"/>
                  </a:cubicBezTo>
                  <a:cubicBezTo>
                    <a:pt x="3259" y="21380"/>
                    <a:pt x="6499" y="21600"/>
                    <a:pt x="9874" y="20278"/>
                  </a:cubicBezTo>
                  <a:cubicBezTo>
                    <a:pt x="13249" y="18955"/>
                    <a:pt x="16759" y="16090"/>
                    <a:pt x="17704" y="12894"/>
                  </a:cubicBezTo>
                  <a:cubicBezTo>
                    <a:pt x="18649" y="9698"/>
                    <a:pt x="17029" y="6171"/>
                    <a:pt x="13789" y="3967"/>
                  </a:cubicBezTo>
                  <a:cubicBezTo>
                    <a:pt x="10549" y="1763"/>
                    <a:pt x="5689" y="882"/>
                    <a:pt x="8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1" name="Line"/>
            <p:cNvSpPr/>
            <p:nvPr/>
          </p:nvSpPr>
          <p:spPr>
            <a:xfrm>
              <a:off x="6171806" y="6392536"/>
              <a:ext cx="375676" cy="427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7" fill="norm" stroke="1" extrusionOk="0">
                  <a:moveTo>
                    <a:pt x="0" y="643"/>
                  </a:moveTo>
                  <a:cubicBezTo>
                    <a:pt x="294" y="5400"/>
                    <a:pt x="588" y="10157"/>
                    <a:pt x="808" y="13307"/>
                  </a:cubicBezTo>
                  <a:cubicBezTo>
                    <a:pt x="1029" y="16457"/>
                    <a:pt x="1175" y="18000"/>
                    <a:pt x="1543" y="19221"/>
                  </a:cubicBezTo>
                  <a:cubicBezTo>
                    <a:pt x="1910" y="20443"/>
                    <a:pt x="2498" y="21343"/>
                    <a:pt x="3159" y="21471"/>
                  </a:cubicBezTo>
                  <a:cubicBezTo>
                    <a:pt x="3820" y="21600"/>
                    <a:pt x="4555" y="20957"/>
                    <a:pt x="6098" y="18964"/>
                  </a:cubicBezTo>
                  <a:cubicBezTo>
                    <a:pt x="7641" y="16971"/>
                    <a:pt x="9992" y="13629"/>
                    <a:pt x="12563" y="10414"/>
                  </a:cubicBezTo>
                  <a:cubicBezTo>
                    <a:pt x="15135" y="7200"/>
                    <a:pt x="17927" y="4114"/>
                    <a:pt x="19543" y="2314"/>
                  </a:cubicBezTo>
                  <a:cubicBezTo>
                    <a:pt x="21159" y="514"/>
                    <a:pt x="21600" y="0"/>
                    <a:pt x="21600" y="0"/>
                  </a:cubicBezTo>
                  <a:cubicBezTo>
                    <a:pt x="21600" y="0"/>
                    <a:pt x="21159" y="514"/>
                    <a:pt x="20718" y="1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2" name="Line"/>
            <p:cNvSpPr/>
            <p:nvPr/>
          </p:nvSpPr>
          <p:spPr>
            <a:xfrm>
              <a:off x="6026135" y="6619985"/>
              <a:ext cx="498346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5" y="16000"/>
                    <a:pt x="7311" y="10400"/>
                    <a:pt x="10911" y="6800"/>
                  </a:cubicBezTo>
                  <a:cubicBezTo>
                    <a:pt x="14511" y="3200"/>
                    <a:pt x="18055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3" name="Line"/>
            <p:cNvSpPr/>
            <p:nvPr/>
          </p:nvSpPr>
          <p:spPr>
            <a:xfrm>
              <a:off x="7007491" y="6566317"/>
              <a:ext cx="53669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457" y="6109"/>
                    <a:pt x="11314" y="12218"/>
                    <a:pt x="7714" y="15818"/>
                  </a:cubicBezTo>
                  <a:cubicBezTo>
                    <a:pt x="4114" y="19418"/>
                    <a:pt x="2057" y="205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4" name="Line"/>
            <p:cNvSpPr/>
            <p:nvPr/>
          </p:nvSpPr>
          <p:spPr>
            <a:xfrm>
              <a:off x="7000783" y="6376710"/>
              <a:ext cx="77156" cy="109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78" h="21017" fill="norm" stroke="1" extrusionOk="0">
                  <a:moveTo>
                    <a:pt x="13922" y="5495"/>
                  </a:moveTo>
                  <a:cubicBezTo>
                    <a:pt x="13922" y="3040"/>
                    <a:pt x="13922" y="586"/>
                    <a:pt x="12235" y="95"/>
                  </a:cubicBezTo>
                  <a:cubicBezTo>
                    <a:pt x="10547" y="-396"/>
                    <a:pt x="7172" y="1077"/>
                    <a:pt x="4810" y="3286"/>
                  </a:cubicBezTo>
                  <a:cubicBezTo>
                    <a:pt x="2447" y="5495"/>
                    <a:pt x="1097" y="8440"/>
                    <a:pt x="422" y="11140"/>
                  </a:cubicBezTo>
                  <a:cubicBezTo>
                    <a:pt x="-253" y="13840"/>
                    <a:pt x="-253" y="16295"/>
                    <a:pt x="1434" y="18013"/>
                  </a:cubicBezTo>
                  <a:cubicBezTo>
                    <a:pt x="3122" y="19731"/>
                    <a:pt x="6497" y="20713"/>
                    <a:pt x="9872" y="20959"/>
                  </a:cubicBezTo>
                  <a:cubicBezTo>
                    <a:pt x="13247" y="21204"/>
                    <a:pt x="16622" y="20713"/>
                    <a:pt x="18647" y="18749"/>
                  </a:cubicBezTo>
                  <a:cubicBezTo>
                    <a:pt x="20672" y="16786"/>
                    <a:pt x="21347" y="13349"/>
                    <a:pt x="18310" y="10404"/>
                  </a:cubicBezTo>
                  <a:cubicBezTo>
                    <a:pt x="15272" y="7459"/>
                    <a:pt x="8522" y="5004"/>
                    <a:pt x="1772" y="2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5" name="Line"/>
            <p:cNvSpPr/>
            <p:nvPr/>
          </p:nvSpPr>
          <p:spPr>
            <a:xfrm>
              <a:off x="3217467" y="7215673"/>
              <a:ext cx="247945" cy="357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433" fill="norm" stroke="1" extrusionOk="0">
                  <a:moveTo>
                    <a:pt x="20723" y="4276"/>
                  </a:moveTo>
                  <a:cubicBezTo>
                    <a:pt x="20723" y="3510"/>
                    <a:pt x="20723" y="2744"/>
                    <a:pt x="20723" y="1978"/>
                  </a:cubicBezTo>
                  <a:cubicBezTo>
                    <a:pt x="20723" y="1212"/>
                    <a:pt x="20723" y="446"/>
                    <a:pt x="19731" y="139"/>
                  </a:cubicBezTo>
                  <a:cubicBezTo>
                    <a:pt x="18739" y="-167"/>
                    <a:pt x="16755" y="-14"/>
                    <a:pt x="14000" y="1059"/>
                  </a:cubicBezTo>
                  <a:cubicBezTo>
                    <a:pt x="11245" y="2131"/>
                    <a:pt x="7719" y="4122"/>
                    <a:pt x="5294" y="6497"/>
                  </a:cubicBezTo>
                  <a:cubicBezTo>
                    <a:pt x="2870" y="8871"/>
                    <a:pt x="1547" y="11629"/>
                    <a:pt x="776" y="14080"/>
                  </a:cubicBezTo>
                  <a:cubicBezTo>
                    <a:pt x="4" y="16531"/>
                    <a:pt x="-216" y="18676"/>
                    <a:pt x="225" y="19901"/>
                  </a:cubicBezTo>
                  <a:cubicBezTo>
                    <a:pt x="666" y="21127"/>
                    <a:pt x="1768" y="21433"/>
                    <a:pt x="4192" y="21433"/>
                  </a:cubicBezTo>
                  <a:cubicBezTo>
                    <a:pt x="6617" y="21433"/>
                    <a:pt x="10364" y="21127"/>
                    <a:pt x="13449" y="20820"/>
                  </a:cubicBezTo>
                  <a:cubicBezTo>
                    <a:pt x="16535" y="20514"/>
                    <a:pt x="18960" y="20207"/>
                    <a:pt x="21384" y="19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6" name="Line"/>
            <p:cNvSpPr/>
            <p:nvPr/>
          </p:nvSpPr>
          <p:spPr>
            <a:xfrm>
              <a:off x="3250740" y="7409669"/>
              <a:ext cx="138003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5840"/>
                    <a:pt x="2400" y="10080"/>
                    <a:pt x="6000" y="6480"/>
                  </a:cubicBezTo>
                  <a:cubicBezTo>
                    <a:pt x="9600" y="2880"/>
                    <a:pt x="156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7" name="Line"/>
            <p:cNvSpPr/>
            <p:nvPr/>
          </p:nvSpPr>
          <p:spPr>
            <a:xfrm>
              <a:off x="3600475" y="7195512"/>
              <a:ext cx="248279" cy="488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87" fill="norm" stroke="1" extrusionOk="0">
                  <a:moveTo>
                    <a:pt x="21413" y="990"/>
                  </a:moveTo>
                  <a:cubicBezTo>
                    <a:pt x="18548" y="652"/>
                    <a:pt x="15682" y="315"/>
                    <a:pt x="13699" y="146"/>
                  </a:cubicBezTo>
                  <a:cubicBezTo>
                    <a:pt x="11715" y="-23"/>
                    <a:pt x="10613" y="-23"/>
                    <a:pt x="9511" y="33"/>
                  </a:cubicBezTo>
                  <a:cubicBezTo>
                    <a:pt x="8409" y="90"/>
                    <a:pt x="7307" y="202"/>
                    <a:pt x="6646" y="540"/>
                  </a:cubicBezTo>
                  <a:cubicBezTo>
                    <a:pt x="5984" y="877"/>
                    <a:pt x="5764" y="1440"/>
                    <a:pt x="5654" y="3408"/>
                  </a:cubicBezTo>
                  <a:cubicBezTo>
                    <a:pt x="5544" y="5377"/>
                    <a:pt x="5544" y="8752"/>
                    <a:pt x="4662" y="11621"/>
                  </a:cubicBezTo>
                  <a:cubicBezTo>
                    <a:pt x="3780" y="14490"/>
                    <a:pt x="2017" y="16852"/>
                    <a:pt x="1025" y="18314"/>
                  </a:cubicBezTo>
                  <a:cubicBezTo>
                    <a:pt x="33" y="19777"/>
                    <a:pt x="-187" y="20339"/>
                    <a:pt x="144" y="20789"/>
                  </a:cubicBezTo>
                  <a:cubicBezTo>
                    <a:pt x="474" y="21239"/>
                    <a:pt x="1356" y="21577"/>
                    <a:pt x="4221" y="21465"/>
                  </a:cubicBezTo>
                  <a:cubicBezTo>
                    <a:pt x="7086" y="21352"/>
                    <a:pt x="11935" y="20790"/>
                    <a:pt x="16784" y="20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8" name="Line"/>
            <p:cNvSpPr/>
            <p:nvPr/>
          </p:nvSpPr>
          <p:spPr>
            <a:xfrm>
              <a:off x="3848120" y="7339996"/>
              <a:ext cx="207639" cy="23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25" fill="norm" stroke="1" extrusionOk="0">
                  <a:moveTo>
                    <a:pt x="21402" y="2199"/>
                  </a:moveTo>
                  <a:cubicBezTo>
                    <a:pt x="20612" y="1249"/>
                    <a:pt x="19822" y="300"/>
                    <a:pt x="18768" y="62"/>
                  </a:cubicBezTo>
                  <a:cubicBezTo>
                    <a:pt x="17714" y="-175"/>
                    <a:pt x="16397" y="300"/>
                    <a:pt x="14948" y="893"/>
                  </a:cubicBezTo>
                  <a:cubicBezTo>
                    <a:pt x="13500" y="1487"/>
                    <a:pt x="11919" y="2199"/>
                    <a:pt x="10734" y="3029"/>
                  </a:cubicBezTo>
                  <a:cubicBezTo>
                    <a:pt x="9548" y="3860"/>
                    <a:pt x="8758" y="4810"/>
                    <a:pt x="9548" y="5522"/>
                  </a:cubicBezTo>
                  <a:cubicBezTo>
                    <a:pt x="10339" y="6234"/>
                    <a:pt x="12709" y="6708"/>
                    <a:pt x="12709" y="7302"/>
                  </a:cubicBezTo>
                  <a:cubicBezTo>
                    <a:pt x="12709" y="7895"/>
                    <a:pt x="10339" y="8607"/>
                    <a:pt x="7968" y="9676"/>
                  </a:cubicBezTo>
                  <a:cubicBezTo>
                    <a:pt x="5597" y="10744"/>
                    <a:pt x="3226" y="12168"/>
                    <a:pt x="1778" y="13592"/>
                  </a:cubicBezTo>
                  <a:cubicBezTo>
                    <a:pt x="329" y="15016"/>
                    <a:pt x="-198" y="16440"/>
                    <a:pt x="65" y="17508"/>
                  </a:cubicBezTo>
                  <a:cubicBezTo>
                    <a:pt x="329" y="18577"/>
                    <a:pt x="1383" y="19289"/>
                    <a:pt x="3885" y="19882"/>
                  </a:cubicBezTo>
                  <a:cubicBezTo>
                    <a:pt x="6387" y="20476"/>
                    <a:pt x="10339" y="20950"/>
                    <a:pt x="12973" y="21188"/>
                  </a:cubicBezTo>
                  <a:cubicBezTo>
                    <a:pt x="15607" y="21425"/>
                    <a:pt x="16924" y="21425"/>
                    <a:pt x="18241" y="21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49" name="Line"/>
            <p:cNvSpPr/>
            <p:nvPr/>
          </p:nvSpPr>
          <p:spPr>
            <a:xfrm>
              <a:off x="4094092" y="7547673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0" name="Line"/>
            <p:cNvSpPr/>
            <p:nvPr/>
          </p:nvSpPr>
          <p:spPr>
            <a:xfrm>
              <a:off x="4132426" y="7409669"/>
              <a:ext cx="16811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21600"/>
                  </a:moveTo>
                  <a:cubicBezTo>
                    <a:pt x="15428" y="18000"/>
                    <a:pt x="21600" y="14400"/>
                    <a:pt x="20057" y="10800"/>
                  </a:cubicBezTo>
                  <a:cubicBezTo>
                    <a:pt x="18514" y="7200"/>
                    <a:pt x="9257" y="3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1" name="Line"/>
            <p:cNvSpPr/>
            <p:nvPr/>
          </p:nvSpPr>
          <p:spPr>
            <a:xfrm>
              <a:off x="4285083" y="7179664"/>
              <a:ext cx="100350" cy="644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8504" y="343"/>
                    <a:pt x="15804" y="686"/>
                    <a:pt x="14184" y="1543"/>
                  </a:cubicBezTo>
                  <a:cubicBezTo>
                    <a:pt x="12564" y="2400"/>
                    <a:pt x="12024" y="3771"/>
                    <a:pt x="10674" y="5829"/>
                  </a:cubicBezTo>
                  <a:cubicBezTo>
                    <a:pt x="9324" y="7886"/>
                    <a:pt x="7164" y="10629"/>
                    <a:pt x="5004" y="13157"/>
                  </a:cubicBezTo>
                  <a:cubicBezTo>
                    <a:pt x="2844" y="15686"/>
                    <a:pt x="684" y="18000"/>
                    <a:pt x="144" y="19371"/>
                  </a:cubicBezTo>
                  <a:cubicBezTo>
                    <a:pt x="-396" y="20743"/>
                    <a:pt x="684" y="21171"/>
                    <a:pt x="17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2" name="Line"/>
            <p:cNvSpPr/>
            <p:nvPr/>
          </p:nvSpPr>
          <p:spPr>
            <a:xfrm>
              <a:off x="4469767" y="7363668"/>
              <a:ext cx="153338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465"/>
                    <a:pt x="3600" y="929"/>
                    <a:pt x="7200" y="4529"/>
                  </a:cubicBezTo>
                  <a:cubicBezTo>
                    <a:pt x="10800" y="8129"/>
                    <a:pt x="16200" y="148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3" name="Line"/>
            <p:cNvSpPr/>
            <p:nvPr/>
          </p:nvSpPr>
          <p:spPr>
            <a:xfrm>
              <a:off x="4517971" y="7361259"/>
              <a:ext cx="197136" cy="26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1380" fill="norm" stroke="1" extrusionOk="0">
                  <a:moveTo>
                    <a:pt x="21091" y="195"/>
                  </a:moveTo>
                  <a:cubicBezTo>
                    <a:pt x="19177" y="-12"/>
                    <a:pt x="17263" y="-220"/>
                    <a:pt x="15213" y="507"/>
                  </a:cubicBezTo>
                  <a:cubicBezTo>
                    <a:pt x="13162" y="1234"/>
                    <a:pt x="10975" y="2895"/>
                    <a:pt x="8240" y="5803"/>
                  </a:cubicBezTo>
                  <a:cubicBezTo>
                    <a:pt x="5506" y="8711"/>
                    <a:pt x="2225" y="12865"/>
                    <a:pt x="858" y="15668"/>
                  </a:cubicBezTo>
                  <a:cubicBezTo>
                    <a:pt x="-509" y="18472"/>
                    <a:pt x="38" y="19926"/>
                    <a:pt x="585" y="2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4" name="Line"/>
            <p:cNvSpPr/>
            <p:nvPr/>
          </p:nvSpPr>
          <p:spPr>
            <a:xfrm>
              <a:off x="4684439" y="7570674"/>
              <a:ext cx="23001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5" name="Line"/>
            <p:cNvSpPr/>
            <p:nvPr/>
          </p:nvSpPr>
          <p:spPr>
            <a:xfrm>
              <a:off x="4730440" y="7471004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6" name="Line"/>
            <p:cNvSpPr/>
            <p:nvPr/>
          </p:nvSpPr>
          <p:spPr>
            <a:xfrm>
              <a:off x="4837775" y="7257757"/>
              <a:ext cx="182788" cy="496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538" fill="norm" stroke="1" extrusionOk="0">
                  <a:moveTo>
                    <a:pt x="0" y="1600"/>
                  </a:moveTo>
                  <a:cubicBezTo>
                    <a:pt x="4500" y="1046"/>
                    <a:pt x="9000" y="492"/>
                    <a:pt x="12150" y="215"/>
                  </a:cubicBezTo>
                  <a:cubicBezTo>
                    <a:pt x="15300" y="-62"/>
                    <a:pt x="17100" y="-62"/>
                    <a:pt x="18450" y="160"/>
                  </a:cubicBezTo>
                  <a:cubicBezTo>
                    <a:pt x="19800" y="381"/>
                    <a:pt x="20700" y="824"/>
                    <a:pt x="21150" y="1710"/>
                  </a:cubicBezTo>
                  <a:cubicBezTo>
                    <a:pt x="21600" y="2596"/>
                    <a:pt x="21600" y="3926"/>
                    <a:pt x="20850" y="6141"/>
                  </a:cubicBezTo>
                  <a:cubicBezTo>
                    <a:pt x="20100" y="8356"/>
                    <a:pt x="18600" y="11458"/>
                    <a:pt x="18000" y="13895"/>
                  </a:cubicBezTo>
                  <a:cubicBezTo>
                    <a:pt x="17400" y="16332"/>
                    <a:pt x="17700" y="18104"/>
                    <a:pt x="18150" y="19267"/>
                  </a:cubicBezTo>
                  <a:cubicBezTo>
                    <a:pt x="18600" y="20430"/>
                    <a:pt x="19200" y="20984"/>
                    <a:pt x="18750" y="21261"/>
                  </a:cubicBezTo>
                  <a:cubicBezTo>
                    <a:pt x="18300" y="21538"/>
                    <a:pt x="16800" y="21538"/>
                    <a:pt x="14250" y="21538"/>
                  </a:cubicBezTo>
                  <a:cubicBezTo>
                    <a:pt x="11700" y="21538"/>
                    <a:pt x="8100" y="21538"/>
                    <a:pt x="4500" y="21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7" name="Line"/>
            <p:cNvSpPr/>
            <p:nvPr/>
          </p:nvSpPr>
          <p:spPr>
            <a:xfrm>
              <a:off x="5382121" y="7578340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8" name="Line"/>
            <p:cNvSpPr/>
            <p:nvPr/>
          </p:nvSpPr>
          <p:spPr>
            <a:xfrm>
              <a:off x="5320786" y="7701010"/>
              <a:ext cx="23767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59" name="Line"/>
            <p:cNvSpPr/>
            <p:nvPr/>
          </p:nvSpPr>
          <p:spPr>
            <a:xfrm>
              <a:off x="5672097" y="7517006"/>
              <a:ext cx="278605" cy="299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273" fill="norm" stroke="1" extrusionOk="0">
                  <a:moveTo>
                    <a:pt x="13989" y="5445"/>
                  </a:moveTo>
                  <a:cubicBezTo>
                    <a:pt x="13217" y="4901"/>
                    <a:pt x="12446" y="4356"/>
                    <a:pt x="10517" y="4810"/>
                  </a:cubicBezTo>
                  <a:cubicBezTo>
                    <a:pt x="8589" y="5264"/>
                    <a:pt x="5503" y="6716"/>
                    <a:pt x="3381" y="8985"/>
                  </a:cubicBezTo>
                  <a:cubicBezTo>
                    <a:pt x="1260" y="11254"/>
                    <a:pt x="103" y="14339"/>
                    <a:pt x="6" y="16699"/>
                  </a:cubicBezTo>
                  <a:cubicBezTo>
                    <a:pt x="-90" y="19059"/>
                    <a:pt x="874" y="20692"/>
                    <a:pt x="3478" y="21146"/>
                  </a:cubicBezTo>
                  <a:cubicBezTo>
                    <a:pt x="6081" y="21600"/>
                    <a:pt x="10324" y="20874"/>
                    <a:pt x="13699" y="18424"/>
                  </a:cubicBezTo>
                  <a:cubicBezTo>
                    <a:pt x="17074" y="15973"/>
                    <a:pt x="19581" y="11798"/>
                    <a:pt x="20546" y="8803"/>
                  </a:cubicBezTo>
                  <a:cubicBezTo>
                    <a:pt x="21510" y="5808"/>
                    <a:pt x="20931" y="3993"/>
                    <a:pt x="19581" y="2723"/>
                  </a:cubicBezTo>
                  <a:cubicBezTo>
                    <a:pt x="18231" y="1452"/>
                    <a:pt x="16110" y="726"/>
                    <a:pt x="1398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0" name="Line"/>
            <p:cNvSpPr/>
            <p:nvPr/>
          </p:nvSpPr>
          <p:spPr>
            <a:xfrm>
              <a:off x="444676" y="8440520"/>
              <a:ext cx="437011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032" y="11375"/>
                    <a:pt x="6063" y="2735"/>
                    <a:pt x="9663" y="575"/>
                  </a:cubicBezTo>
                  <a:cubicBezTo>
                    <a:pt x="13263" y="-1585"/>
                    <a:pt x="17432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1" name="Line"/>
            <p:cNvSpPr/>
            <p:nvPr/>
          </p:nvSpPr>
          <p:spPr>
            <a:xfrm>
              <a:off x="513678" y="8498361"/>
              <a:ext cx="29134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2" name="Line"/>
            <p:cNvSpPr/>
            <p:nvPr/>
          </p:nvSpPr>
          <p:spPr>
            <a:xfrm>
              <a:off x="782017" y="8283690"/>
              <a:ext cx="163054" cy="291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600" fill="norm" stroke="1" extrusionOk="0">
                  <a:moveTo>
                    <a:pt x="0" y="0"/>
                  </a:moveTo>
                  <a:cubicBezTo>
                    <a:pt x="6314" y="758"/>
                    <a:pt x="12628" y="1516"/>
                    <a:pt x="16449" y="2274"/>
                  </a:cubicBezTo>
                  <a:cubicBezTo>
                    <a:pt x="20271" y="3032"/>
                    <a:pt x="21600" y="3789"/>
                    <a:pt x="21102" y="5968"/>
                  </a:cubicBezTo>
                  <a:cubicBezTo>
                    <a:pt x="20603" y="8147"/>
                    <a:pt x="18277" y="11747"/>
                    <a:pt x="15286" y="14589"/>
                  </a:cubicBezTo>
                  <a:cubicBezTo>
                    <a:pt x="12295" y="17432"/>
                    <a:pt x="8640" y="19516"/>
                    <a:pt x="498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3" name="Line"/>
            <p:cNvSpPr/>
            <p:nvPr/>
          </p:nvSpPr>
          <p:spPr>
            <a:xfrm>
              <a:off x="3511446" y="5515960"/>
              <a:ext cx="353976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600" fill="norm" stroke="1" extrusionOk="0">
                  <a:moveTo>
                    <a:pt x="420" y="9095"/>
                  </a:moveTo>
                  <a:cubicBezTo>
                    <a:pt x="234" y="8337"/>
                    <a:pt x="47" y="7579"/>
                    <a:pt x="8" y="7200"/>
                  </a:cubicBezTo>
                  <a:cubicBezTo>
                    <a:pt x="-31" y="6821"/>
                    <a:pt x="78" y="6821"/>
                    <a:pt x="381" y="6632"/>
                  </a:cubicBezTo>
                  <a:cubicBezTo>
                    <a:pt x="685" y="6442"/>
                    <a:pt x="1183" y="6063"/>
                    <a:pt x="1689" y="5495"/>
                  </a:cubicBezTo>
                  <a:cubicBezTo>
                    <a:pt x="2194" y="4926"/>
                    <a:pt x="2708" y="4168"/>
                    <a:pt x="3276" y="3600"/>
                  </a:cubicBezTo>
                  <a:cubicBezTo>
                    <a:pt x="3844" y="3032"/>
                    <a:pt x="4466" y="2653"/>
                    <a:pt x="5034" y="2274"/>
                  </a:cubicBezTo>
                  <a:cubicBezTo>
                    <a:pt x="5602" y="1895"/>
                    <a:pt x="6116" y="1516"/>
                    <a:pt x="6668" y="1326"/>
                  </a:cubicBezTo>
                  <a:cubicBezTo>
                    <a:pt x="7221" y="1137"/>
                    <a:pt x="7812" y="1137"/>
                    <a:pt x="8435" y="947"/>
                  </a:cubicBezTo>
                  <a:cubicBezTo>
                    <a:pt x="9057" y="758"/>
                    <a:pt x="9711" y="379"/>
                    <a:pt x="10372" y="189"/>
                  </a:cubicBezTo>
                  <a:cubicBezTo>
                    <a:pt x="11034" y="0"/>
                    <a:pt x="11703" y="0"/>
                    <a:pt x="12349" y="189"/>
                  </a:cubicBezTo>
                  <a:cubicBezTo>
                    <a:pt x="12994" y="379"/>
                    <a:pt x="13617" y="758"/>
                    <a:pt x="14224" y="1326"/>
                  </a:cubicBezTo>
                  <a:cubicBezTo>
                    <a:pt x="14831" y="1895"/>
                    <a:pt x="15422" y="2653"/>
                    <a:pt x="16052" y="3411"/>
                  </a:cubicBezTo>
                  <a:cubicBezTo>
                    <a:pt x="16683" y="4168"/>
                    <a:pt x="17352" y="4926"/>
                    <a:pt x="18005" y="5495"/>
                  </a:cubicBezTo>
                  <a:cubicBezTo>
                    <a:pt x="18659" y="6063"/>
                    <a:pt x="19297" y="6442"/>
                    <a:pt x="19857" y="6632"/>
                  </a:cubicBezTo>
                  <a:cubicBezTo>
                    <a:pt x="20417" y="6821"/>
                    <a:pt x="20900" y="6821"/>
                    <a:pt x="21188" y="6632"/>
                  </a:cubicBezTo>
                  <a:cubicBezTo>
                    <a:pt x="21476" y="6442"/>
                    <a:pt x="21569" y="6063"/>
                    <a:pt x="21553" y="5495"/>
                  </a:cubicBezTo>
                  <a:cubicBezTo>
                    <a:pt x="21538" y="4926"/>
                    <a:pt x="21413" y="4168"/>
                    <a:pt x="21110" y="3411"/>
                  </a:cubicBezTo>
                  <a:cubicBezTo>
                    <a:pt x="20806" y="2653"/>
                    <a:pt x="20324" y="1895"/>
                    <a:pt x="19779" y="1326"/>
                  </a:cubicBezTo>
                  <a:cubicBezTo>
                    <a:pt x="19235" y="758"/>
                    <a:pt x="18628" y="379"/>
                    <a:pt x="18044" y="189"/>
                  </a:cubicBezTo>
                  <a:cubicBezTo>
                    <a:pt x="17461" y="0"/>
                    <a:pt x="16900" y="0"/>
                    <a:pt x="16317" y="0"/>
                  </a:cubicBezTo>
                  <a:cubicBezTo>
                    <a:pt x="15733" y="0"/>
                    <a:pt x="15126" y="0"/>
                    <a:pt x="14496" y="189"/>
                  </a:cubicBezTo>
                  <a:cubicBezTo>
                    <a:pt x="13866" y="379"/>
                    <a:pt x="13212" y="758"/>
                    <a:pt x="12559" y="1137"/>
                  </a:cubicBezTo>
                  <a:cubicBezTo>
                    <a:pt x="11905" y="1516"/>
                    <a:pt x="11251" y="1895"/>
                    <a:pt x="10590" y="2274"/>
                  </a:cubicBezTo>
                  <a:cubicBezTo>
                    <a:pt x="9929" y="2653"/>
                    <a:pt x="9259" y="3032"/>
                    <a:pt x="8614" y="3600"/>
                  </a:cubicBezTo>
                  <a:cubicBezTo>
                    <a:pt x="7968" y="4168"/>
                    <a:pt x="7345" y="4926"/>
                    <a:pt x="6746" y="5495"/>
                  </a:cubicBezTo>
                  <a:cubicBezTo>
                    <a:pt x="6147" y="6063"/>
                    <a:pt x="5571" y="6442"/>
                    <a:pt x="4972" y="7011"/>
                  </a:cubicBezTo>
                  <a:cubicBezTo>
                    <a:pt x="4373" y="7579"/>
                    <a:pt x="3751" y="8337"/>
                    <a:pt x="3175" y="8905"/>
                  </a:cubicBezTo>
                  <a:cubicBezTo>
                    <a:pt x="2599" y="9474"/>
                    <a:pt x="2070" y="9853"/>
                    <a:pt x="1689" y="10042"/>
                  </a:cubicBezTo>
                  <a:cubicBezTo>
                    <a:pt x="1307" y="10232"/>
                    <a:pt x="1074" y="10232"/>
                    <a:pt x="918" y="10042"/>
                  </a:cubicBezTo>
                  <a:cubicBezTo>
                    <a:pt x="763" y="9853"/>
                    <a:pt x="685" y="9474"/>
                    <a:pt x="700" y="9095"/>
                  </a:cubicBezTo>
                  <a:cubicBezTo>
                    <a:pt x="716" y="8716"/>
                    <a:pt x="825" y="8337"/>
                    <a:pt x="1121" y="7768"/>
                  </a:cubicBezTo>
                  <a:cubicBezTo>
                    <a:pt x="1416" y="7200"/>
                    <a:pt x="1899" y="6442"/>
                    <a:pt x="2443" y="6063"/>
                  </a:cubicBezTo>
                  <a:cubicBezTo>
                    <a:pt x="2988" y="5684"/>
                    <a:pt x="3595" y="5684"/>
                    <a:pt x="4179" y="5684"/>
                  </a:cubicBezTo>
                  <a:cubicBezTo>
                    <a:pt x="4762" y="5684"/>
                    <a:pt x="5322" y="5684"/>
                    <a:pt x="5921" y="5684"/>
                  </a:cubicBezTo>
                  <a:cubicBezTo>
                    <a:pt x="6521" y="5684"/>
                    <a:pt x="7159" y="5684"/>
                    <a:pt x="7828" y="5684"/>
                  </a:cubicBezTo>
                  <a:cubicBezTo>
                    <a:pt x="8497" y="5684"/>
                    <a:pt x="9197" y="5684"/>
                    <a:pt x="9796" y="5684"/>
                  </a:cubicBezTo>
                  <a:cubicBezTo>
                    <a:pt x="10396" y="5684"/>
                    <a:pt x="10893" y="5684"/>
                    <a:pt x="11376" y="5874"/>
                  </a:cubicBezTo>
                  <a:cubicBezTo>
                    <a:pt x="11858" y="6063"/>
                    <a:pt x="12325" y="6442"/>
                    <a:pt x="12808" y="6821"/>
                  </a:cubicBezTo>
                  <a:cubicBezTo>
                    <a:pt x="13290" y="7200"/>
                    <a:pt x="13788" y="7579"/>
                    <a:pt x="14364" y="8147"/>
                  </a:cubicBezTo>
                  <a:cubicBezTo>
                    <a:pt x="14940" y="8716"/>
                    <a:pt x="15593" y="9474"/>
                    <a:pt x="16223" y="10042"/>
                  </a:cubicBezTo>
                  <a:cubicBezTo>
                    <a:pt x="16854" y="10611"/>
                    <a:pt x="17461" y="10989"/>
                    <a:pt x="18130" y="11747"/>
                  </a:cubicBezTo>
                  <a:cubicBezTo>
                    <a:pt x="18799" y="12505"/>
                    <a:pt x="19530" y="13642"/>
                    <a:pt x="20091" y="15347"/>
                  </a:cubicBezTo>
                  <a:cubicBezTo>
                    <a:pt x="20651" y="17053"/>
                    <a:pt x="21040" y="19326"/>
                    <a:pt x="214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4" name="Line"/>
            <p:cNvSpPr/>
            <p:nvPr/>
          </p:nvSpPr>
          <p:spPr>
            <a:xfrm>
              <a:off x="1384203" y="8143699"/>
              <a:ext cx="276688" cy="480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367" fill="norm" stroke="1" extrusionOk="0">
                  <a:moveTo>
                    <a:pt x="18531" y="3158"/>
                  </a:moveTo>
                  <a:cubicBezTo>
                    <a:pt x="19120" y="2703"/>
                    <a:pt x="19709" y="2248"/>
                    <a:pt x="20298" y="1680"/>
                  </a:cubicBezTo>
                  <a:cubicBezTo>
                    <a:pt x="20887" y="1112"/>
                    <a:pt x="21476" y="429"/>
                    <a:pt x="21181" y="145"/>
                  </a:cubicBezTo>
                  <a:cubicBezTo>
                    <a:pt x="20887" y="-139"/>
                    <a:pt x="19709" y="-25"/>
                    <a:pt x="17352" y="657"/>
                  </a:cubicBezTo>
                  <a:cubicBezTo>
                    <a:pt x="14996" y="1339"/>
                    <a:pt x="11461" y="2589"/>
                    <a:pt x="9007" y="4238"/>
                  </a:cubicBezTo>
                  <a:cubicBezTo>
                    <a:pt x="6552" y="5886"/>
                    <a:pt x="5178" y="7933"/>
                    <a:pt x="3901" y="10320"/>
                  </a:cubicBezTo>
                  <a:cubicBezTo>
                    <a:pt x="2625" y="12707"/>
                    <a:pt x="1447" y="15436"/>
                    <a:pt x="760" y="17141"/>
                  </a:cubicBezTo>
                  <a:cubicBezTo>
                    <a:pt x="72" y="18846"/>
                    <a:pt x="-124" y="19528"/>
                    <a:pt x="72" y="20097"/>
                  </a:cubicBezTo>
                  <a:cubicBezTo>
                    <a:pt x="269" y="20665"/>
                    <a:pt x="858" y="21120"/>
                    <a:pt x="1741" y="21290"/>
                  </a:cubicBezTo>
                  <a:cubicBezTo>
                    <a:pt x="2625" y="21461"/>
                    <a:pt x="3803" y="21347"/>
                    <a:pt x="6749" y="20949"/>
                  </a:cubicBezTo>
                  <a:cubicBezTo>
                    <a:pt x="9694" y="20552"/>
                    <a:pt x="14407" y="19869"/>
                    <a:pt x="19120" y="191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5" name="Line"/>
            <p:cNvSpPr/>
            <p:nvPr/>
          </p:nvSpPr>
          <p:spPr>
            <a:xfrm>
              <a:off x="1449032" y="8444693"/>
              <a:ext cx="8433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6" name="Line"/>
            <p:cNvSpPr/>
            <p:nvPr/>
          </p:nvSpPr>
          <p:spPr>
            <a:xfrm>
              <a:off x="1801707" y="8124057"/>
              <a:ext cx="329675" cy="454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21600" y="659"/>
                  </a:moveTo>
                  <a:cubicBezTo>
                    <a:pt x="19088" y="418"/>
                    <a:pt x="16577" y="176"/>
                    <a:pt x="14902" y="56"/>
                  </a:cubicBezTo>
                  <a:cubicBezTo>
                    <a:pt x="13228" y="-65"/>
                    <a:pt x="12391" y="-65"/>
                    <a:pt x="11553" y="840"/>
                  </a:cubicBezTo>
                  <a:cubicBezTo>
                    <a:pt x="10716" y="1745"/>
                    <a:pt x="9879" y="3555"/>
                    <a:pt x="8791" y="5727"/>
                  </a:cubicBezTo>
                  <a:cubicBezTo>
                    <a:pt x="7702" y="7899"/>
                    <a:pt x="6363" y="10433"/>
                    <a:pt x="5023" y="12666"/>
                  </a:cubicBezTo>
                  <a:cubicBezTo>
                    <a:pt x="3684" y="14898"/>
                    <a:pt x="2344" y="16829"/>
                    <a:pt x="1423" y="18036"/>
                  </a:cubicBezTo>
                  <a:cubicBezTo>
                    <a:pt x="502" y="19242"/>
                    <a:pt x="0" y="19725"/>
                    <a:pt x="0" y="20208"/>
                  </a:cubicBezTo>
                  <a:cubicBezTo>
                    <a:pt x="0" y="20690"/>
                    <a:pt x="502" y="21173"/>
                    <a:pt x="1758" y="21354"/>
                  </a:cubicBezTo>
                  <a:cubicBezTo>
                    <a:pt x="3014" y="21535"/>
                    <a:pt x="5023" y="21414"/>
                    <a:pt x="6447" y="21294"/>
                  </a:cubicBezTo>
                  <a:cubicBezTo>
                    <a:pt x="7870" y="21173"/>
                    <a:pt x="8707" y="21052"/>
                    <a:pt x="9544" y="20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7" name="Line"/>
            <p:cNvSpPr/>
            <p:nvPr/>
          </p:nvSpPr>
          <p:spPr>
            <a:xfrm>
              <a:off x="2192716" y="8230022"/>
              <a:ext cx="130337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8" name="Line"/>
            <p:cNvSpPr/>
            <p:nvPr/>
          </p:nvSpPr>
          <p:spPr>
            <a:xfrm>
              <a:off x="2292385" y="8245355"/>
              <a:ext cx="115003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900"/>
                    <a:pt x="12960" y="7800"/>
                    <a:pt x="9360" y="11400"/>
                  </a:cubicBezTo>
                  <a:cubicBezTo>
                    <a:pt x="5760" y="15000"/>
                    <a:pt x="2880" y="183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69" name="Line"/>
            <p:cNvSpPr/>
            <p:nvPr/>
          </p:nvSpPr>
          <p:spPr>
            <a:xfrm>
              <a:off x="2430388" y="8590363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0" name="Line"/>
            <p:cNvSpPr/>
            <p:nvPr/>
          </p:nvSpPr>
          <p:spPr>
            <a:xfrm>
              <a:off x="2439652" y="8452360"/>
              <a:ext cx="77415" cy="8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7" h="21600" fill="norm" stroke="1" extrusionOk="0">
                  <a:moveTo>
                    <a:pt x="9703" y="5718"/>
                  </a:moveTo>
                  <a:cubicBezTo>
                    <a:pt x="6328" y="6988"/>
                    <a:pt x="2953" y="8259"/>
                    <a:pt x="1265" y="10482"/>
                  </a:cubicBezTo>
                  <a:cubicBezTo>
                    <a:pt x="-422" y="12706"/>
                    <a:pt x="-422" y="15882"/>
                    <a:pt x="1265" y="18106"/>
                  </a:cubicBezTo>
                  <a:cubicBezTo>
                    <a:pt x="2953" y="20329"/>
                    <a:pt x="6328" y="21600"/>
                    <a:pt x="9703" y="21600"/>
                  </a:cubicBezTo>
                  <a:cubicBezTo>
                    <a:pt x="13078" y="21600"/>
                    <a:pt x="16453" y="20329"/>
                    <a:pt x="18478" y="18106"/>
                  </a:cubicBezTo>
                  <a:cubicBezTo>
                    <a:pt x="20503" y="15882"/>
                    <a:pt x="21178" y="12706"/>
                    <a:pt x="19490" y="9529"/>
                  </a:cubicBezTo>
                  <a:cubicBezTo>
                    <a:pt x="17803" y="6353"/>
                    <a:pt x="13753" y="3176"/>
                    <a:pt x="97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1" name="Line"/>
            <p:cNvSpPr/>
            <p:nvPr/>
          </p:nvSpPr>
          <p:spPr>
            <a:xfrm>
              <a:off x="2639385" y="8107352"/>
              <a:ext cx="166679" cy="888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26" fill="norm" stroke="1" extrusionOk="0">
                  <a:moveTo>
                    <a:pt x="21345" y="0"/>
                  </a:moveTo>
                  <a:cubicBezTo>
                    <a:pt x="19709" y="557"/>
                    <a:pt x="18072" y="1114"/>
                    <a:pt x="16763" y="2538"/>
                  </a:cubicBezTo>
                  <a:cubicBezTo>
                    <a:pt x="15454" y="3961"/>
                    <a:pt x="14472" y="6251"/>
                    <a:pt x="13000" y="8417"/>
                  </a:cubicBezTo>
                  <a:cubicBezTo>
                    <a:pt x="11527" y="10583"/>
                    <a:pt x="9563" y="12626"/>
                    <a:pt x="7272" y="14637"/>
                  </a:cubicBezTo>
                  <a:cubicBezTo>
                    <a:pt x="4981" y="16649"/>
                    <a:pt x="2363" y="18629"/>
                    <a:pt x="1054" y="19805"/>
                  </a:cubicBezTo>
                  <a:cubicBezTo>
                    <a:pt x="-255" y="20981"/>
                    <a:pt x="-255" y="21352"/>
                    <a:pt x="563" y="21476"/>
                  </a:cubicBezTo>
                  <a:cubicBezTo>
                    <a:pt x="1381" y="21600"/>
                    <a:pt x="3018" y="21476"/>
                    <a:pt x="4327" y="21291"/>
                  </a:cubicBezTo>
                  <a:cubicBezTo>
                    <a:pt x="5636" y="21105"/>
                    <a:pt x="6618" y="20857"/>
                    <a:pt x="7600" y="206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2" name="Line"/>
            <p:cNvSpPr/>
            <p:nvPr/>
          </p:nvSpPr>
          <p:spPr>
            <a:xfrm>
              <a:off x="2882731" y="8345024"/>
              <a:ext cx="199339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46" y="4091"/>
                    <a:pt x="6092" y="8182"/>
                    <a:pt x="9692" y="11782"/>
                  </a:cubicBezTo>
                  <a:cubicBezTo>
                    <a:pt x="13292" y="15382"/>
                    <a:pt x="17446" y="184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3" name="Line"/>
            <p:cNvSpPr/>
            <p:nvPr/>
          </p:nvSpPr>
          <p:spPr>
            <a:xfrm>
              <a:off x="2959400" y="8314357"/>
              <a:ext cx="153337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733"/>
                    <a:pt x="14400" y="3467"/>
                    <a:pt x="10800" y="5933"/>
                  </a:cubicBezTo>
                  <a:cubicBezTo>
                    <a:pt x="7200" y="8400"/>
                    <a:pt x="3600" y="11600"/>
                    <a:pt x="1800" y="14333"/>
                  </a:cubicBezTo>
                  <a:cubicBezTo>
                    <a:pt x="0" y="17067"/>
                    <a:pt x="0" y="193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4" name="Line"/>
            <p:cNvSpPr/>
            <p:nvPr/>
          </p:nvSpPr>
          <p:spPr>
            <a:xfrm>
              <a:off x="3151071" y="8598029"/>
              <a:ext cx="23001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5" name="Line"/>
            <p:cNvSpPr/>
            <p:nvPr/>
          </p:nvSpPr>
          <p:spPr>
            <a:xfrm>
              <a:off x="3158738" y="8460027"/>
              <a:ext cx="65277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19978" fill="norm" stroke="1" extrusionOk="0">
                  <a:moveTo>
                    <a:pt x="0" y="14954"/>
                  </a:moveTo>
                  <a:cubicBezTo>
                    <a:pt x="4985" y="18277"/>
                    <a:pt x="9969" y="21600"/>
                    <a:pt x="14123" y="19108"/>
                  </a:cubicBezTo>
                  <a:cubicBezTo>
                    <a:pt x="18277" y="16615"/>
                    <a:pt x="21600" y="8308"/>
                    <a:pt x="21185" y="4154"/>
                  </a:cubicBezTo>
                  <a:cubicBezTo>
                    <a:pt x="20769" y="0"/>
                    <a:pt x="16615" y="0"/>
                    <a:pt x="124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6" name="Line"/>
            <p:cNvSpPr/>
            <p:nvPr/>
          </p:nvSpPr>
          <p:spPr>
            <a:xfrm>
              <a:off x="3342741" y="8223755"/>
              <a:ext cx="205867" cy="573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47" fill="norm" stroke="1" extrusionOk="0">
                  <a:moveTo>
                    <a:pt x="0" y="1963"/>
                  </a:moveTo>
                  <a:cubicBezTo>
                    <a:pt x="3200" y="1291"/>
                    <a:pt x="6400" y="619"/>
                    <a:pt x="9600" y="283"/>
                  </a:cubicBezTo>
                  <a:cubicBezTo>
                    <a:pt x="12800" y="-53"/>
                    <a:pt x="16000" y="-53"/>
                    <a:pt x="18133" y="91"/>
                  </a:cubicBezTo>
                  <a:cubicBezTo>
                    <a:pt x="20267" y="235"/>
                    <a:pt x="21333" y="523"/>
                    <a:pt x="21467" y="1627"/>
                  </a:cubicBezTo>
                  <a:cubicBezTo>
                    <a:pt x="21600" y="2731"/>
                    <a:pt x="20800" y="4651"/>
                    <a:pt x="19600" y="6859"/>
                  </a:cubicBezTo>
                  <a:cubicBezTo>
                    <a:pt x="18400" y="9067"/>
                    <a:pt x="16800" y="11563"/>
                    <a:pt x="16000" y="13531"/>
                  </a:cubicBezTo>
                  <a:cubicBezTo>
                    <a:pt x="15200" y="15499"/>
                    <a:pt x="15200" y="16939"/>
                    <a:pt x="15467" y="17947"/>
                  </a:cubicBezTo>
                  <a:cubicBezTo>
                    <a:pt x="15733" y="18955"/>
                    <a:pt x="16267" y="19531"/>
                    <a:pt x="16000" y="19963"/>
                  </a:cubicBezTo>
                  <a:cubicBezTo>
                    <a:pt x="15733" y="20395"/>
                    <a:pt x="14667" y="20683"/>
                    <a:pt x="11867" y="20923"/>
                  </a:cubicBezTo>
                  <a:cubicBezTo>
                    <a:pt x="9067" y="21163"/>
                    <a:pt x="4533" y="21355"/>
                    <a:pt x="0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7" name="Line"/>
            <p:cNvSpPr/>
            <p:nvPr/>
          </p:nvSpPr>
          <p:spPr>
            <a:xfrm>
              <a:off x="3848753" y="8513694"/>
              <a:ext cx="19167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84" y="10800"/>
                    <a:pt x="10368" y="0"/>
                    <a:pt x="13968" y="0"/>
                  </a:cubicBezTo>
                  <a:cubicBezTo>
                    <a:pt x="17568" y="0"/>
                    <a:pt x="19584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8" name="Line"/>
            <p:cNvSpPr/>
            <p:nvPr/>
          </p:nvSpPr>
          <p:spPr>
            <a:xfrm>
              <a:off x="3841086" y="8644031"/>
              <a:ext cx="191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79" name="Line"/>
            <p:cNvSpPr/>
            <p:nvPr/>
          </p:nvSpPr>
          <p:spPr>
            <a:xfrm>
              <a:off x="4365956" y="8253838"/>
              <a:ext cx="235622" cy="664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361" fill="norm" stroke="1" extrusionOk="0">
                  <a:moveTo>
                    <a:pt x="4557" y="10815"/>
                  </a:moveTo>
                  <a:cubicBezTo>
                    <a:pt x="3164" y="13772"/>
                    <a:pt x="1770" y="16728"/>
                    <a:pt x="957" y="18576"/>
                  </a:cubicBezTo>
                  <a:cubicBezTo>
                    <a:pt x="144" y="20424"/>
                    <a:pt x="-88" y="21163"/>
                    <a:pt x="28" y="21328"/>
                  </a:cubicBezTo>
                  <a:cubicBezTo>
                    <a:pt x="144" y="21492"/>
                    <a:pt x="609" y="21081"/>
                    <a:pt x="1073" y="19603"/>
                  </a:cubicBezTo>
                  <a:cubicBezTo>
                    <a:pt x="1538" y="18125"/>
                    <a:pt x="2002" y="15579"/>
                    <a:pt x="2931" y="13033"/>
                  </a:cubicBezTo>
                  <a:cubicBezTo>
                    <a:pt x="3860" y="10487"/>
                    <a:pt x="5254" y="7941"/>
                    <a:pt x="6880" y="5805"/>
                  </a:cubicBezTo>
                  <a:cubicBezTo>
                    <a:pt x="8506" y="3670"/>
                    <a:pt x="10364" y="1945"/>
                    <a:pt x="11873" y="1001"/>
                  </a:cubicBezTo>
                  <a:cubicBezTo>
                    <a:pt x="13383" y="56"/>
                    <a:pt x="14544" y="-108"/>
                    <a:pt x="15357" y="56"/>
                  </a:cubicBezTo>
                  <a:cubicBezTo>
                    <a:pt x="16170" y="221"/>
                    <a:pt x="16635" y="713"/>
                    <a:pt x="16635" y="1576"/>
                  </a:cubicBezTo>
                  <a:cubicBezTo>
                    <a:pt x="16635" y="2438"/>
                    <a:pt x="16170" y="3670"/>
                    <a:pt x="15589" y="4573"/>
                  </a:cubicBezTo>
                  <a:cubicBezTo>
                    <a:pt x="15009" y="5477"/>
                    <a:pt x="14312" y="6052"/>
                    <a:pt x="14660" y="6421"/>
                  </a:cubicBezTo>
                  <a:cubicBezTo>
                    <a:pt x="15009" y="6791"/>
                    <a:pt x="16402" y="6955"/>
                    <a:pt x="17564" y="7160"/>
                  </a:cubicBezTo>
                  <a:cubicBezTo>
                    <a:pt x="18725" y="7366"/>
                    <a:pt x="19654" y="7612"/>
                    <a:pt x="20351" y="7982"/>
                  </a:cubicBezTo>
                  <a:cubicBezTo>
                    <a:pt x="21047" y="8351"/>
                    <a:pt x="21512" y="8844"/>
                    <a:pt x="21396" y="9337"/>
                  </a:cubicBezTo>
                  <a:cubicBezTo>
                    <a:pt x="21280" y="9830"/>
                    <a:pt x="20583" y="10322"/>
                    <a:pt x="19422" y="10692"/>
                  </a:cubicBezTo>
                  <a:cubicBezTo>
                    <a:pt x="18260" y="11062"/>
                    <a:pt x="16635" y="11308"/>
                    <a:pt x="15357" y="11308"/>
                  </a:cubicBezTo>
                  <a:cubicBezTo>
                    <a:pt x="14080" y="11308"/>
                    <a:pt x="13151" y="11062"/>
                    <a:pt x="12222" y="108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0" name="Line"/>
            <p:cNvSpPr/>
            <p:nvPr/>
          </p:nvSpPr>
          <p:spPr>
            <a:xfrm>
              <a:off x="4670420" y="8536695"/>
              <a:ext cx="101530" cy="11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1" h="21089" fill="norm" stroke="1" extrusionOk="0">
                  <a:moveTo>
                    <a:pt x="19792" y="4136"/>
                  </a:moveTo>
                  <a:cubicBezTo>
                    <a:pt x="14649" y="5055"/>
                    <a:pt x="9506" y="5974"/>
                    <a:pt x="6164" y="7353"/>
                  </a:cubicBezTo>
                  <a:cubicBezTo>
                    <a:pt x="2821" y="8732"/>
                    <a:pt x="1278" y="10570"/>
                    <a:pt x="506" y="12868"/>
                  </a:cubicBezTo>
                  <a:cubicBezTo>
                    <a:pt x="-265" y="15166"/>
                    <a:pt x="-265" y="17923"/>
                    <a:pt x="1278" y="19532"/>
                  </a:cubicBezTo>
                  <a:cubicBezTo>
                    <a:pt x="2821" y="21140"/>
                    <a:pt x="5906" y="21600"/>
                    <a:pt x="9764" y="20451"/>
                  </a:cubicBezTo>
                  <a:cubicBezTo>
                    <a:pt x="13621" y="19302"/>
                    <a:pt x="18249" y="16545"/>
                    <a:pt x="19792" y="12868"/>
                  </a:cubicBezTo>
                  <a:cubicBezTo>
                    <a:pt x="21335" y="9191"/>
                    <a:pt x="19792" y="4596"/>
                    <a:pt x="1824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1" name="Line"/>
            <p:cNvSpPr/>
            <p:nvPr/>
          </p:nvSpPr>
          <p:spPr>
            <a:xfrm>
              <a:off x="4937444" y="8490634"/>
              <a:ext cx="191672" cy="30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864" y="11670"/>
                    <a:pt x="1728" y="3363"/>
                    <a:pt x="5328" y="870"/>
                  </a:cubicBezTo>
                  <a:cubicBezTo>
                    <a:pt x="8928" y="-1622"/>
                    <a:pt x="15264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2" name="Line"/>
            <p:cNvSpPr/>
            <p:nvPr/>
          </p:nvSpPr>
          <p:spPr>
            <a:xfrm>
              <a:off x="5052447" y="8398692"/>
              <a:ext cx="1533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88"/>
                    <a:pt x="0" y="9377"/>
                    <a:pt x="3600" y="12977"/>
                  </a:cubicBezTo>
                  <a:cubicBezTo>
                    <a:pt x="7200" y="16577"/>
                    <a:pt x="14400" y="190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3" name="Line"/>
            <p:cNvSpPr/>
            <p:nvPr/>
          </p:nvSpPr>
          <p:spPr>
            <a:xfrm>
              <a:off x="5145586" y="8288801"/>
              <a:ext cx="276636" cy="636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600" fill="norm" stroke="1" extrusionOk="0">
                  <a:moveTo>
                    <a:pt x="1091" y="20906"/>
                  </a:moveTo>
                  <a:cubicBezTo>
                    <a:pt x="502" y="21253"/>
                    <a:pt x="-87" y="21600"/>
                    <a:pt x="11" y="21600"/>
                  </a:cubicBezTo>
                  <a:cubicBezTo>
                    <a:pt x="109" y="21600"/>
                    <a:pt x="895" y="21253"/>
                    <a:pt x="2269" y="19778"/>
                  </a:cubicBezTo>
                  <a:cubicBezTo>
                    <a:pt x="3644" y="18304"/>
                    <a:pt x="5608" y="15701"/>
                    <a:pt x="7277" y="12925"/>
                  </a:cubicBezTo>
                  <a:cubicBezTo>
                    <a:pt x="8946" y="10149"/>
                    <a:pt x="10320" y="7200"/>
                    <a:pt x="11302" y="5161"/>
                  </a:cubicBezTo>
                  <a:cubicBezTo>
                    <a:pt x="12284" y="3123"/>
                    <a:pt x="12873" y="1995"/>
                    <a:pt x="13462" y="1214"/>
                  </a:cubicBezTo>
                  <a:cubicBezTo>
                    <a:pt x="14051" y="434"/>
                    <a:pt x="14640" y="0"/>
                    <a:pt x="15229" y="0"/>
                  </a:cubicBezTo>
                  <a:cubicBezTo>
                    <a:pt x="15818" y="0"/>
                    <a:pt x="16408" y="434"/>
                    <a:pt x="16604" y="1431"/>
                  </a:cubicBezTo>
                  <a:cubicBezTo>
                    <a:pt x="16800" y="2429"/>
                    <a:pt x="16604" y="3990"/>
                    <a:pt x="16506" y="4988"/>
                  </a:cubicBezTo>
                  <a:cubicBezTo>
                    <a:pt x="16408" y="5986"/>
                    <a:pt x="16408" y="6419"/>
                    <a:pt x="16898" y="6723"/>
                  </a:cubicBezTo>
                  <a:cubicBezTo>
                    <a:pt x="17389" y="7027"/>
                    <a:pt x="18371" y="7200"/>
                    <a:pt x="19157" y="7460"/>
                  </a:cubicBezTo>
                  <a:cubicBezTo>
                    <a:pt x="19942" y="7720"/>
                    <a:pt x="20531" y="8067"/>
                    <a:pt x="20924" y="8588"/>
                  </a:cubicBezTo>
                  <a:cubicBezTo>
                    <a:pt x="21317" y="9108"/>
                    <a:pt x="21513" y="9802"/>
                    <a:pt x="20629" y="10280"/>
                  </a:cubicBezTo>
                  <a:cubicBezTo>
                    <a:pt x="19746" y="10757"/>
                    <a:pt x="17782" y="11017"/>
                    <a:pt x="16309" y="11147"/>
                  </a:cubicBezTo>
                  <a:cubicBezTo>
                    <a:pt x="14837" y="11277"/>
                    <a:pt x="13855" y="11277"/>
                    <a:pt x="13168" y="11060"/>
                  </a:cubicBezTo>
                  <a:cubicBezTo>
                    <a:pt x="12480" y="10843"/>
                    <a:pt x="12088" y="10410"/>
                    <a:pt x="11695" y="9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4" name="Line"/>
            <p:cNvSpPr/>
            <p:nvPr/>
          </p:nvSpPr>
          <p:spPr>
            <a:xfrm>
              <a:off x="5520124" y="8590363"/>
              <a:ext cx="1" cy="11500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5" name="Line"/>
            <p:cNvSpPr/>
            <p:nvPr/>
          </p:nvSpPr>
          <p:spPr>
            <a:xfrm>
              <a:off x="5688794" y="8291356"/>
              <a:ext cx="222340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69" y="3323"/>
                    <a:pt x="8938" y="6646"/>
                    <a:pt x="12538" y="9900"/>
                  </a:cubicBezTo>
                  <a:cubicBezTo>
                    <a:pt x="16138" y="13154"/>
                    <a:pt x="18869" y="16338"/>
                    <a:pt x="20234" y="18277"/>
                  </a:cubicBezTo>
                  <a:cubicBezTo>
                    <a:pt x="21600" y="20215"/>
                    <a:pt x="21600" y="2090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6" name="Line"/>
            <p:cNvSpPr/>
            <p:nvPr/>
          </p:nvSpPr>
          <p:spPr>
            <a:xfrm>
              <a:off x="5742462" y="8253022"/>
              <a:ext cx="153338" cy="467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080" y="2715"/>
                    <a:pt x="16560" y="5430"/>
                    <a:pt x="13140" y="8321"/>
                  </a:cubicBezTo>
                  <a:cubicBezTo>
                    <a:pt x="9720" y="11213"/>
                    <a:pt x="5400" y="14282"/>
                    <a:pt x="3060" y="16525"/>
                  </a:cubicBezTo>
                  <a:cubicBezTo>
                    <a:pt x="720" y="18767"/>
                    <a:pt x="360" y="201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7" name="Line"/>
            <p:cNvSpPr/>
            <p:nvPr/>
          </p:nvSpPr>
          <p:spPr>
            <a:xfrm>
              <a:off x="5972467" y="8582696"/>
              <a:ext cx="1533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400"/>
                    <a:pt x="0" y="10800"/>
                    <a:pt x="0" y="14400"/>
                  </a:cubicBezTo>
                  <a:cubicBezTo>
                    <a:pt x="0" y="18000"/>
                    <a:pt x="1080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88" name="Line"/>
            <p:cNvSpPr/>
            <p:nvPr/>
          </p:nvSpPr>
          <p:spPr>
            <a:xfrm>
              <a:off x="5988780" y="8464743"/>
              <a:ext cx="68351" cy="46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20" h="19816" fill="norm" stroke="1" extrusionOk="0">
                  <a:moveTo>
                    <a:pt x="13122" y="1247"/>
                  </a:moveTo>
                  <a:cubicBezTo>
                    <a:pt x="9398" y="167"/>
                    <a:pt x="5673" y="-913"/>
                    <a:pt x="3067" y="1247"/>
                  </a:cubicBezTo>
                  <a:cubicBezTo>
                    <a:pt x="460" y="3407"/>
                    <a:pt x="-1030" y="8807"/>
                    <a:pt x="832" y="13127"/>
                  </a:cubicBezTo>
                  <a:cubicBezTo>
                    <a:pt x="2694" y="17447"/>
                    <a:pt x="7908" y="20687"/>
                    <a:pt x="12377" y="19607"/>
                  </a:cubicBezTo>
                  <a:cubicBezTo>
                    <a:pt x="16846" y="18527"/>
                    <a:pt x="20570" y="13127"/>
                    <a:pt x="19825" y="10967"/>
                  </a:cubicBezTo>
                  <a:cubicBezTo>
                    <a:pt x="19080" y="8807"/>
                    <a:pt x="13867" y="9887"/>
                    <a:pt x="8653" y="10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589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111925" y="7877581"/>
              <a:ext cx="168204" cy="934887"/>
            </a:xfrm>
            <a:prstGeom prst="rect">
              <a:avLst/>
            </a:prstGeom>
            <a:effectLst/>
          </p:spPr>
        </p:pic>
        <p:pic>
          <p:nvPicPr>
            <p:cNvPr id="2591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12257" y="7885568"/>
              <a:ext cx="5409997" cy="1041903"/>
            </a:xfrm>
            <a:prstGeom prst="rect">
              <a:avLst/>
            </a:prstGeom>
            <a:effectLst/>
          </p:spPr>
        </p:pic>
        <p:sp>
          <p:nvSpPr>
            <p:cNvPr id="2593" name="Line"/>
            <p:cNvSpPr/>
            <p:nvPr/>
          </p:nvSpPr>
          <p:spPr>
            <a:xfrm>
              <a:off x="1932043" y="6161192"/>
              <a:ext cx="245340" cy="394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4" fill="norm" stroke="1" extrusionOk="0">
                  <a:moveTo>
                    <a:pt x="0" y="3279"/>
                  </a:moveTo>
                  <a:cubicBezTo>
                    <a:pt x="225" y="2582"/>
                    <a:pt x="450" y="1885"/>
                    <a:pt x="1688" y="1328"/>
                  </a:cubicBezTo>
                  <a:cubicBezTo>
                    <a:pt x="2925" y="770"/>
                    <a:pt x="5175" y="352"/>
                    <a:pt x="6975" y="143"/>
                  </a:cubicBezTo>
                  <a:cubicBezTo>
                    <a:pt x="8775" y="-66"/>
                    <a:pt x="10125" y="-66"/>
                    <a:pt x="11138" y="282"/>
                  </a:cubicBezTo>
                  <a:cubicBezTo>
                    <a:pt x="12150" y="631"/>
                    <a:pt x="12825" y="1328"/>
                    <a:pt x="12488" y="3418"/>
                  </a:cubicBezTo>
                  <a:cubicBezTo>
                    <a:pt x="12150" y="5508"/>
                    <a:pt x="10800" y="8992"/>
                    <a:pt x="9113" y="11919"/>
                  </a:cubicBezTo>
                  <a:cubicBezTo>
                    <a:pt x="7425" y="14845"/>
                    <a:pt x="5400" y="17214"/>
                    <a:pt x="4050" y="18677"/>
                  </a:cubicBezTo>
                  <a:cubicBezTo>
                    <a:pt x="2700" y="20140"/>
                    <a:pt x="2025" y="20698"/>
                    <a:pt x="2250" y="21046"/>
                  </a:cubicBezTo>
                  <a:cubicBezTo>
                    <a:pt x="2475" y="21395"/>
                    <a:pt x="3600" y="21534"/>
                    <a:pt x="6975" y="21534"/>
                  </a:cubicBezTo>
                  <a:cubicBezTo>
                    <a:pt x="10350" y="21534"/>
                    <a:pt x="15975" y="21395"/>
                    <a:pt x="21600" y="21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4" name="Line"/>
            <p:cNvSpPr/>
            <p:nvPr/>
          </p:nvSpPr>
          <p:spPr>
            <a:xfrm>
              <a:off x="2215716" y="6274977"/>
              <a:ext cx="1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5" name="Line"/>
            <p:cNvSpPr/>
            <p:nvPr/>
          </p:nvSpPr>
          <p:spPr>
            <a:xfrm>
              <a:off x="2200382" y="6489649"/>
              <a:ext cx="3066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2639" name="Drawing"/>
          <p:cNvGrpSpPr/>
          <p:nvPr/>
        </p:nvGrpSpPr>
        <p:grpSpPr>
          <a:xfrm>
            <a:off x="6831388" y="5579764"/>
            <a:ext cx="6186671" cy="3710752"/>
            <a:chOff x="-38100" y="0"/>
            <a:chExt cx="6186670" cy="3710750"/>
          </a:xfrm>
        </p:grpSpPr>
        <p:sp>
          <p:nvSpPr>
            <p:cNvPr id="2597" name="Line"/>
            <p:cNvSpPr/>
            <p:nvPr/>
          </p:nvSpPr>
          <p:spPr>
            <a:xfrm>
              <a:off x="2201157" y="0"/>
              <a:ext cx="91228" cy="312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0618" y="0"/>
                  </a:moveTo>
                  <a:cubicBezTo>
                    <a:pt x="6418" y="371"/>
                    <a:pt x="2218" y="741"/>
                    <a:pt x="1318" y="1182"/>
                  </a:cubicBezTo>
                  <a:cubicBezTo>
                    <a:pt x="418" y="1624"/>
                    <a:pt x="2818" y="2135"/>
                    <a:pt x="4918" y="2674"/>
                  </a:cubicBezTo>
                  <a:cubicBezTo>
                    <a:pt x="7018" y="3212"/>
                    <a:pt x="8818" y="3776"/>
                    <a:pt x="10018" y="4376"/>
                  </a:cubicBezTo>
                  <a:cubicBezTo>
                    <a:pt x="11218" y="4976"/>
                    <a:pt x="11818" y="5612"/>
                    <a:pt x="12718" y="6238"/>
                  </a:cubicBezTo>
                  <a:cubicBezTo>
                    <a:pt x="13618" y="6865"/>
                    <a:pt x="14818" y="7482"/>
                    <a:pt x="15718" y="8126"/>
                  </a:cubicBezTo>
                  <a:cubicBezTo>
                    <a:pt x="16618" y="8771"/>
                    <a:pt x="17218" y="9441"/>
                    <a:pt x="17218" y="10085"/>
                  </a:cubicBezTo>
                  <a:cubicBezTo>
                    <a:pt x="17218" y="10729"/>
                    <a:pt x="16618" y="11347"/>
                    <a:pt x="16018" y="11956"/>
                  </a:cubicBezTo>
                  <a:cubicBezTo>
                    <a:pt x="15418" y="12565"/>
                    <a:pt x="14818" y="13165"/>
                    <a:pt x="13918" y="13756"/>
                  </a:cubicBezTo>
                  <a:cubicBezTo>
                    <a:pt x="13018" y="14347"/>
                    <a:pt x="11818" y="14929"/>
                    <a:pt x="10318" y="15512"/>
                  </a:cubicBezTo>
                  <a:cubicBezTo>
                    <a:pt x="8818" y="16094"/>
                    <a:pt x="7018" y="16676"/>
                    <a:pt x="5218" y="17276"/>
                  </a:cubicBezTo>
                  <a:cubicBezTo>
                    <a:pt x="3418" y="17876"/>
                    <a:pt x="1618" y="18494"/>
                    <a:pt x="718" y="19112"/>
                  </a:cubicBezTo>
                  <a:cubicBezTo>
                    <a:pt x="-182" y="19729"/>
                    <a:pt x="-182" y="20347"/>
                    <a:pt x="418" y="20753"/>
                  </a:cubicBezTo>
                  <a:cubicBezTo>
                    <a:pt x="1018" y="21159"/>
                    <a:pt x="2218" y="21353"/>
                    <a:pt x="5818" y="21459"/>
                  </a:cubicBezTo>
                  <a:cubicBezTo>
                    <a:pt x="9418" y="21565"/>
                    <a:pt x="15418" y="21582"/>
                    <a:pt x="214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8" name="Line"/>
            <p:cNvSpPr/>
            <p:nvPr/>
          </p:nvSpPr>
          <p:spPr>
            <a:xfrm>
              <a:off x="1993377" y="2798396"/>
              <a:ext cx="370308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" y="20000"/>
                    <a:pt x="894" y="18400"/>
                    <a:pt x="1371" y="17200"/>
                  </a:cubicBezTo>
                  <a:cubicBezTo>
                    <a:pt x="1848" y="16000"/>
                    <a:pt x="2355" y="15200"/>
                    <a:pt x="2899" y="13600"/>
                  </a:cubicBezTo>
                  <a:cubicBezTo>
                    <a:pt x="3443" y="12000"/>
                    <a:pt x="4025" y="9600"/>
                    <a:pt x="4591" y="7600"/>
                  </a:cubicBezTo>
                  <a:cubicBezTo>
                    <a:pt x="5158" y="5600"/>
                    <a:pt x="5709" y="4000"/>
                    <a:pt x="6283" y="2800"/>
                  </a:cubicBezTo>
                  <a:cubicBezTo>
                    <a:pt x="6857" y="1600"/>
                    <a:pt x="7453" y="800"/>
                    <a:pt x="8050" y="400"/>
                  </a:cubicBezTo>
                  <a:cubicBezTo>
                    <a:pt x="8646" y="0"/>
                    <a:pt x="9242" y="0"/>
                    <a:pt x="9846" y="0"/>
                  </a:cubicBezTo>
                  <a:cubicBezTo>
                    <a:pt x="10450" y="0"/>
                    <a:pt x="11061" y="0"/>
                    <a:pt x="11680" y="0"/>
                  </a:cubicBezTo>
                  <a:cubicBezTo>
                    <a:pt x="12298" y="0"/>
                    <a:pt x="12924" y="0"/>
                    <a:pt x="13550" y="0"/>
                  </a:cubicBezTo>
                  <a:cubicBezTo>
                    <a:pt x="14176" y="0"/>
                    <a:pt x="14802" y="0"/>
                    <a:pt x="15451" y="0"/>
                  </a:cubicBezTo>
                  <a:cubicBezTo>
                    <a:pt x="16099" y="0"/>
                    <a:pt x="16770" y="0"/>
                    <a:pt x="17419" y="400"/>
                  </a:cubicBezTo>
                  <a:cubicBezTo>
                    <a:pt x="18067" y="800"/>
                    <a:pt x="18693" y="1600"/>
                    <a:pt x="19289" y="2000"/>
                  </a:cubicBezTo>
                  <a:cubicBezTo>
                    <a:pt x="19886" y="2400"/>
                    <a:pt x="20452" y="2400"/>
                    <a:pt x="20832" y="2000"/>
                  </a:cubicBezTo>
                  <a:cubicBezTo>
                    <a:pt x="21212" y="1600"/>
                    <a:pt x="21406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599" name="Line"/>
            <p:cNvSpPr/>
            <p:nvPr/>
          </p:nvSpPr>
          <p:spPr>
            <a:xfrm>
              <a:off x="5512457" y="2703218"/>
              <a:ext cx="216461" cy="294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76" fill="norm" stroke="1" extrusionOk="0">
                  <a:moveTo>
                    <a:pt x="0" y="784"/>
                  </a:moveTo>
                  <a:cubicBezTo>
                    <a:pt x="1005" y="230"/>
                    <a:pt x="2009" y="-324"/>
                    <a:pt x="5023" y="230"/>
                  </a:cubicBezTo>
                  <a:cubicBezTo>
                    <a:pt x="8037" y="784"/>
                    <a:pt x="13060" y="2445"/>
                    <a:pt x="16451" y="4014"/>
                  </a:cubicBezTo>
                  <a:cubicBezTo>
                    <a:pt x="19842" y="5584"/>
                    <a:pt x="21600" y="7061"/>
                    <a:pt x="21223" y="9091"/>
                  </a:cubicBezTo>
                  <a:cubicBezTo>
                    <a:pt x="20846" y="11122"/>
                    <a:pt x="18335" y="13707"/>
                    <a:pt x="14442" y="15830"/>
                  </a:cubicBezTo>
                  <a:cubicBezTo>
                    <a:pt x="10549" y="17953"/>
                    <a:pt x="5274" y="19614"/>
                    <a:pt x="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0" name="Line"/>
            <p:cNvSpPr/>
            <p:nvPr/>
          </p:nvSpPr>
          <p:spPr>
            <a:xfrm>
              <a:off x="2098158" y="4959"/>
              <a:ext cx="240229" cy="17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9191" y="8783"/>
                  </a:moveTo>
                  <a:cubicBezTo>
                    <a:pt x="8043" y="8783"/>
                    <a:pt x="6894" y="8783"/>
                    <a:pt x="5515" y="10192"/>
                  </a:cubicBezTo>
                  <a:cubicBezTo>
                    <a:pt x="4136" y="11601"/>
                    <a:pt x="2528" y="14418"/>
                    <a:pt x="1494" y="16766"/>
                  </a:cubicBezTo>
                  <a:cubicBezTo>
                    <a:pt x="460" y="19114"/>
                    <a:pt x="0" y="20992"/>
                    <a:pt x="0" y="21148"/>
                  </a:cubicBezTo>
                  <a:cubicBezTo>
                    <a:pt x="0" y="21305"/>
                    <a:pt x="460" y="19740"/>
                    <a:pt x="1609" y="16453"/>
                  </a:cubicBezTo>
                  <a:cubicBezTo>
                    <a:pt x="2757" y="13166"/>
                    <a:pt x="4596" y="8157"/>
                    <a:pt x="5974" y="5027"/>
                  </a:cubicBezTo>
                  <a:cubicBezTo>
                    <a:pt x="7353" y="1896"/>
                    <a:pt x="8272" y="644"/>
                    <a:pt x="9306" y="175"/>
                  </a:cubicBezTo>
                  <a:cubicBezTo>
                    <a:pt x="10340" y="-295"/>
                    <a:pt x="11489" y="18"/>
                    <a:pt x="13557" y="3148"/>
                  </a:cubicBezTo>
                  <a:cubicBezTo>
                    <a:pt x="15626" y="6279"/>
                    <a:pt x="18613" y="12227"/>
                    <a:pt x="21600" y="18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1" name="Line"/>
            <p:cNvSpPr/>
            <p:nvPr/>
          </p:nvSpPr>
          <p:spPr>
            <a:xfrm>
              <a:off x="3710070" y="3390848"/>
              <a:ext cx="215352" cy="22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02" fill="norm" stroke="1" extrusionOk="0">
                  <a:moveTo>
                    <a:pt x="829" y="2682"/>
                  </a:moveTo>
                  <a:cubicBezTo>
                    <a:pt x="321" y="1482"/>
                    <a:pt x="-187" y="282"/>
                    <a:pt x="67" y="42"/>
                  </a:cubicBezTo>
                  <a:cubicBezTo>
                    <a:pt x="321" y="-198"/>
                    <a:pt x="1338" y="522"/>
                    <a:pt x="4387" y="3762"/>
                  </a:cubicBezTo>
                  <a:cubicBezTo>
                    <a:pt x="7437" y="7002"/>
                    <a:pt x="12519" y="12762"/>
                    <a:pt x="15695" y="16122"/>
                  </a:cubicBezTo>
                  <a:cubicBezTo>
                    <a:pt x="18872" y="19482"/>
                    <a:pt x="20142" y="20442"/>
                    <a:pt x="21413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2" name="Line"/>
            <p:cNvSpPr/>
            <p:nvPr/>
          </p:nvSpPr>
          <p:spPr>
            <a:xfrm>
              <a:off x="3764417" y="3350540"/>
              <a:ext cx="176338" cy="337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1940"/>
                  </a:moveTo>
                  <a:cubicBezTo>
                    <a:pt x="21600" y="1128"/>
                    <a:pt x="21600" y="316"/>
                    <a:pt x="20817" y="73"/>
                  </a:cubicBezTo>
                  <a:cubicBezTo>
                    <a:pt x="20035" y="-171"/>
                    <a:pt x="18470" y="154"/>
                    <a:pt x="15965" y="1697"/>
                  </a:cubicBezTo>
                  <a:cubicBezTo>
                    <a:pt x="13461" y="3240"/>
                    <a:pt x="10017" y="6000"/>
                    <a:pt x="7200" y="9492"/>
                  </a:cubicBezTo>
                  <a:cubicBezTo>
                    <a:pt x="4383" y="12984"/>
                    <a:pt x="2191" y="17206"/>
                    <a:pt x="0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3" name="Line"/>
            <p:cNvSpPr/>
            <p:nvPr/>
          </p:nvSpPr>
          <p:spPr>
            <a:xfrm>
              <a:off x="4063424" y="3580414"/>
              <a:ext cx="631633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0" y="18514"/>
                  </a:moveTo>
                  <a:cubicBezTo>
                    <a:pt x="3048" y="19543"/>
                    <a:pt x="6097" y="20571"/>
                    <a:pt x="9189" y="21086"/>
                  </a:cubicBezTo>
                  <a:cubicBezTo>
                    <a:pt x="12281" y="21600"/>
                    <a:pt x="15416" y="21600"/>
                    <a:pt x="17289" y="21600"/>
                  </a:cubicBezTo>
                  <a:cubicBezTo>
                    <a:pt x="19161" y="21600"/>
                    <a:pt x="19771" y="21600"/>
                    <a:pt x="20294" y="20571"/>
                  </a:cubicBezTo>
                  <a:cubicBezTo>
                    <a:pt x="20816" y="19543"/>
                    <a:pt x="21252" y="17486"/>
                    <a:pt x="21426" y="13886"/>
                  </a:cubicBezTo>
                  <a:cubicBezTo>
                    <a:pt x="21600" y="10286"/>
                    <a:pt x="21513" y="5143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4" name="Line"/>
            <p:cNvSpPr/>
            <p:nvPr/>
          </p:nvSpPr>
          <p:spPr>
            <a:xfrm>
              <a:off x="4647242" y="3535558"/>
              <a:ext cx="14876" cy="1751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2" h="21460" fill="norm" stroke="1" extrusionOk="0">
                  <a:moveTo>
                    <a:pt x="17141" y="2677"/>
                  </a:moveTo>
                  <a:cubicBezTo>
                    <a:pt x="7884" y="1425"/>
                    <a:pt x="-1373" y="173"/>
                    <a:pt x="170" y="17"/>
                  </a:cubicBezTo>
                  <a:cubicBezTo>
                    <a:pt x="1713" y="-140"/>
                    <a:pt x="14056" y="799"/>
                    <a:pt x="17141" y="4556"/>
                  </a:cubicBezTo>
                  <a:cubicBezTo>
                    <a:pt x="20227" y="8312"/>
                    <a:pt x="14055" y="14886"/>
                    <a:pt x="7884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5" name="Line"/>
            <p:cNvSpPr/>
            <p:nvPr/>
          </p:nvSpPr>
          <p:spPr>
            <a:xfrm>
              <a:off x="1533367" y="1341697"/>
              <a:ext cx="191673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6" name="Line"/>
            <p:cNvSpPr/>
            <p:nvPr/>
          </p:nvSpPr>
          <p:spPr>
            <a:xfrm>
              <a:off x="1686704" y="1403031"/>
              <a:ext cx="61336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564"/>
                    <a:pt x="12600" y="11127"/>
                    <a:pt x="9000" y="14727"/>
                  </a:cubicBezTo>
                  <a:cubicBezTo>
                    <a:pt x="5400" y="18327"/>
                    <a:pt x="270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7" name="Line"/>
            <p:cNvSpPr/>
            <p:nvPr/>
          </p:nvSpPr>
          <p:spPr>
            <a:xfrm>
              <a:off x="1732705" y="1457900"/>
              <a:ext cx="237673" cy="52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1161" y="521"/>
                    <a:pt x="2323" y="-1443"/>
                    <a:pt x="5923" y="1502"/>
                  </a:cubicBezTo>
                  <a:cubicBezTo>
                    <a:pt x="9523" y="4448"/>
                    <a:pt x="15561" y="12302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8" name="Line"/>
            <p:cNvSpPr/>
            <p:nvPr/>
          </p:nvSpPr>
          <p:spPr>
            <a:xfrm>
              <a:off x="1663703" y="812685"/>
              <a:ext cx="7349" cy="40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37" fill="norm" stroke="1" extrusionOk="0">
                  <a:moveTo>
                    <a:pt x="0" y="0"/>
                  </a:moveTo>
                  <a:cubicBezTo>
                    <a:pt x="7200" y="5535"/>
                    <a:pt x="14400" y="11070"/>
                    <a:pt x="18000" y="14445"/>
                  </a:cubicBezTo>
                  <a:cubicBezTo>
                    <a:pt x="21600" y="17820"/>
                    <a:pt x="21600" y="19035"/>
                    <a:pt x="18000" y="19980"/>
                  </a:cubicBezTo>
                  <a:cubicBezTo>
                    <a:pt x="14400" y="20925"/>
                    <a:pt x="7200" y="21600"/>
                    <a:pt x="3600" y="21533"/>
                  </a:cubicBezTo>
                  <a:cubicBezTo>
                    <a:pt x="0" y="21465"/>
                    <a:pt x="0" y="20655"/>
                    <a:pt x="0" y="19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09" name="Line"/>
            <p:cNvSpPr/>
            <p:nvPr/>
          </p:nvSpPr>
          <p:spPr>
            <a:xfrm>
              <a:off x="1552215" y="764970"/>
              <a:ext cx="180491" cy="16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028" fill="norm" stroke="1" extrusionOk="0">
                  <a:moveTo>
                    <a:pt x="10534" y="6884"/>
                  </a:moveTo>
                  <a:cubicBezTo>
                    <a:pt x="9013" y="7202"/>
                    <a:pt x="7492" y="7519"/>
                    <a:pt x="5970" y="9266"/>
                  </a:cubicBezTo>
                  <a:cubicBezTo>
                    <a:pt x="4449" y="11013"/>
                    <a:pt x="2928" y="14190"/>
                    <a:pt x="1863" y="16731"/>
                  </a:cubicBezTo>
                  <a:cubicBezTo>
                    <a:pt x="799" y="19272"/>
                    <a:pt x="190" y="21178"/>
                    <a:pt x="38" y="21019"/>
                  </a:cubicBezTo>
                  <a:cubicBezTo>
                    <a:pt x="-114" y="20860"/>
                    <a:pt x="190" y="18637"/>
                    <a:pt x="951" y="15619"/>
                  </a:cubicBezTo>
                  <a:cubicBezTo>
                    <a:pt x="1711" y="12602"/>
                    <a:pt x="2928" y="8790"/>
                    <a:pt x="4449" y="5931"/>
                  </a:cubicBezTo>
                  <a:cubicBezTo>
                    <a:pt x="5971" y="3072"/>
                    <a:pt x="7796" y="1166"/>
                    <a:pt x="9469" y="372"/>
                  </a:cubicBezTo>
                  <a:cubicBezTo>
                    <a:pt x="11142" y="-422"/>
                    <a:pt x="12664" y="-104"/>
                    <a:pt x="14641" y="2913"/>
                  </a:cubicBezTo>
                  <a:cubicBezTo>
                    <a:pt x="16618" y="5931"/>
                    <a:pt x="19052" y="11649"/>
                    <a:pt x="21486" y="17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0" name="Line"/>
            <p:cNvSpPr/>
            <p:nvPr/>
          </p:nvSpPr>
          <p:spPr>
            <a:xfrm>
              <a:off x="4731214" y="2677986"/>
              <a:ext cx="52894" cy="30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11" fill="norm" stroke="1" extrusionOk="0">
                  <a:moveTo>
                    <a:pt x="15117" y="7810"/>
                  </a:moveTo>
                  <a:cubicBezTo>
                    <a:pt x="12031" y="11705"/>
                    <a:pt x="8945" y="15600"/>
                    <a:pt x="7402" y="17991"/>
                  </a:cubicBezTo>
                  <a:cubicBezTo>
                    <a:pt x="5859" y="20381"/>
                    <a:pt x="5859" y="21266"/>
                    <a:pt x="5859" y="21089"/>
                  </a:cubicBezTo>
                  <a:cubicBezTo>
                    <a:pt x="5859" y="20912"/>
                    <a:pt x="5859" y="19673"/>
                    <a:pt x="6888" y="16486"/>
                  </a:cubicBezTo>
                  <a:cubicBezTo>
                    <a:pt x="7916" y="13299"/>
                    <a:pt x="9974" y="8164"/>
                    <a:pt x="11517" y="5155"/>
                  </a:cubicBezTo>
                  <a:cubicBezTo>
                    <a:pt x="13060" y="2145"/>
                    <a:pt x="14088" y="1259"/>
                    <a:pt x="14602" y="1348"/>
                  </a:cubicBezTo>
                  <a:cubicBezTo>
                    <a:pt x="15117" y="1436"/>
                    <a:pt x="15117" y="2499"/>
                    <a:pt x="13574" y="5066"/>
                  </a:cubicBezTo>
                  <a:cubicBezTo>
                    <a:pt x="12031" y="7633"/>
                    <a:pt x="8945" y="11705"/>
                    <a:pt x="6374" y="14361"/>
                  </a:cubicBezTo>
                  <a:cubicBezTo>
                    <a:pt x="3802" y="17017"/>
                    <a:pt x="1745" y="18256"/>
                    <a:pt x="717" y="18345"/>
                  </a:cubicBezTo>
                  <a:cubicBezTo>
                    <a:pt x="-312" y="18433"/>
                    <a:pt x="-312" y="17371"/>
                    <a:pt x="1231" y="14804"/>
                  </a:cubicBezTo>
                  <a:cubicBezTo>
                    <a:pt x="2774" y="12236"/>
                    <a:pt x="5859" y="8164"/>
                    <a:pt x="7917" y="5243"/>
                  </a:cubicBezTo>
                  <a:cubicBezTo>
                    <a:pt x="9974" y="2322"/>
                    <a:pt x="11002" y="551"/>
                    <a:pt x="11517" y="109"/>
                  </a:cubicBezTo>
                  <a:cubicBezTo>
                    <a:pt x="12031" y="-334"/>
                    <a:pt x="12031" y="551"/>
                    <a:pt x="11517" y="3118"/>
                  </a:cubicBezTo>
                  <a:cubicBezTo>
                    <a:pt x="11002" y="5686"/>
                    <a:pt x="9974" y="9935"/>
                    <a:pt x="8945" y="12502"/>
                  </a:cubicBezTo>
                  <a:cubicBezTo>
                    <a:pt x="7916" y="15069"/>
                    <a:pt x="6888" y="15955"/>
                    <a:pt x="6374" y="15866"/>
                  </a:cubicBezTo>
                  <a:cubicBezTo>
                    <a:pt x="5859" y="15777"/>
                    <a:pt x="5859" y="14715"/>
                    <a:pt x="5859" y="13210"/>
                  </a:cubicBezTo>
                  <a:cubicBezTo>
                    <a:pt x="5859" y="11705"/>
                    <a:pt x="5859" y="9758"/>
                    <a:pt x="6374" y="8076"/>
                  </a:cubicBezTo>
                  <a:cubicBezTo>
                    <a:pt x="6888" y="6394"/>
                    <a:pt x="7916" y="4977"/>
                    <a:pt x="8431" y="5066"/>
                  </a:cubicBezTo>
                  <a:cubicBezTo>
                    <a:pt x="8945" y="5155"/>
                    <a:pt x="8945" y="6748"/>
                    <a:pt x="8945" y="7987"/>
                  </a:cubicBezTo>
                  <a:cubicBezTo>
                    <a:pt x="8945" y="9227"/>
                    <a:pt x="8945" y="10112"/>
                    <a:pt x="8945" y="10997"/>
                  </a:cubicBezTo>
                  <a:cubicBezTo>
                    <a:pt x="8945" y="11882"/>
                    <a:pt x="8945" y="12768"/>
                    <a:pt x="9459" y="12679"/>
                  </a:cubicBezTo>
                  <a:cubicBezTo>
                    <a:pt x="9974" y="12591"/>
                    <a:pt x="11002" y="11528"/>
                    <a:pt x="11517" y="11971"/>
                  </a:cubicBezTo>
                  <a:cubicBezTo>
                    <a:pt x="12031" y="12414"/>
                    <a:pt x="12031" y="14361"/>
                    <a:pt x="13574" y="15866"/>
                  </a:cubicBezTo>
                  <a:cubicBezTo>
                    <a:pt x="15117" y="17371"/>
                    <a:pt x="18202" y="18433"/>
                    <a:pt x="21288" y="19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1" name="Line"/>
            <p:cNvSpPr/>
            <p:nvPr/>
          </p:nvSpPr>
          <p:spPr>
            <a:xfrm>
              <a:off x="4873159" y="3038163"/>
              <a:ext cx="186956" cy="20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81" fill="norm" stroke="1" extrusionOk="0">
                  <a:moveTo>
                    <a:pt x="337" y="2981"/>
                  </a:moveTo>
                  <a:cubicBezTo>
                    <a:pt x="45" y="1648"/>
                    <a:pt x="-247" y="314"/>
                    <a:pt x="337" y="48"/>
                  </a:cubicBezTo>
                  <a:cubicBezTo>
                    <a:pt x="921" y="-219"/>
                    <a:pt x="2380" y="581"/>
                    <a:pt x="5299" y="3514"/>
                  </a:cubicBezTo>
                  <a:cubicBezTo>
                    <a:pt x="8218" y="6448"/>
                    <a:pt x="12596" y="11514"/>
                    <a:pt x="15515" y="14848"/>
                  </a:cubicBezTo>
                  <a:cubicBezTo>
                    <a:pt x="18434" y="18181"/>
                    <a:pt x="19894" y="19781"/>
                    <a:pt x="21353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2" name="Line"/>
            <p:cNvSpPr/>
            <p:nvPr/>
          </p:nvSpPr>
          <p:spPr>
            <a:xfrm>
              <a:off x="4889369" y="3005401"/>
              <a:ext cx="14007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6128" y="4670"/>
                    <a:pt x="11113" y="9341"/>
                    <a:pt x="7642" y="12454"/>
                  </a:cubicBezTo>
                  <a:cubicBezTo>
                    <a:pt x="4171" y="15568"/>
                    <a:pt x="2242" y="17124"/>
                    <a:pt x="1085" y="18389"/>
                  </a:cubicBezTo>
                  <a:cubicBezTo>
                    <a:pt x="-72" y="19654"/>
                    <a:pt x="-458" y="20627"/>
                    <a:pt x="699" y="21114"/>
                  </a:cubicBezTo>
                  <a:cubicBezTo>
                    <a:pt x="1856" y="21600"/>
                    <a:pt x="4556" y="21600"/>
                    <a:pt x="72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3" name="Line"/>
            <p:cNvSpPr/>
            <p:nvPr/>
          </p:nvSpPr>
          <p:spPr>
            <a:xfrm>
              <a:off x="5121448" y="3289074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14" name="Line"/>
            <p:cNvSpPr/>
            <p:nvPr/>
          </p:nvSpPr>
          <p:spPr>
            <a:xfrm>
              <a:off x="5110830" y="3144363"/>
              <a:ext cx="70077" cy="64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0908" fill="norm" stroke="1" extrusionOk="0">
                  <a:moveTo>
                    <a:pt x="7563" y="7165"/>
                  </a:moveTo>
                  <a:cubicBezTo>
                    <a:pt x="4584" y="9657"/>
                    <a:pt x="1604" y="12150"/>
                    <a:pt x="1232" y="15057"/>
                  </a:cubicBezTo>
                  <a:cubicBezTo>
                    <a:pt x="860" y="17965"/>
                    <a:pt x="3094" y="21288"/>
                    <a:pt x="6818" y="20873"/>
                  </a:cubicBezTo>
                  <a:cubicBezTo>
                    <a:pt x="10542" y="20457"/>
                    <a:pt x="15756" y="16303"/>
                    <a:pt x="18363" y="12150"/>
                  </a:cubicBezTo>
                  <a:cubicBezTo>
                    <a:pt x="20970" y="7996"/>
                    <a:pt x="20970" y="3842"/>
                    <a:pt x="19108" y="1765"/>
                  </a:cubicBezTo>
                  <a:cubicBezTo>
                    <a:pt x="17246" y="-312"/>
                    <a:pt x="13522" y="-312"/>
                    <a:pt x="9798" y="519"/>
                  </a:cubicBezTo>
                  <a:cubicBezTo>
                    <a:pt x="6073" y="1350"/>
                    <a:pt x="2349" y="3011"/>
                    <a:pt x="860" y="4673"/>
                  </a:cubicBezTo>
                  <a:cubicBezTo>
                    <a:pt x="-630" y="6334"/>
                    <a:pt x="115" y="7996"/>
                    <a:pt x="860" y="9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15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788058" y="1575652"/>
              <a:ext cx="130103" cy="199105"/>
            </a:xfrm>
            <a:prstGeom prst="rect">
              <a:avLst/>
            </a:prstGeom>
            <a:effectLst/>
          </p:spPr>
        </p:pic>
        <p:pic>
          <p:nvPicPr>
            <p:cNvPr id="2617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780391" y="1330313"/>
              <a:ext cx="122436" cy="130103"/>
            </a:xfrm>
            <a:prstGeom prst="rect">
              <a:avLst/>
            </a:prstGeom>
            <a:effectLst/>
          </p:spPr>
        </p:pic>
        <p:pic>
          <p:nvPicPr>
            <p:cNvPr id="2619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4803392" y="1328308"/>
              <a:ext cx="130102" cy="124442"/>
            </a:xfrm>
            <a:prstGeom prst="rect">
              <a:avLst/>
            </a:prstGeom>
            <a:effectLst/>
          </p:spPr>
        </p:pic>
        <p:pic>
          <p:nvPicPr>
            <p:cNvPr id="2621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757391" y="1084974"/>
              <a:ext cx="168437" cy="153104"/>
            </a:xfrm>
            <a:prstGeom prst="rect">
              <a:avLst/>
            </a:prstGeom>
            <a:effectLst/>
          </p:spPr>
        </p:pic>
        <p:pic>
          <p:nvPicPr>
            <p:cNvPr id="2623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72724" y="1100308"/>
              <a:ext cx="114770" cy="137770"/>
            </a:xfrm>
            <a:prstGeom prst="rect">
              <a:avLst/>
            </a:prstGeom>
            <a:effectLst/>
          </p:spPr>
        </p:pic>
        <p:pic>
          <p:nvPicPr>
            <p:cNvPr id="2625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4703723" y="931638"/>
              <a:ext cx="199104" cy="94178"/>
            </a:xfrm>
            <a:prstGeom prst="rect">
              <a:avLst/>
            </a:prstGeom>
            <a:effectLst/>
          </p:spPr>
        </p:pic>
        <p:pic>
          <p:nvPicPr>
            <p:cNvPr id="2627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4673055" y="885637"/>
              <a:ext cx="183771" cy="252772"/>
            </a:xfrm>
            <a:prstGeom prst="rect">
              <a:avLst/>
            </a:prstGeom>
            <a:effectLst/>
          </p:spPr>
        </p:pic>
        <p:pic>
          <p:nvPicPr>
            <p:cNvPr id="2629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3423360" y="1851659"/>
              <a:ext cx="45768" cy="99435"/>
            </a:xfrm>
            <a:prstGeom prst="rect">
              <a:avLst/>
            </a:prstGeom>
            <a:effectLst/>
          </p:spPr>
        </p:pic>
        <p:pic>
          <p:nvPicPr>
            <p:cNvPr id="263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2231284" y="414243"/>
              <a:ext cx="3917287" cy="2176915"/>
            </a:xfrm>
            <a:prstGeom prst="rect">
              <a:avLst/>
            </a:prstGeom>
            <a:effectLst/>
          </p:spPr>
        </p:pic>
        <p:pic>
          <p:nvPicPr>
            <p:cNvPr id="2633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4726723" y="1593821"/>
              <a:ext cx="190293" cy="190297"/>
            </a:xfrm>
            <a:prstGeom prst="rect">
              <a:avLst/>
            </a:prstGeom>
            <a:effectLst/>
          </p:spPr>
        </p:pic>
        <p:pic>
          <p:nvPicPr>
            <p:cNvPr id="2635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-38100" y="1588347"/>
              <a:ext cx="3102214" cy="1433848"/>
            </a:xfrm>
            <a:prstGeom prst="rect">
              <a:avLst/>
            </a:prstGeom>
            <a:effectLst/>
          </p:spPr>
        </p:pic>
        <p:pic>
          <p:nvPicPr>
            <p:cNvPr id="2637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798630" y="1698015"/>
              <a:ext cx="363263" cy="365825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8" name="Drawing"/>
          <p:cNvGrpSpPr/>
          <p:nvPr/>
        </p:nvGrpSpPr>
        <p:grpSpPr>
          <a:xfrm>
            <a:off x="821228" y="294141"/>
            <a:ext cx="9414004" cy="7597507"/>
            <a:chOff x="0" y="-19050"/>
            <a:chExt cx="9414002" cy="7597506"/>
          </a:xfrm>
        </p:grpSpPr>
        <p:sp>
          <p:nvSpPr>
            <p:cNvPr id="2641" name="Line"/>
            <p:cNvSpPr/>
            <p:nvPr/>
          </p:nvSpPr>
          <p:spPr>
            <a:xfrm>
              <a:off x="1747440" y="547848"/>
              <a:ext cx="17633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369"/>
                    <a:pt x="11270" y="12738"/>
                    <a:pt x="14870" y="16338"/>
                  </a:cubicBezTo>
                  <a:cubicBezTo>
                    <a:pt x="18470" y="19938"/>
                    <a:pt x="20035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2" name="Line"/>
            <p:cNvSpPr/>
            <p:nvPr/>
          </p:nvSpPr>
          <p:spPr>
            <a:xfrm>
              <a:off x="1898221" y="563182"/>
              <a:ext cx="86892" cy="4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0"/>
                  </a:moveTo>
                  <a:cubicBezTo>
                    <a:pt x="16046" y="3341"/>
                    <a:pt x="11109" y="6683"/>
                    <a:pt x="8023" y="9726"/>
                  </a:cubicBezTo>
                  <a:cubicBezTo>
                    <a:pt x="4937" y="12769"/>
                    <a:pt x="3703" y="15514"/>
                    <a:pt x="2777" y="17244"/>
                  </a:cubicBezTo>
                  <a:cubicBezTo>
                    <a:pt x="1852" y="18975"/>
                    <a:pt x="1234" y="19691"/>
                    <a:pt x="617" y="20347"/>
                  </a:cubicBezTo>
                  <a:cubicBezTo>
                    <a:pt x="0" y="21003"/>
                    <a:pt x="-617" y="21600"/>
                    <a:pt x="1234" y="21600"/>
                  </a:cubicBezTo>
                  <a:cubicBezTo>
                    <a:pt x="3086" y="21600"/>
                    <a:pt x="7406" y="21003"/>
                    <a:pt x="11726" y="20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3" name="Line"/>
            <p:cNvSpPr/>
            <p:nvPr/>
          </p:nvSpPr>
          <p:spPr>
            <a:xfrm>
              <a:off x="2015779" y="946524"/>
              <a:ext cx="23002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4" name="Line"/>
            <p:cNvSpPr/>
            <p:nvPr/>
          </p:nvSpPr>
          <p:spPr>
            <a:xfrm>
              <a:off x="2028074" y="777793"/>
              <a:ext cx="72042" cy="8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639" fill="norm" stroke="1" extrusionOk="0">
                  <a:moveTo>
                    <a:pt x="7589" y="5414"/>
                  </a:moveTo>
                  <a:cubicBezTo>
                    <a:pt x="4610" y="7214"/>
                    <a:pt x="1630" y="9014"/>
                    <a:pt x="513" y="11414"/>
                  </a:cubicBezTo>
                  <a:cubicBezTo>
                    <a:pt x="-604" y="13814"/>
                    <a:pt x="141" y="16814"/>
                    <a:pt x="2375" y="18614"/>
                  </a:cubicBezTo>
                  <a:cubicBezTo>
                    <a:pt x="4610" y="20414"/>
                    <a:pt x="8334" y="21014"/>
                    <a:pt x="11686" y="20414"/>
                  </a:cubicBezTo>
                  <a:cubicBezTo>
                    <a:pt x="15037" y="19814"/>
                    <a:pt x="18017" y="18014"/>
                    <a:pt x="19506" y="15614"/>
                  </a:cubicBezTo>
                  <a:cubicBezTo>
                    <a:pt x="20996" y="13214"/>
                    <a:pt x="20996" y="10214"/>
                    <a:pt x="20624" y="7214"/>
                  </a:cubicBezTo>
                  <a:cubicBezTo>
                    <a:pt x="20251" y="4214"/>
                    <a:pt x="19506" y="1214"/>
                    <a:pt x="19506" y="314"/>
                  </a:cubicBezTo>
                  <a:cubicBezTo>
                    <a:pt x="19506" y="-586"/>
                    <a:pt x="20251" y="614"/>
                    <a:pt x="20996" y="1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5" name="Line"/>
            <p:cNvSpPr/>
            <p:nvPr/>
          </p:nvSpPr>
          <p:spPr>
            <a:xfrm>
              <a:off x="2307119" y="394511"/>
              <a:ext cx="61336" cy="89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1105"/>
                    <a:pt x="0" y="2209"/>
                    <a:pt x="0" y="3835"/>
                  </a:cubicBezTo>
                  <a:cubicBezTo>
                    <a:pt x="0" y="5461"/>
                    <a:pt x="2700" y="7609"/>
                    <a:pt x="4050" y="9849"/>
                  </a:cubicBezTo>
                  <a:cubicBezTo>
                    <a:pt x="5400" y="12089"/>
                    <a:pt x="5400" y="14420"/>
                    <a:pt x="5400" y="16292"/>
                  </a:cubicBezTo>
                  <a:cubicBezTo>
                    <a:pt x="5400" y="18164"/>
                    <a:pt x="5400" y="19575"/>
                    <a:pt x="5400" y="20434"/>
                  </a:cubicBezTo>
                  <a:cubicBezTo>
                    <a:pt x="5400" y="21293"/>
                    <a:pt x="5400" y="21600"/>
                    <a:pt x="7200" y="21600"/>
                  </a:cubicBezTo>
                  <a:cubicBezTo>
                    <a:pt x="9000" y="21600"/>
                    <a:pt x="12600" y="21293"/>
                    <a:pt x="15300" y="21109"/>
                  </a:cubicBezTo>
                  <a:cubicBezTo>
                    <a:pt x="18000" y="20925"/>
                    <a:pt x="19800" y="20864"/>
                    <a:pt x="21600" y="20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6" name="Line"/>
            <p:cNvSpPr/>
            <p:nvPr/>
          </p:nvSpPr>
          <p:spPr>
            <a:xfrm>
              <a:off x="2475790" y="601516"/>
              <a:ext cx="237673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2682"/>
                    <a:pt x="6968" y="5365"/>
                    <a:pt x="10568" y="8612"/>
                  </a:cubicBezTo>
                  <a:cubicBezTo>
                    <a:pt x="14168" y="11859"/>
                    <a:pt x="17884" y="15671"/>
                    <a:pt x="19742" y="17929"/>
                  </a:cubicBezTo>
                  <a:cubicBezTo>
                    <a:pt x="21600" y="20188"/>
                    <a:pt x="21600" y="208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7" name="Line"/>
            <p:cNvSpPr/>
            <p:nvPr/>
          </p:nvSpPr>
          <p:spPr>
            <a:xfrm>
              <a:off x="2596983" y="570849"/>
              <a:ext cx="162481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9769" y="109"/>
                    <a:pt x="18082" y="218"/>
                    <a:pt x="16057" y="927"/>
                  </a:cubicBezTo>
                  <a:cubicBezTo>
                    <a:pt x="14032" y="1636"/>
                    <a:pt x="11669" y="2945"/>
                    <a:pt x="9307" y="5127"/>
                  </a:cubicBezTo>
                  <a:cubicBezTo>
                    <a:pt x="6944" y="7309"/>
                    <a:pt x="4582" y="10364"/>
                    <a:pt x="2894" y="12927"/>
                  </a:cubicBezTo>
                  <a:cubicBezTo>
                    <a:pt x="1207" y="15491"/>
                    <a:pt x="194" y="17564"/>
                    <a:pt x="26" y="18927"/>
                  </a:cubicBezTo>
                  <a:cubicBezTo>
                    <a:pt x="-143" y="20291"/>
                    <a:pt x="532" y="20945"/>
                    <a:pt x="12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8" name="Line"/>
            <p:cNvSpPr/>
            <p:nvPr/>
          </p:nvSpPr>
          <p:spPr>
            <a:xfrm>
              <a:off x="2841242" y="900523"/>
              <a:ext cx="1022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00"/>
                    <a:pt x="0" y="11400"/>
                    <a:pt x="0" y="15000"/>
                  </a:cubicBezTo>
                  <a:cubicBezTo>
                    <a:pt x="0" y="18600"/>
                    <a:pt x="10800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49" name="Line"/>
            <p:cNvSpPr/>
            <p:nvPr/>
          </p:nvSpPr>
          <p:spPr>
            <a:xfrm>
              <a:off x="2845858" y="766039"/>
              <a:ext cx="73392" cy="7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0783" fill="norm" stroke="1" extrusionOk="0">
                  <a:moveTo>
                    <a:pt x="8060" y="13672"/>
                  </a:moveTo>
                  <a:cubicBezTo>
                    <a:pt x="4460" y="13672"/>
                    <a:pt x="860" y="13672"/>
                    <a:pt x="140" y="15066"/>
                  </a:cubicBezTo>
                  <a:cubicBezTo>
                    <a:pt x="-580" y="16460"/>
                    <a:pt x="1580" y="19247"/>
                    <a:pt x="4460" y="20292"/>
                  </a:cubicBezTo>
                  <a:cubicBezTo>
                    <a:pt x="7340" y="21337"/>
                    <a:pt x="10940" y="20640"/>
                    <a:pt x="13820" y="18898"/>
                  </a:cubicBezTo>
                  <a:cubicBezTo>
                    <a:pt x="16700" y="17156"/>
                    <a:pt x="18860" y="14369"/>
                    <a:pt x="19940" y="11234"/>
                  </a:cubicBezTo>
                  <a:cubicBezTo>
                    <a:pt x="21020" y="8098"/>
                    <a:pt x="21020" y="4614"/>
                    <a:pt x="19220" y="2524"/>
                  </a:cubicBezTo>
                  <a:cubicBezTo>
                    <a:pt x="17420" y="434"/>
                    <a:pt x="13820" y="-263"/>
                    <a:pt x="10940" y="85"/>
                  </a:cubicBezTo>
                  <a:cubicBezTo>
                    <a:pt x="8060" y="434"/>
                    <a:pt x="5900" y="1827"/>
                    <a:pt x="3740" y="3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0" name="Line"/>
            <p:cNvSpPr/>
            <p:nvPr/>
          </p:nvSpPr>
          <p:spPr>
            <a:xfrm>
              <a:off x="3717818" y="854522"/>
              <a:ext cx="22233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1" name="Line"/>
            <p:cNvSpPr/>
            <p:nvPr/>
          </p:nvSpPr>
          <p:spPr>
            <a:xfrm>
              <a:off x="3725485" y="992525"/>
              <a:ext cx="253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2" name="Line"/>
            <p:cNvSpPr/>
            <p:nvPr/>
          </p:nvSpPr>
          <p:spPr>
            <a:xfrm>
              <a:off x="4499835" y="569379"/>
              <a:ext cx="213796" cy="88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73" fill="norm" stroke="1" extrusionOk="0">
                  <a:moveTo>
                    <a:pt x="0" y="21573"/>
                  </a:moveTo>
                  <a:cubicBezTo>
                    <a:pt x="257" y="19138"/>
                    <a:pt x="514" y="16704"/>
                    <a:pt x="643" y="14238"/>
                  </a:cubicBezTo>
                  <a:cubicBezTo>
                    <a:pt x="771" y="11772"/>
                    <a:pt x="771" y="9275"/>
                    <a:pt x="1671" y="7121"/>
                  </a:cubicBezTo>
                  <a:cubicBezTo>
                    <a:pt x="2571" y="4967"/>
                    <a:pt x="4371" y="3157"/>
                    <a:pt x="5657" y="2096"/>
                  </a:cubicBezTo>
                  <a:cubicBezTo>
                    <a:pt x="6943" y="1034"/>
                    <a:pt x="7714" y="722"/>
                    <a:pt x="8614" y="472"/>
                  </a:cubicBezTo>
                  <a:cubicBezTo>
                    <a:pt x="9514" y="223"/>
                    <a:pt x="10543" y="35"/>
                    <a:pt x="11700" y="4"/>
                  </a:cubicBezTo>
                  <a:cubicBezTo>
                    <a:pt x="12857" y="-27"/>
                    <a:pt x="14143" y="98"/>
                    <a:pt x="14786" y="379"/>
                  </a:cubicBezTo>
                  <a:cubicBezTo>
                    <a:pt x="15429" y="660"/>
                    <a:pt x="15429" y="1097"/>
                    <a:pt x="14786" y="1815"/>
                  </a:cubicBezTo>
                  <a:cubicBezTo>
                    <a:pt x="14143" y="2533"/>
                    <a:pt x="12857" y="3531"/>
                    <a:pt x="11700" y="4187"/>
                  </a:cubicBezTo>
                  <a:cubicBezTo>
                    <a:pt x="10543" y="4842"/>
                    <a:pt x="9514" y="5155"/>
                    <a:pt x="8614" y="5435"/>
                  </a:cubicBezTo>
                  <a:cubicBezTo>
                    <a:pt x="7714" y="5716"/>
                    <a:pt x="6943" y="5966"/>
                    <a:pt x="7200" y="6122"/>
                  </a:cubicBezTo>
                  <a:cubicBezTo>
                    <a:pt x="7457" y="6278"/>
                    <a:pt x="8743" y="6341"/>
                    <a:pt x="11057" y="6465"/>
                  </a:cubicBezTo>
                  <a:cubicBezTo>
                    <a:pt x="13371" y="6590"/>
                    <a:pt x="16714" y="6778"/>
                    <a:pt x="18643" y="7027"/>
                  </a:cubicBezTo>
                  <a:cubicBezTo>
                    <a:pt x="20571" y="7277"/>
                    <a:pt x="21086" y="7589"/>
                    <a:pt x="21343" y="7901"/>
                  </a:cubicBezTo>
                  <a:cubicBezTo>
                    <a:pt x="21600" y="8213"/>
                    <a:pt x="21600" y="8526"/>
                    <a:pt x="21086" y="8838"/>
                  </a:cubicBezTo>
                  <a:cubicBezTo>
                    <a:pt x="20571" y="9150"/>
                    <a:pt x="19543" y="9462"/>
                    <a:pt x="18386" y="9712"/>
                  </a:cubicBezTo>
                  <a:cubicBezTo>
                    <a:pt x="17229" y="9961"/>
                    <a:pt x="15943" y="10149"/>
                    <a:pt x="14657" y="10211"/>
                  </a:cubicBezTo>
                  <a:cubicBezTo>
                    <a:pt x="13371" y="10274"/>
                    <a:pt x="12086" y="10211"/>
                    <a:pt x="12086" y="9993"/>
                  </a:cubicBezTo>
                  <a:cubicBezTo>
                    <a:pt x="12086" y="9774"/>
                    <a:pt x="13371" y="9400"/>
                    <a:pt x="14657" y="9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3" name="Line"/>
            <p:cNvSpPr/>
            <p:nvPr/>
          </p:nvSpPr>
          <p:spPr>
            <a:xfrm>
              <a:off x="4789664" y="869855"/>
              <a:ext cx="104600" cy="12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238" fill="norm" stroke="1" extrusionOk="0">
                  <a:moveTo>
                    <a:pt x="4818" y="5184"/>
                  </a:moveTo>
                  <a:cubicBezTo>
                    <a:pt x="3311" y="7344"/>
                    <a:pt x="1804" y="9504"/>
                    <a:pt x="799" y="12096"/>
                  </a:cubicBezTo>
                  <a:cubicBezTo>
                    <a:pt x="-206" y="14688"/>
                    <a:pt x="-708" y="17712"/>
                    <a:pt x="2055" y="19440"/>
                  </a:cubicBezTo>
                  <a:cubicBezTo>
                    <a:pt x="4818" y="21168"/>
                    <a:pt x="10845" y="21600"/>
                    <a:pt x="14613" y="20952"/>
                  </a:cubicBezTo>
                  <a:cubicBezTo>
                    <a:pt x="18380" y="20304"/>
                    <a:pt x="19887" y="18576"/>
                    <a:pt x="20390" y="15336"/>
                  </a:cubicBezTo>
                  <a:cubicBezTo>
                    <a:pt x="20892" y="12096"/>
                    <a:pt x="20390" y="7344"/>
                    <a:pt x="17376" y="4536"/>
                  </a:cubicBezTo>
                  <a:cubicBezTo>
                    <a:pt x="14362" y="1728"/>
                    <a:pt x="8836" y="864"/>
                    <a:pt x="33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4" name="Line"/>
            <p:cNvSpPr/>
            <p:nvPr/>
          </p:nvSpPr>
          <p:spPr>
            <a:xfrm>
              <a:off x="5258853" y="846855"/>
              <a:ext cx="207005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8000"/>
                    <a:pt x="11733" y="14400"/>
                    <a:pt x="15333" y="10800"/>
                  </a:cubicBezTo>
                  <a:cubicBezTo>
                    <a:pt x="18933" y="7200"/>
                    <a:pt x="2026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5" name="Line"/>
            <p:cNvSpPr/>
            <p:nvPr/>
          </p:nvSpPr>
          <p:spPr>
            <a:xfrm>
              <a:off x="5386530" y="762520"/>
              <a:ext cx="4099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20381" y="0"/>
                  </a:moveTo>
                  <a:cubicBezTo>
                    <a:pt x="14028" y="327"/>
                    <a:pt x="7675" y="655"/>
                    <a:pt x="3863" y="1309"/>
                  </a:cubicBezTo>
                  <a:cubicBezTo>
                    <a:pt x="52" y="1964"/>
                    <a:pt x="-1219" y="2945"/>
                    <a:pt x="1322" y="6382"/>
                  </a:cubicBezTo>
                  <a:cubicBezTo>
                    <a:pt x="3863" y="9818"/>
                    <a:pt x="10216" y="15709"/>
                    <a:pt x="165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6" name="Line"/>
            <p:cNvSpPr/>
            <p:nvPr/>
          </p:nvSpPr>
          <p:spPr>
            <a:xfrm>
              <a:off x="5527192" y="603065"/>
              <a:ext cx="223813" cy="84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60" fill="norm" stroke="1" extrusionOk="0">
                  <a:moveTo>
                    <a:pt x="0" y="21560"/>
                  </a:moveTo>
                  <a:cubicBezTo>
                    <a:pt x="0" y="18811"/>
                    <a:pt x="0" y="16062"/>
                    <a:pt x="245" y="13313"/>
                  </a:cubicBezTo>
                  <a:cubicBezTo>
                    <a:pt x="491" y="10564"/>
                    <a:pt x="982" y="7815"/>
                    <a:pt x="2086" y="5720"/>
                  </a:cubicBezTo>
                  <a:cubicBezTo>
                    <a:pt x="3191" y="3625"/>
                    <a:pt x="4909" y="2185"/>
                    <a:pt x="6505" y="1335"/>
                  </a:cubicBezTo>
                  <a:cubicBezTo>
                    <a:pt x="8100" y="484"/>
                    <a:pt x="9573" y="222"/>
                    <a:pt x="10923" y="91"/>
                  </a:cubicBezTo>
                  <a:cubicBezTo>
                    <a:pt x="12273" y="-40"/>
                    <a:pt x="13500" y="-40"/>
                    <a:pt x="14482" y="156"/>
                  </a:cubicBezTo>
                  <a:cubicBezTo>
                    <a:pt x="15464" y="353"/>
                    <a:pt x="16200" y="745"/>
                    <a:pt x="16323" y="1531"/>
                  </a:cubicBezTo>
                  <a:cubicBezTo>
                    <a:pt x="16445" y="2316"/>
                    <a:pt x="15955" y="3495"/>
                    <a:pt x="15464" y="4247"/>
                  </a:cubicBezTo>
                  <a:cubicBezTo>
                    <a:pt x="14973" y="5000"/>
                    <a:pt x="14482" y="5327"/>
                    <a:pt x="13623" y="5622"/>
                  </a:cubicBezTo>
                  <a:cubicBezTo>
                    <a:pt x="12764" y="5916"/>
                    <a:pt x="11536" y="6178"/>
                    <a:pt x="11536" y="6309"/>
                  </a:cubicBezTo>
                  <a:cubicBezTo>
                    <a:pt x="11536" y="6440"/>
                    <a:pt x="12764" y="6440"/>
                    <a:pt x="13991" y="6505"/>
                  </a:cubicBezTo>
                  <a:cubicBezTo>
                    <a:pt x="15218" y="6571"/>
                    <a:pt x="16445" y="6702"/>
                    <a:pt x="17550" y="6865"/>
                  </a:cubicBezTo>
                  <a:cubicBezTo>
                    <a:pt x="18655" y="7029"/>
                    <a:pt x="19636" y="7225"/>
                    <a:pt x="20373" y="7585"/>
                  </a:cubicBezTo>
                  <a:cubicBezTo>
                    <a:pt x="21109" y="7945"/>
                    <a:pt x="21600" y="8469"/>
                    <a:pt x="21477" y="8862"/>
                  </a:cubicBezTo>
                  <a:cubicBezTo>
                    <a:pt x="21355" y="9255"/>
                    <a:pt x="20618" y="9516"/>
                    <a:pt x="18900" y="9647"/>
                  </a:cubicBezTo>
                  <a:cubicBezTo>
                    <a:pt x="17182" y="9778"/>
                    <a:pt x="14482" y="9778"/>
                    <a:pt x="12395" y="9516"/>
                  </a:cubicBezTo>
                  <a:cubicBezTo>
                    <a:pt x="10309" y="9255"/>
                    <a:pt x="8836" y="8731"/>
                    <a:pt x="7364" y="8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7" name="Line"/>
            <p:cNvSpPr/>
            <p:nvPr/>
          </p:nvSpPr>
          <p:spPr>
            <a:xfrm>
              <a:off x="5872200" y="892856"/>
              <a:ext cx="23001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8" name="Line"/>
            <p:cNvSpPr/>
            <p:nvPr/>
          </p:nvSpPr>
          <p:spPr>
            <a:xfrm>
              <a:off x="6194207" y="611282"/>
              <a:ext cx="245340" cy="41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463"/>
                  </a:moveTo>
                  <a:cubicBezTo>
                    <a:pt x="450" y="808"/>
                    <a:pt x="900" y="154"/>
                    <a:pt x="1575" y="23"/>
                  </a:cubicBezTo>
                  <a:cubicBezTo>
                    <a:pt x="2250" y="-108"/>
                    <a:pt x="3150" y="285"/>
                    <a:pt x="4950" y="1856"/>
                  </a:cubicBezTo>
                  <a:cubicBezTo>
                    <a:pt x="6750" y="3427"/>
                    <a:pt x="9450" y="6176"/>
                    <a:pt x="12262" y="9317"/>
                  </a:cubicBezTo>
                  <a:cubicBezTo>
                    <a:pt x="15075" y="12459"/>
                    <a:pt x="18000" y="15994"/>
                    <a:pt x="19575" y="18088"/>
                  </a:cubicBezTo>
                  <a:cubicBezTo>
                    <a:pt x="21150" y="20183"/>
                    <a:pt x="21375" y="20837"/>
                    <a:pt x="2160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59" name="Line"/>
            <p:cNvSpPr/>
            <p:nvPr/>
          </p:nvSpPr>
          <p:spPr>
            <a:xfrm>
              <a:off x="6260799" y="578516"/>
              <a:ext cx="194081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6254" y="3720"/>
                    <a:pt x="11204" y="7440"/>
                    <a:pt x="7558" y="10740"/>
                  </a:cubicBezTo>
                  <a:cubicBezTo>
                    <a:pt x="3911" y="14040"/>
                    <a:pt x="1667" y="16920"/>
                    <a:pt x="685" y="18660"/>
                  </a:cubicBezTo>
                  <a:cubicBezTo>
                    <a:pt x="-297" y="20400"/>
                    <a:pt x="-16" y="21000"/>
                    <a:pt x="2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0" name="Line"/>
            <p:cNvSpPr/>
            <p:nvPr/>
          </p:nvSpPr>
          <p:spPr>
            <a:xfrm>
              <a:off x="6600549" y="961858"/>
              <a:ext cx="15335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1" name="Line"/>
            <p:cNvSpPr/>
            <p:nvPr/>
          </p:nvSpPr>
          <p:spPr>
            <a:xfrm>
              <a:off x="6600549" y="816188"/>
              <a:ext cx="86892" cy="9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15247" y="1662"/>
                  </a:moveTo>
                  <a:cubicBezTo>
                    <a:pt x="12071" y="2215"/>
                    <a:pt x="8894" y="2769"/>
                    <a:pt x="7306" y="4431"/>
                  </a:cubicBezTo>
                  <a:cubicBezTo>
                    <a:pt x="5718" y="6092"/>
                    <a:pt x="5718" y="8862"/>
                    <a:pt x="6353" y="11908"/>
                  </a:cubicBezTo>
                  <a:cubicBezTo>
                    <a:pt x="6988" y="14954"/>
                    <a:pt x="8259" y="18277"/>
                    <a:pt x="10482" y="19938"/>
                  </a:cubicBezTo>
                  <a:cubicBezTo>
                    <a:pt x="12706" y="21600"/>
                    <a:pt x="15882" y="21600"/>
                    <a:pt x="18106" y="19662"/>
                  </a:cubicBezTo>
                  <a:cubicBezTo>
                    <a:pt x="20329" y="17723"/>
                    <a:pt x="21600" y="13846"/>
                    <a:pt x="21600" y="10523"/>
                  </a:cubicBezTo>
                  <a:cubicBezTo>
                    <a:pt x="21600" y="7200"/>
                    <a:pt x="20329" y="4431"/>
                    <a:pt x="16518" y="2769"/>
                  </a:cubicBezTo>
                  <a:cubicBezTo>
                    <a:pt x="12706" y="1108"/>
                    <a:pt x="6353" y="55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2" name="Line"/>
            <p:cNvSpPr/>
            <p:nvPr/>
          </p:nvSpPr>
          <p:spPr>
            <a:xfrm>
              <a:off x="7091227" y="897290"/>
              <a:ext cx="214673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857" y="12302"/>
                    <a:pt x="7714" y="4448"/>
                    <a:pt x="11314" y="1502"/>
                  </a:cubicBezTo>
                  <a:cubicBezTo>
                    <a:pt x="14914" y="-1443"/>
                    <a:pt x="1825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3" name="Line"/>
            <p:cNvSpPr/>
            <p:nvPr/>
          </p:nvSpPr>
          <p:spPr>
            <a:xfrm>
              <a:off x="7210282" y="770187"/>
              <a:ext cx="1895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268"/>
                    <a:pt x="3818" y="10537"/>
                    <a:pt x="1118" y="14137"/>
                  </a:cubicBezTo>
                  <a:cubicBezTo>
                    <a:pt x="-1582" y="17737"/>
                    <a:pt x="1118" y="19668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4" name="Line"/>
            <p:cNvSpPr/>
            <p:nvPr/>
          </p:nvSpPr>
          <p:spPr>
            <a:xfrm>
              <a:off x="7745800" y="725412"/>
              <a:ext cx="288450" cy="31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53" fill="norm" stroke="1" extrusionOk="0">
                  <a:moveTo>
                    <a:pt x="20818" y="5619"/>
                  </a:moveTo>
                  <a:cubicBezTo>
                    <a:pt x="20818" y="4755"/>
                    <a:pt x="20818" y="3891"/>
                    <a:pt x="20060" y="2682"/>
                  </a:cubicBezTo>
                  <a:cubicBezTo>
                    <a:pt x="19302" y="1472"/>
                    <a:pt x="17786" y="-83"/>
                    <a:pt x="15418" y="3"/>
                  </a:cubicBezTo>
                  <a:cubicBezTo>
                    <a:pt x="13049" y="90"/>
                    <a:pt x="9828" y="1818"/>
                    <a:pt x="8028" y="3114"/>
                  </a:cubicBezTo>
                  <a:cubicBezTo>
                    <a:pt x="6228" y="4410"/>
                    <a:pt x="5849" y="5274"/>
                    <a:pt x="6133" y="6483"/>
                  </a:cubicBezTo>
                  <a:cubicBezTo>
                    <a:pt x="6418" y="7693"/>
                    <a:pt x="7365" y="9248"/>
                    <a:pt x="8597" y="10285"/>
                  </a:cubicBezTo>
                  <a:cubicBezTo>
                    <a:pt x="9828" y="11322"/>
                    <a:pt x="11344" y="11840"/>
                    <a:pt x="11533" y="12186"/>
                  </a:cubicBezTo>
                  <a:cubicBezTo>
                    <a:pt x="11723" y="12531"/>
                    <a:pt x="10586" y="12704"/>
                    <a:pt x="8597" y="13395"/>
                  </a:cubicBezTo>
                  <a:cubicBezTo>
                    <a:pt x="6607" y="14087"/>
                    <a:pt x="3765" y="15296"/>
                    <a:pt x="2060" y="16592"/>
                  </a:cubicBezTo>
                  <a:cubicBezTo>
                    <a:pt x="354" y="17888"/>
                    <a:pt x="-214" y="19271"/>
                    <a:pt x="70" y="20135"/>
                  </a:cubicBezTo>
                  <a:cubicBezTo>
                    <a:pt x="354" y="20999"/>
                    <a:pt x="1491" y="21344"/>
                    <a:pt x="4523" y="21431"/>
                  </a:cubicBezTo>
                  <a:cubicBezTo>
                    <a:pt x="7554" y="21517"/>
                    <a:pt x="12481" y="21344"/>
                    <a:pt x="15607" y="20999"/>
                  </a:cubicBezTo>
                  <a:cubicBezTo>
                    <a:pt x="18733" y="20653"/>
                    <a:pt x="20060" y="20135"/>
                    <a:pt x="21386" y="19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5" name="Line"/>
            <p:cNvSpPr/>
            <p:nvPr/>
          </p:nvSpPr>
          <p:spPr>
            <a:xfrm>
              <a:off x="8133917" y="992525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66" name="Line"/>
            <p:cNvSpPr/>
            <p:nvPr/>
          </p:nvSpPr>
          <p:spPr>
            <a:xfrm>
              <a:off x="8118584" y="882150"/>
              <a:ext cx="71607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420" fill="norm" stroke="1" extrusionOk="0">
                  <a:moveTo>
                    <a:pt x="4469" y="12387"/>
                  </a:moveTo>
                  <a:cubicBezTo>
                    <a:pt x="6703" y="16143"/>
                    <a:pt x="8938" y="19900"/>
                    <a:pt x="11917" y="20369"/>
                  </a:cubicBezTo>
                  <a:cubicBezTo>
                    <a:pt x="14897" y="20839"/>
                    <a:pt x="18621" y="18022"/>
                    <a:pt x="20110" y="14265"/>
                  </a:cubicBezTo>
                  <a:cubicBezTo>
                    <a:pt x="21600" y="10509"/>
                    <a:pt x="20855" y="5813"/>
                    <a:pt x="18248" y="2996"/>
                  </a:cubicBezTo>
                  <a:cubicBezTo>
                    <a:pt x="15641" y="178"/>
                    <a:pt x="11172" y="-761"/>
                    <a:pt x="7821" y="648"/>
                  </a:cubicBezTo>
                  <a:cubicBezTo>
                    <a:pt x="4469" y="2056"/>
                    <a:pt x="2234" y="5813"/>
                    <a:pt x="0" y="9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66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663728" y="395524"/>
              <a:ext cx="880779" cy="992497"/>
            </a:xfrm>
            <a:prstGeom prst="rect">
              <a:avLst/>
            </a:prstGeom>
            <a:effectLst/>
          </p:spPr>
        </p:pic>
        <p:pic>
          <p:nvPicPr>
            <p:cNvPr id="2669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8440927" y="1115906"/>
              <a:ext cx="218053" cy="419571"/>
            </a:xfrm>
            <a:prstGeom prst="rect">
              <a:avLst/>
            </a:prstGeom>
            <a:effectLst/>
          </p:spPr>
        </p:pic>
        <p:pic>
          <p:nvPicPr>
            <p:cNvPr id="2671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712881" y="1126812"/>
              <a:ext cx="245106" cy="322330"/>
            </a:xfrm>
            <a:prstGeom prst="rect">
              <a:avLst/>
            </a:prstGeom>
            <a:effectLst/>
          </p:spPr>
        </p:pic>
        <p:pic>
          <p:nvPicPr>
            <p:cNvPr id="2673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490162" y="-19050"/>
              <a:ext cx="1802015" cy="1560881"/>
            </a:xfrm>
            <a:prstGeom prst="rect">
              <a:avLst/>
            </a:prstGeom>
            <a:effectLst/>
          </p:spPr>
        </p:pic>
        <p:pic>
          <p:nvPicPr>
            <p:cNvPr id="2675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971674" y="1406971"/>
              <a:ext cx="236183" cy="492753"/>
            </a:xfrm>
            <a:prstGeom prst="rect">
              <a:avLst/>
            </a:prstGeom>
            <a:effectLst/>
          </p:spPr>
        </p:pic>
        <p:pic>
          <p:nvPicPr>
            <p:cNvPr id="2677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192756" y="1387484"/>
              <a:ext cx="298774" cy="353035"/>
            </a:xfrm>
            <a:prstGeom prst="rect">
              <a:avLst/>
            </a:prstGeom>
            <a:effectLst/>
          </p:spPr>
        </p:pic>
        <p:sp>
          <p:nvSpPr>
            <p:cNvPr id="2679" name="Line"/>
            <p:cNvSpPr/>
            <p:nvPr/>
          </p:nvSpPr>
          <p:spPr>
            <a:xfrm>
              <a:off x="413132" y="2556272"/>
              <a:ext cx="329675" cy="491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3250"/>
                  </a:moveTo>
                  <a:cubicBezTo>
                    <a:pt x="1340" y="4252"/>
                    <a:pt x="2679" y="5254"/>
                    <a:pt x="4102" y="7314"/>
                  </a:cubicBezTo>
                  <a:cubicBezTo>
                    <a:pt x="5526" y="9374"/>
                    <a:pt x="7033" y="12491"/>
                    <a:pt x="8121" y="14885"/>
                  </a:cubicBezTo>
                  <a:cubicBezTo>
                    <a:pt x="9209" y="17279"/>
                    <a:pt x="9879" y="18949"/>
                    <a:pt x="10549" y="20007"/>
                  </a:cubicBezTo>
                  <a:cubicBezTo>
                    <a:pt x="11219" y="21065"/>
                    <a:pt x="11888" y="21510"/>
                    <a:pt x="12391" y="21399"/>
                  </a:cubicBezTo>
                  <a:cubicBezTo>
                    <a:pt x="12893" y="21287"/>
                    <a:pt x="13228" y="20619"/>
                    <a:pt x="13647" y="18504"/>
                  </a:cubicBezTo>
                  <a:cubicBezTo>
                    <a:pt x="14065" y="16388"/>
                    <a:pt x="14567" y="12825"/>
                    <a:pt x="15070" y="9986"/>
                  </a:cubicBezTo>
                  <a:cubicBezTo>
                    <a:pt x="15572" y="7147"/>
                    <a:pt x="16074" y="5032"/>
                    <a:pt x="16493" y="3584"/>
                  </a:cubicBezTo>
                  <a:cubicBezTo>
                    <a:pt x="16912" y="2137"/>
                    <a:pt x="17247" y="1357"/>
                    <a:pt x="17749" y="801"/>
                  </a:cubicBezTo>
                  <a:cubicBezTo>
                    <a:pt x="18251" y="244"/>
                    <a:pt x="18921" y="-90"/>
                    <a:pt x="19507" y="21"/>
                  </a:cubicBezTo>
                  <a:cubicBezTo>
                    <a:pt x="20093" y="133"/>
                    <a:pt x="20595" y="689"/>
                    <a:pt x="20930" y="1079"/>
                  </a:cubicBezTo>
                  <a:cubicBezTo>
                    <a:pt x="21265" y="1469"/>
                    <a:pt x="21433" y="1691"/>
                    <a:pt x="21600" y="1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0" name="Line"/>
            <p:cNvSpPr/>
            <p:nvPr/>
          </p:nvSpPr>
          <p:spPr>
            <a:xfrm>
              <a:off x="739944" y="2820472"/>
              <a:ext cx="163867" cy="1276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0744" fill="norm" stroke="1" extrusionOk="0">
                  <a:moveTo>
                    <a:pt x="9345" y="6568"/>
                  </a:moveTo>
                  <a:cubicBezTo>
                    <a:pt x="8680" y="4491"/>
                    <a:pt x="8016" y="2414"/>
                    <a:pt x="6853" y="1168"/>
                  </a:cubicBezTo>
                  <a:cubicBezTo>
                    <a:pt x="5690" y="-79"/>
                    <a:pt x="4028" y="-494"/>
                    <a:pt x="2865" y="752"/>
                  </a:cubicBezTo>
                  <a:cubicBezTo>
                    <a:pt x="1702" y="1998"/>
                    <a:pt x="1037" y="4906"/>
                    <a:pt x="539" y="8437"/>
                  </a:cubicBezTo>
                  <a:cubicBezTo>
                    <a:pt x="40" y="11968"/>
                    <a:pt x="-292" y="16121"/>
                    <a:pt x="373" y="18406"/>
                  </a:cubicBezTo>
                  <a:cubicBezTo>
                    <a:pt x="1037" y="20691"/>
                    <a:pt x="2699" y="21106"/>
                    <a:pt x="4028" y="20483"/>
                  </a:cubicBezTo>
                  <a:cubicBezTo>
                    <a:pt x="5357" y="19860"/>
                    <a:pt x="6354" y="18198"/>
                    <a:pt x="7185" y="16329"/>
                  </a:cubicBezTo>
                  <a:cubicBezTo>
                    <a:pt x="8016" y="14460"/>
                    <a:pt x="8680" y="12383"/>
                    <a:pt x="9179" y="9891"/>
                  </a:cubicBezTo>
                  <a:cubicBezTo>
                    <a:pt x="9677" y="7398"/>
                    <a:pt x="10010" y="4491"/>
                    <a:pt x="10508" y="4075"/>
                  </a:cubicBezTo>
                  <a:cubicBezTo>
                    <a:pt x="11006" y="3660"/>
                    <a:pt x="11671" y="5737"/>
                    <a:pt x="13499" y="8644"/>
                  </a:cubicBezTo>
                  <a:cubicBezTo>
                    <a:pt x="15326" y="11552"/>
                    <a:pt x="18317" y="15291"/>
                    <a:pt x="21308" y="190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1" name="Line"/>
            <p:cNvSpPr/>
            <p:nvPr/>
          </p:nvSpPr>
          <p:spPr>
            <a:xfrm>
              <a:off x="942144" y="2761211"/>
              <a:ext cx="161004" cy="195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1" fill="norm" stroke="1" extrusionOk="0">
                  <a:moveTo>
                    <a:pt x="0" y="5891"/>
                  </a:moveTo>
                  <a:cubicBezTo>
                    <a:pt x="1029" y="4769"/>
                    <a:pt x="2057" y="3647"/>
                    <a:pt x="3257" y="3647"/>
                  </a:cubicBezTo>
                  <a:cubicBezTo>
                    <a:pt x="4457" y="3647"/>
                    <a:pt x="5829" y="4769"/>
                    <a:pt x="7371" y="7434"/>
                  </a:cubicBezTo>
                  <a:cubicBezTo>
                    <a:pt x="8914" y="10099"/>
                    <a:pt x="10629" y="14306"/>
                    <a:pt x="11314" y="17112"/>
                  </a:cubicBezTo>
                  <a:cubicBezTo>
                    <a:pt x="12000" y="19917"/>
                    <a:pt x="11657" y="21319"/>
                    <a:pt x="10800" y="21460"/>
                  </a:cubicBezTo>
                  <a:cubicBezTo>
                    <a:pt x="9943" y="21600"/>
                    <a:pt x="8571" y="20478"/>
                    <a:pt x="7714" y="18234"/>
                  </a:cubicBezTo>
                  <a:cubicBezTo>
                    <a:pt x="6857" y="15990"/>
                    <a:pt x="6514" y="12623"/>
                    <a:pt x="8914" y="9397"/>
                  </a:cubicBezTo>
                  <a:cubicBezTo>
                    <a:pt x="11314" y="6171"/>
                    <a:pt x="16457" y="30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2" name="Line"/>
            <p:cNvSpPr/>
            <p:nvPr/>
          </p:nvSpPr>
          <p:spPr>
            <a:xfrm>
              <a:off x="1292728" y="2540790"/>
              <a:ext cx="170762" cy="463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4" h="21511" fill="norm" stroke="1" extrusionOk="0">
                  <a:moveTo>
                    <a:pt x="18365" y="1335"/>
                  </a:moveTo>
                  <a:cubicBezTo>
                    <a:pt x="17412" y="860"/>
                    <a:pt x="16459" y="386"/>
                    <a:pt x="14871" y="148"/>
                  </a:cubicBezTo>
                  <a:cubicBezTo>
                    <a:pt x="13283" y="-89"/>
                    <a:pt x="11059" y="-89"/>
                    <a:pt x="8836" y="504"/>
                  </a:cubicBezTo>
                  <a:cubicBezTo>
                    <a:pt x="6612" y="1098"/>
                    <a:pt x="4389" y="2285"/>
                    <a:pt x="2642" y="4836"/>
                  </a:cubicBezTo>
                  <a:cubicBezTo>
                    <a:pt x="895" y="7388"/>
                    <a:pt x="-376" y="11304"/>
                    <a:pt x="100" y="14153"/>
                  </a:cubicBezTo>
                  <a:cubicBezTo>
                    <a:pt x="577" y="17001"/>
                    <a:pt x="2800" y="18781"/>
                    <a:pt x="5500" y="19909"/>
                  </a:cubicBezTo>
                  <a:cubicBezTo>
                    <a:pt x="8200" y="21036"/>
                    <a:pt x="11377" y="21511"/>
                    <a:pt x="14077" y="21511"/>
                  </a:cubicBezTo>
                  <a:cubicBezTo>
                    <a:pt x="16777" y="21511"/>
                    <a:pt x="19000" y="21036"/>
                    <a:pt x="21224" y="20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3" name="Line"/>
            <p:cNvSpPr/>
            <p:nvPr/>
          </p:nvSpPr>
          <p:spPr>
            <a:xfrm>
              <a:off x="1524824" y="2600207"/>
              <a:ext cx="14567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95" y="267"/>
                    <a:pt x="3789" y="533"/>
                    <a:pt x="6821" y="3600"/>
                  </a:cubicBezTo>
                  <a:cubicBezTo>
                    <a:pt x="9853" y="6667"/>
                    <a:pt x="14021" y="12533"/>
                    <a:pt x="16674" y="16000"/>
                  </a:cubicBezTo>
                  <a:cubicBezTo>
                    <a:pt x="19326" y="19467"/>
                    <a:pt x="20463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4" name="Line"/>
            <p:cNvSpPr/>
            <p:nvPr/>
          </p:nvSpPr>
          <p:spPr>
            <a:xfrm>
              <a:off x="1677831" y="2589588"/>
              <a:ext cx="76999" cy="43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3" h="21495" fill="norm" stroke="1" extrusionOk="0">
                  <a:moveTo>
                    <a:pt x="20993" y="894"/>
                  </a:moveTo>
                  <a:cubicBezTo>
                    <a:pt x="18903" y="394"/>
                    <a:pt x="16812" y="-105"/>
                    <a:pt x="15070" y="20"/>
                  </a:cubicBezTo>
                  <a:cubicBezTo>
                    <a:pt x="13328" y="145"/>
                    <a:pt x="11935" y="894"/>
                    <a:pt x="8799" y="3266"/>
                  </a:cubicBezTo>
                  <a:cubicBezTo>
                    <a:pt x="5664" y="5638"/>
                    <a:pt x="787" y="9634"/>
                    <a:pt x="90" y="12942"/>
                  </a:cubicBezTo>
                  <a:cubicBezTo>
                    <a:pt x="-607" y="16251"/>
                    <a:pt x="2877" y="18873"/>
                    <a:pt x="6361" y="214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5" name="Line"/>
            <p:cNvSpPr/>
            <p:nvPr/>
          </p:nvSpPr>
          <p:spPr>
            <a:xfrm>
              <a:off x="1785496" y="2937548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6" name="Shape"/>
            <p:cNvSpPr/>
            <p:nvPr/>
          </p:nvSpPr>
          <p:spPr>
            <a:xfrm>
              <a:off x="1791089" y="2768878"/>
              <a:ext cx="42965" cy="442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112" h="20780" fill="norm" stroke="1" extrusionOk="0">
                  <a:moveTo>
                    <a:pt x="17975" y="0"/>
                  </a:moveTo>
                  <a:cubicBezTo>
                    <a:pt x="12291" y="1200"/>
                    <a:pt x="6607" y="2400"/>
                    <a:pt x="3196" y="6000"/>
                  </a:cubicBezTo>
                  <a:cubicBezTo>
                    <a:pt x="-214" y="9600"/>
                    <a:pt x="-1351" y="15600"/>
                    <a:pt x="2060" y="18600"/>
                  </a:cubicBezTo>
                  <a:cubicBezTo>
                    <a:pt x="5470" y="21600"/>
                    <a:pt x="13428" y="21600"/>
                    <a:pt x="16838" y="18000"/>
                  </a:cubicBezTo>
                  <a:cubicBezTo>
                    <a:pt x="20249" y="14400"/>
                    <a:pt x="19112" y="7200"/>
                    <a:pt x="179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7" name="Line"/>
            <p:cNvSpPr/>
            <p:nvPr/>
          </p:nvSpPr>
          <p:spPr>
            <a:xfrm>
              <a:off x="2000168" y="2386183"/>
              <a:ext cx="46002" cy="888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3600" y="1096"/>
                  </a:moveTo>
                  <a:cubicBezTo>
                    <a:pt x="3600" y="602"/>
                    <a:pt x="3600" y="108"/>
                    <a:pt x="3600" y="16"/>
                  </a:cubicBezTo>
                  <a:cubicBezTo>
                    <a:pt x="3600" y="-77"/>
                    <a:pt x="3600" y="232"/>
                    <a:pt x="3000" y="1528"/>
                  </a:cubicBezTo>
                  <a:cubicBezTo>
                    <a:pt x="2400" y="2824"/>
                    <a:pt x="1200" y="5107"/>
                    <a:pt x="600" y="7483"/>
                  </a:cubicBezTo>
                  <a:cubicBezTo>
                    <a:pt x="0" y="9859"/>
                    <a:pt x="0" y="12328"/>
                    <a:pt x="0" y="14549"/>
                  </a:cubicBezTo>
                  <a:cubicBezTo>
                    <a:pt x="0" y="16771"/>
                    <a:pt x="0" y="18746"/>
                    <a:pt x="600" y="19888"/>
                  </a:cubicBezTo>
                  <a:cubicBezTo>
                    <a:pt x="1200" y="21029"/>
                    <a:pt x="2400" y="21338"/>
                    <a:pt x="6000" y="21430"/>
                  </a:cubicBezTo>
                  <a:cubicBezTo>
                    <a:pt x="9600" y="21523"/>
                    <a:pt x="15600" y="21400"/>
                    <a:pt x="2160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8" name="Line"/>
            <p:cNvSpPr/>
            <p:nvPr/>
          </p:nvSpPr>
          <p:spPr>
            <a:xfrm>
              <a:off x="2099837" y="2669209"/>
              <a:ext cx="291341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89" y="3287"/>
                    <a:pt x="7579" y="6574"/>
                    <a:pt x="11179" y="10174"/>
                  </a:cubicBezTo>
                  <a:cubicBezTo>
                    <a:pt x="14779" y="13774"/>
                    <a:pt x="18189" y="1768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89" name="Line"/>
            <p:cNvSpPr/>
            <p:nvPr/>
          </p:nvSpPr>
          <p:spPr>
            <a:xfrm>
              <a:off x="2253173" y="2584874"/>
              <a:ext cx="153338" cy="483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14"/>
                    <a:pt x="18000" y="229"/>
                    <a:pt x="15840" y="1029"/>
                  </a:cubicBezTo>
                  <a:cubicBezTo>
                    <a:pt x="13680" y="1829"/>
                    <a:pt x="11160" y="3314"/>
                    <a:pt x="8460" y="5600"/>
                  </a:cubicBezTo>
                  <a:cubicBezTo>
                    <a:pt x="5760" y="7886"/>
                    <a:pt x="2880" y="10971"/>
                    <a:pt x="1440" y="13771"/>
                  </a:cubicBezTo>
                  <a:cubicBezTo>
                    <a:pt x="0" y="16571"/>
                    <a:pt x="0" y="190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0" name="Line"/>
            <p:cNvSpPr/>
            <p:nvPr/>
          </p:nvSpPr>
          <p:spPr>
            <a:xfrm>
              <a:off x="2491983" y="2860880"/>
              <a:ext cx="2186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3429"/>
                    <a:pt x="1332" y="6857"/>
                    <a:pt x="132" y="10457"/>
                  </a:cubicBezTo>
                  <a:cubicBezTo>
                    <a:pt x="-1068" y="14057"/>
                    <a:pt x="6132" y="17829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1" name="Line"/>
            <p:cNvSpPr/>
            <p:nvPr/>
          </p:nvSpPr>
          <p:spPr>
            <a:xfrm>
              <a:off x="2509904" y="2730544"/>
              <a:ext cx="42607" cy="2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06" h="20160" fill="norm" stroke="1" extrusionOk="0">
                  <a:moveTo>
                    <a:pt x="12651" y="10800"/>
                  </a:moveTo>
                  <a:cubicBezTo>
                    <a:pt x="6651" y="10800"/>
                    <a:pt x="651" y="10800"/>
                    <a:pt x="51" y="13500"/>
                  </a:cubicBezTo>
                  <a:cubicBezTo>
                    <a:pt x="-549" y="16200"/>
                    <a:pt x="4251" y="21600"/>
                    <a:pt x="9651" y="19800"/>
                  </a:cubicBezTo>
                  <a:cubicBezTo>
                    <a:pt x="15051" y="18000"/>
                    <a:pt x="21051" y="9000"/>
                    <a:pt x="19851" y="4500"/>
                  </a:cubicBezTo>
                  <a:cubicBezTo>
                    <a:pt x="18651" y="0"/>
                    <a:pt x="10251" y="0"/>
                    <a:pt x="18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2" name="Line"/>
            <p:cNvSpPr/>
            <p:nvPr/>
          </p:nvSpPr>
          <p:spPr>
            <a:xfrm>
              <a:off x="2659516" y="2484525"/>
              <a:ext cx="130357" cy="6216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535" fill="norm" stroke="1" extrusionOk="0">
                  <a:moveTo>
                    <a:pt x="0" y="289"/>
                  </a:moveTo>
                  <a:cubicBezTo>
                    <a:pt x="2038" y="112"/>
                    <a:pt x="4075" y="-65"/>
                    <a:pt x="5909" y="24"/>
                  </a:cubicBezTo>
                  <a:cubicBezTo>
                    <a:pt x="7743" y="112"/>
                    <a:pt x="9374" y="466"/>
                    <a:pt x="12226" y="2104"/>
                  </a:cubicBezTo>
                  <a:cubicBezTo>
                    <a:pt x="15079" y="3742"/>
                    <a:pt x="19155" y="6663"/>
                    <a:pt x="20377" y="9673"/>
                  </a:cubicBezTo>
                  <a:cubicBezTo>
                    <a:pt x="21600" y="12683"/>
                    <a:pt x="19970" y="15781"/>
                    <a:pt x="17117" y="17773"/>
                  </a:cubicBezTo>
                  <a:cubicBezTo>
                    <a:pt x="14264" y="19765"/>
                    <a:pt x="10189" y="20650"/>
                    <a:pt x="6113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3" name="Line"/>
            <p:cNvSpPr/>
            <p:nvPr/>
          </p:nvSpPr>
          <p:spPr>
            <a:xfrm>
              <a:off x="3349532" y="2832768"/>
              <a:ext cx="268340" cy="5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66" y="10800"/>
                    <a:pt x="11931" y="0"/>
                    <a:pt x="15531" y="0"/>
                  </a:cubicBezTo>
                  <a:cubicBezTo>
                    <a:pt x="19131" y="0"/>
                    <a:pt x="20366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4" name="Line"/>
            <p:cNvSpPr/>
            <p:nvPr/>
          </p:nvSpPr>
          <p:spPr>
            <a:xfrm>
              <a:off x="3364865" y="2968216"/>
              <a:ext cx="283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5840"/>
                    <a:pt x="10508" y="10080"/>
                    <a:pt x="14108" y="6480"/>
                  </a:cubicBezTo>
                  <a:cubicBezTo>
                    <a:pt x="17708" y="2880"/>
                    <a:pt x="1965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5" name="Line"/>
            <p:cNvSpPr/>
            <p:nvPr/>
          </p:nvSpPr>
          <p:spPr>
            <a:xfrm>
              <a:off x="4123882" y="2523539"/>
              <a:ext cx="291341" cy="593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1" fill="norm" stroke="1" extrusionOk="0">
                  <a:moveTo>
                    <a:pt x="1137" y="4728"/>
                  </a:moveTo>
                  <a:cubicBezTo>
                    <a:pt x="568" y="4079"/>
                    <a:pt x="0" y="3430"/>
                    <a:pt x="0" y="3291"/>
                  </a:cubicBezTo>
                  <a:cubicBezTo>
                    <a:pt x="0" y="3152"/>
                    <a:pt x="568" y="3523"/>
                    <a:pt x="1800" y="5191"/>
                  </a:cubicBezTo>
                  <a:cubicBezTo>
                    <a:pt x="3032" y="6860"/>
                    <a:pt x="4926" y="9827"/>
                    <a:pt x="6442" y="12561"/>
                  </a:cubicBezTo>
                  <a:cubicBezTo>
                    <a:pt x="7958" y="15296"/>
                    <a:pt x="9095" y="17799"/>
                    <a:pt x="9947" y="19329"/>
                  </a:cubicBezTo>
                  <a:cubicBezTo>
                    <a:pt x="10800" y="20858"/>
                    <a:pt x="11368" y="21415"/>
                    <a:pt x="11937" y="21507"/>
                  </a:cubicBezTo>
                  <a:cubicBezTo>
                    <a:pt x="12505" y="21600"/>
                    <a:pt x="13074" y="21229"/>
                    <a:pt x="13642" y="19700"/>
                  </a:cubicBezTo>
                  <a:cubicBezTo>
                    <a:pt x="14211" y="18170"/>
                    <a:pt x="14779" y="15482"/>
                    <a:pt x="15821" y="12237"/>
                  </a:cubicBezTo>
                  <a:cubicBezTo>
                    <a:pt x="16863" y="8992"/>
                    <a:pt x="18379" y="5191"/>
                    <a:pt x="19421" y="3059"/>
                  </a:cubicBezTo>
                  <a:cubicBezTo>
                    <a:pt x="20463" y="927"/>
                    <a:pt x="21032" y="4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6" name="Line"/>
            <p:cNvSpPr/>
            <p:nvPr/>
          </p:nvSpPr>
          <p:spPr>
            <a:xfrm>
              <a:off x="4477774" y="2791878"/>
              <a:ext cx="182788" cy="1743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047" fill="norm" stroke="1" extrusionOk="0">
                  <a:moveTo>
                    <a:pt x="13357" y="5554"/>
                  </a:moveTo>
                  <a:cubicBezTo>
                    <a:pt x="12157" y="4320"/>
                    <a:pt x="10957" y="3086"/>
                    <a:pt x="9757" y="2006"/>
                  </a:cubicBezTo>
                  <a:cubicBezTo>
                    <a:pt x="8557" y="926"/>
                    <a:pt x="7357" y="0"/>
                    <a:pt x="6157" y="0"/>
                  </a:cubicBezTo>
                  <a:cubicBezTo>
                    <a:pt x="4957" y="0"/>
                    <a:pt x="3757" y="926"/>
                    <a:pt x="2707" y="3703"/>
                  </a:cubicBezTo>
                  <a:cubicBezTo>
                    <a:pt x="1657" y="6480"/>
                    <a:pt x="757" y="11109"/>
                    <a:pt x="307" y="14194"/>
                  </a:cubicBezTo>
                  <a:cubicBezTo>
                    <a:pt x="-143" y="17280"/>
                    <a:pt x="-143" y="18823"/>
                    <a:pt x="607" y="19903"/>
                  </a:cubicBezTo>
                  <a:cubicBezTo>
                    <a:pt x="1357" y="20983"/>
                    <a:pt x="2857" y="21600"/>
                    <a:pt x="4507" y="20366"/>
                  </a:cubicBezTo>
                  <a:cubicBezTo>
                    <a:pt x="6157" y="19131"/>
                    <a:pt x="7957" y="16046"/>
                    <a:pt x="9307" y="13731"/>
                  </a:cubicBezTo>
                  <a:cubicBezTo>
                    <a:pt x="10657" y="11417"/>
                    <a:pt x="11557" y="9874"/>
                    <a:pt x="12157" y="9874"/>
                  </a:cubicBezTo>
                  <a:cubicBezTo>
                    <a:pt x="12757" y="9874"/>
                    <a:pt x="13057" y="11417"/>
                    <a:pt x="14557" y="12806"/>
                  </a:cubicBezTo>
                  <a:cubicBezTo>
                    <a:pt x="16057" y="14194"/>
                    <a:pt x="18757" y="15429"/>
                    <a:pt x="21457" y="166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7" name="Line"/>
            <p:cNvSpPr/>
            <p:nvPr/>
          </p:nvSpPr>
          <p:spPr>
            <a:xfrm>
              <a:off x="4660561" y="2738210"/>
              <a:ext cx="199339" cy="2480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7" fill="norm" stroke="1" extrusionOk="0">
                  <a:moveTo>
                    <a:pt x="0" y="6545"/>
                  </a:moveTo>
                  <a:cubicBezTo>
                    <a:pt x="1385" y="6764"/>
                    <a:pt x="2769" y="6982"/>
                    <a:pt x="4708" y="9055"/>
                  </a:cubicBezTo>
                  <a:cubicBezTo>
                    <a:pt x="6646" y="11127"/>
                    <a:pt x="9138" y="15055"/>
                    <a:pt x="10385" y="17673"/>
                  </a:cubicBezTo>
                  <a:cubicBezTo>
                    <a:pt x="11631" y="20291"/>
                    <a:pt x="11631" y="21600"/>
                    <a:pt x="11354" y="21055"/>
                  </a:cubicBezTo>
                  <a:cubicBezTo>
                    <a:pt x="11077" y="20509"/>
                    <a:pt x="10523" y="18109"/>
                    <a:pt x="11354" y="14618"/>
                  </a:cubicBezTo>
                  <a:cubicBezTo>
                    <a:pt x="12185" y="11127"/>
                    <a:pt x="14400" y="6545"/>
                    <a:pt x="16338" y="3927"/>
                  </a:cubicBezTo>
                  <a:cubicBezTo>
                    <a:pt x="18277" y="1309"/>
                    <a:pt x="19938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8" name="Line"/>
            <p:cNvSpPr/>
            <p:nvPr/>
          </p:nvSpPr>
          <p:spPr>
            <a:xfrm>
              <a:off x="5131267" y="2556261"/>
              <a:ext cx="134975" cy="54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520" fill="norm" stroke="1" extrusionOk="0">
                  <a:moveTo>
                    <a:pt x="21126" y="520"/>
                  </a:moveTo>
                  <a:cubicBezTo>
                    <a:pt x="19126" y="220"/>
                    <a:pt x="17126" y="-80"/>
                    <a:pt x="15326" y="20"/>
                  </a:cubicBezTo>
                  <a:cubicBezTo>
                    <a:pt x="13526" y="120"/>
                    <a:pt x="11926" y="620"/>
                    <a:pt x="9326" y="2420"/>
                  </a:cubicBezTo>
                  <a:cubicBezTo>
                    <a:pt x="6726" y="4220"/>
                    <a:pt x="3126" y="7320"/>
                    <a:pt x="1326" y="10370"/>
                  </a:cubicBezTo>
                  <a:cubicBezTo>
                    <a:pt x="-474" y="13420"/>
                    <a:pt x="-474" y="16420"/>
                    <a:pt x="1526" y="18270"/>
                  </a:cubicBezTo>
                  <a:cubicBezTo>
                    <a:pt x="3526" y="20120"/>
                    <a:pt x="7526" y="20820"/>
                    <a:pt x="11526" y="21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699" name="Line"/>
            <p:cNvSpPr/>
            <p:nvPr/>
          </p:nvSpPr>
          <p:spPr>
            <a:xfrm>
              <a:off x="5304575" y="2574369"/>
              <a:ext cx="190795" cy="761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536" fill="norm" stroke="1" extrusionOk="0">
                  <a:moveTo>
                    <a:pt x="5184" y="10917"/>
                  </a:moveTo>
                  <a:cubicBezTo>
                    <a:pt x="3744" y="12939"/>
                    <a:pt x="2304" y="14962"/>
                    <a:pt x="1440" y="16588"/>
                  </a:cubicBezTo>
                  <a:cubicBezTo>
                    <a:pt x="576" y="18213"/>
                    <a:pt x="288" y="19441"/>
                    <a:pt x="144" y="20272"/>
                  </a:cubicBezTo>
                  <a:cubicBezTo>
                    <a:pt x="0" y="21103"/>
                    <a:pt x="0" y="21536"/>
                    <a:pt x="0" y="21536"/>
                  </a:cubicBezTo>
                  <a:cubicBezTo>
                    <a:pt x="0" y="21536"/>
                    <a:pt x="0" y="21103"/>
                    <a:pt x="288" y="19694"/>
                  </a:cubicBezTo>
                  <a:cubicBezTo>
                    <a:pt x="576" y="18285"/>
                    <a:pt x="1152" y="15901"/>
                    <a:pt x="1296" y="13373"/>
                  </a:cubicBezTo>
                  <a:cubicBezTo>
                    <a:pt x="1440" y="10844"/>
                    <a:pt x="1152" y="8171"/>
                    <a:pt x="1872" y="6040"/>
                  </a:cubicBezTo>
                  <a:cubicBezTo>
                    <a:pt x="2592" y="3909"/>
                    <a:pt x="4320" y="2320"/>
                    <a:pt x="5760" y="1381"/>
                  </a:cubicBezTo>
                  <a:cubicBezTo>
                    <a:pt x="7200" y="442"/>
                    <a:pt x="8352" y="153"/>
                    <a:pt x="9648" y="44"/>
                  </a:cubicBezTo>
                  <a:cubicBezTo>
                    <a:pt x="10944" y="-64"/>
                    <a:pt x="12384" y="8"/>
                    <a:pt x="13824" y="478"/>
                  </a:cubicBezTo>
                  <a:cubicBezTo>
                    <a:pt x="15264" y="947"/>
                    <a:pt x="16704" y="1814"/>
                    <a:pt x="16416" y="2862"/>
                  </a:cubicBezTo>
                  <a:cubicBezTo>
                    <a:pt x="16128" y="3909"/>
                    <a:pt x="14112" y="5137"/>
                    <a:pt x="12384" y="5824"/>
                  </a:cubicBezTo>
                  <a:cubicBezTo>
                    <a:pt x="10656" y="6510"/>
                    <a:pt x="9216" y="6654"/>
                    <a:pt x="9216" y="6691"/>
                  </a:cubicBezTo>
                  <a:cubicBezTo>
                    <a:pt x="9216" y="6727"/>
                    <a:pt x="10656" y="6654"/>
                    <a:pt x="12096" y="6618"/>
                  </a:cubicBezTo>
                  <a:cubicBezTo>
                    <a:pt x="13536" y="6582"/>
                    <a:pt x="14976" y="6582"/>
                    <a:pt x="16272" y="6691"/>
                  </a:cubicBezTo>
                  <a:cubicBezTo>
                    <a:pt x="17568" y="6799"/>
                    <a:pt x="18720" y="7016"/>
                    <a:pt x="19584" y="7305"/>
                  </a:cubicBezTo>
                  <a:cubicBezTo>
                    <a:pt x="20448" y="7594"/>
                    <a:pt x="21024" y="7955"/>
                    <a:pt x="21312" y="8388"/>
                  </a:cubicBezTo>
                  <a:cubicBezTo>
                    <a:pt x="21600" y="8822"/>
                    <a:pt x="21600" y="9327"/>
                    <a:pt x="21024" y="9689"/>
                  </a:cubicBezTo>
                  <a:cubicBezTo>
                    <a:pt x="20448" y="10050"/>
                    <a:pt x="19296" y="10266"/>
                    <a:pt x="18000" y="10339"/>
                  </a:cubicBezTo>
                  <a:cubicBezTo>
                    <a:pt x="16704" y="10411"/>
                    <a:pt x="15264" y="10339"/>
                    <a:pt x="13824" y="10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0" name="Line"/>
            <p:cNvSpPr/>
            <p:nvPr/>
          </p:nvSpPr>
          <p:spPr>
            <a:xfrm>
              <a:off x="5562386" y="2822546"/>
              <a:ext cx="80868" cy="14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3" h="21175" fill="norm" stroke="1" extrusionOk="0">
                  <a:moveTo>
                    <a:pt x="4523" y="6590"/>
                  </a:moveTo>
                  <a:cubicBezTo>
                    <a:pt x="3253" y="8420"/>
                    <a:pt x="1982" y="10251"/>
                    <a:pt x="1029" y="12631"/>
                  </a:cubicBezTo>
                  <a:cubicBezTo>
                    <a:pt x="76" y="15010"/>
                    <a:pt x="-559" y="17939"/>
                    <a:pt x="712" y="19586"/>
                  </a:cubicBezTo>
                  <a:cubicBezTo>
                    <a:pt x="1982" y="21234"/>
                    <a:pt x="5159" y="21600"/>
                    <a:pt x="9288" y="20685"/>
                  </a:cubicBezTo>
                  <a:cubicBezTo>
                    <a:pt x="13417" y="19769"/>
                    <a:pt x="18500" y="17573"/>
                    <a:pt x="19770" y="14461"/>
                  </a:cubicBezTo>
                  <a:cubicBezTo>
                    <a:pt x="21041" y="11349"/>
                    <a:pt x="18500" y="7322"/>
                    <a:pt x="15006" y="4759"/>
                  </a:cubicBezTo>
                  <a:cubicBezTo>
                    <a:pt x="11512" y="2197"/>
                    <a:pt x="7065" y="1098"/>
                    <a:pt x="26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1" name="Line"/>
            <p:cNvSpPr/>
            <p:nvPr/>
          </p:nvSpPr>
          <p:spPr>
            <a:xfrm>
              <a:off x="5787587" y="2791878"/>
              <a:ext cx="168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2" name="Line"/>
            <p:cNvSpPr/>
            <p:nvPr/>
          </p:nvSpPr>
          <p:spPr>
            <a:xfrm>
              <a:off x="5876415" y="2707543"/>
              <a:ext cx="26175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12" h="21600" fill="norm" stroke="1" extrusionOk="0">
                  <a:moveTo>
                    <a:pt x="20112" y="0"/>
                  </a:moveTo>
                  <a:cubicBezTo>
                    <a:pt x="12257" y="2731"/>
                    <a:pt x="4403" y="5462"/>
                    <a:pt x="1457" y="8628"/>
                  </a:cubicBezTo>
                  <a:cubicBezTo>
                    <a:pt x="-1488" y="11793"/>
                    <a:pt x="476" y="15393"/>
                    <a:pt x="3421" y="17628"/>
                  </a:cubicBezTo>
                  <a:cubicBezTo>
                    <a:pt x="6367" y="19862"/>
                    <a:pt x="10294" y="20731"/>
                    <a:pt x="142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3" name="Line"/>
            <p:cNvSpPr/>
            <p:nvPr/>
          </p:nvSpPr>
          <p:spPr>
            <a:xfrm>
              <a:off x="5994591" y="2482419"/>
              <a:ext cx="187540" cy="8001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37" fill="norm" stroke="1" extrusionOk="0">
                  <a:moveTo>
                    <a:pt x="0" y="21537"/>
                  </a:moveTo>
                  <a:cubicBezTo>
                    <a:pt x="0" y="18373"/>
                    <a:pt x="0" y="15208"/>
                    <a:pt x="292" y="12422"/>
                  </a:cubicBezTo>
                  <a:cubicBezTo>
                    <a:pt x="584" y="9636"/>
                    <a:pt x="1168" y="7229"/>
                    <a:pt x="2335" y="5337"/>
                  </a:cubicBezTo>
                  <a:cubicBezTo>
                    <a:pt x="3503" y="3445"/>
                    <a:pt x="5254" y="2069"/>
                    <a:pt x="6714" y="1278"/>
                  </a:cubicBezTo>
                  <a:cubicBezTo>
                    <a:pt x="8173" y="487"/>
                    <a:pt x="9341" y="281"/>
                    <a:pt x="10654" y="143"/>
                  </a:cubicBezTo>
                  <a:cubicBezTo>
                    <a:pt x="11968" y="6"/>
                    <a:pt x="13427" y="-63"/>
                    <a:pt x="14595" y="75"/>
                  </a:cubicBezTo>
                  <a:cubicBezTo>
                    <a:pt x="15762" y="212"/>
                    <a:pt x="16638" y="556"/>
                    <a:pt x="16638" y="1485"/>
                  </a:cubicBezTo>
                  <a:cubicBezTo>
                    <a:pt x="16638" y="2413"/>
                    <a:pt x="15762" y="3927"/>
                    <a:pt x="14886" y="4821"/>
                  </a:cubicBezTo>
                  <a:cubicBezTo>
                    <a:pt x="14011" y="5715"/>
                    <a:pt x="13135" y="5991"/>
                    <a:pt x="12259" y="6266"/>
                  </a:cubicBezTo>
                  <a:cubicBezTo>
                    <a:pt x="11384" y="6541"/>
                    <a:pt x="10508" y="6816"/>
                    <a:pt x="10654" y="6850"/>
                  </a:cubicBezTo>
                  <a:cubicBezTo>
                    <a:pt x="10800" y="6885"/>
                    <a:pt x="11968" y="6678"/>
                    <a:pt x="13281" y="6575"/>
                  </a:cubicBezTo>
                  <a:cubicBezTo>
                    <a:pt x="14595" y="6472"/>
                    <a:pt x="16054" y="6472"/>
                    <a:pt x="17368" y="6575"/>
                  </a:cubicBezTo>
                  <a:cubicBezTo>
                    <a:pt x="18681" y="6678"/>
                    <a:pt x="19849" y="6885"/>
                    <a:pt x="20578" y="7160"/>
                  </a:cubicBezTo>
                  <a:cubicBezTo>
                    <a:pt x="21308" y="7435"/>
                    <a:pt x="21600" y="7779"/>
                    <a:pt x="21308" y="8089"/>
                  </a:cubicBezTo>
                  <a:cubicBezTo>
                    <a:pt x="21016" y="8398"/>
                    <a:pt x="20141" y="8673"/>
                    <a:pt x="18389" y="8914"/>
                  </a:cubicBezTo>
                  <a:cubicBezTo>
                    <a:pt x="16638" y="9155"/>
                    <a:pt x="14011" y="9361"/>
                    <a:pt x="12259" y="9327"/>
                  </a:cubicBezTo>
                  <a:cubicBezTo>
                    <a:pt x="10508" y="9292"/>
                    <a:pt x="9632" y="9017"/>
                    <a:pt x="8757" y="8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4" name="Line"/>
            <p:cNvSpPr/>
            <p:nvPr/>
          </p:nvSpPr>
          <p:spPr>
            <a:xfrm>
              <a:off x="6247597" y="2730544"/>
              <a:ext cx="30668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5" name="Line"/>
            <p:cNvSpPr/>
            <p:nvPr/>
          </p:nvSpPr>
          <p:spPr>
            <a:xfrm>
              <a:off x="6362600" y="2554206"/>
              <a:ext cx="230005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3688"/>
                    <a:pt x="6720" y="7376"/>
                    <a:pt x="10320" y="10976"/>
                  </a:cubicBezTo>
                  <a:cubicBezTo>
                    <a:pt x="13920" y="14576"/>
                    <a:pt x="17760" y="180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6" name="Line"/>
            <p:cNvSpPr/>
            <p:nvPr/>
          </p:nvSpPr>
          <p:spPr>
            <a:xfrm>
              <a:off x="6431601" y="2554206"/>
              <a:ext cx="161004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114" y="3940"/>
                    <a:pt x="10629" y="7879"/>
                    <a:pt x="7029" y="11479"/>
                  </a:cubicBezTo>
                  <a:cubicBezTo>
                    <a:pt x="3429" y="15079"/>
                    <a:pt x="1714" y="183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7" name="Line"/>
            <p:cNvSpPr/>
            <p:nvPr/>
          </p:nvSpPr>
          <p:spPr>
            <a:xfrm>
              <a:off x="6669273" y="2822546"/>
              <a:ext cx="23001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8" name="Line"/>
            <p:cNvSpPr/>
            <p:nvPr/>
          </p:nvSpPr>
          <p:spPr>
            <a:xfrm>
              <a:off x="6692273" y="2688036"/>
              <a:ext cx="86892" cy="3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4" fill="norm" stroke="1" extrusionOk="0">
                  <a:moveTo>
                    <a:pt x="15247" y="21034"/>
                  </a:moveTo>
                  <a:cubicBezTo>
                    <a:pt x="18424" y="16405"/>
                    <a:pt x="21600" y="11777"/>
                    <a:pt x="21600" y="7920"/>
                  </a:cubicBezTo>
                  <a:cubicBezTo>
                    <a:pt x="21600" y="4063"/>
                    <a:pt x="18424" y="977"/>
                    <a:pt x="14294" y="205"/>
                  </a:cubicBezTo>
                  <a:cubicBezTo>
                    <a:pt x="10165" y="-566"/>
                    <a:pt x="5082" y="977"/>
                    <a:pt x="0" y="2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09" name="Line"/>
            <p:cNvSpPr/>
            <p:nvPr/>
          </p:nvSpPr>
          <p:spPr>
            <a:xfrm>
              <a:off x="7021948" y="2738210"/>
              <a:ext cx="276007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00" y="18720"/>
                    <a:pt x="8800" y="15840"/>
                    <a:pt x="12400" y="12240"/>
                  </a:cubicBezTo>
                  <a:cubicBezTo>
                    <a:pt x="16000" y="8640"/>
                    <a:pt x="18800" y="432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0" name="Line"/>
            <p:cNvSpPr/>
            <p:nvPr/>
          </p:nvSpPr>
          <p:spPr>
            <a:xfrm>
              <a:off x="7129283" y="2638541"/>
              <a:ext cx="76670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360"/>
                    <a:pt x="14400" y="720"/>
                    <a:pt x="11160" y="2880"/>
                  </a:cubicBezTo>
                  <a:cubicBezTo>
                    <a:pt x="7920" y="5040"/>
                    <a:pt x="5040" y="9000"/>
                    <a:pt x="3240" y="12420"/>
                  </a:cubicBezTo>
                  <a:cubicBezTo>
                    <a:pt x="1440" y="15840"/>
                    <a:pt x="72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1" name="Line"/>
            <p:cNvSpPr/>
            <p:nvPr/>
          </p:nvSpPr>
          <p:spPr>
            <a:xfrm>
              <a:off x="7366328" y="2612538"/>
              <a:ext cx="261301" cy="332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464" fill="norm" stroke="1" extrusionOk="0">
                  <a:moveTo>
                    <a:pt x="21442" y="3162"/>
                  </a:moveTo>
                  <a:cubicBezTo>
                    <a:pt x="21442" y="2172"/>
                    <a:pt x="21442" y="1183"/>
                    <a:pt x="20918" y="606"/>
                  </a:cubicBezTo>
                  <a:cubicBezTo>
                    <a:pt x="20393" y="29"/>
                    <a:pt x="19345" y="-136"/>
                    <a:pt x="17248" y="111"/>
                  </a:cubicBezTo>
                  <a:cubicBezTo>
                    <a:pt x="15151" y="359"/>
                    <a:pt x="12005" y="1018"/>
                    <a:pt x="9908" y="2172"/>
                  </a:cubicBezTo>
                  <a:cubicBezTo>
                    <a:pt x="7811" y="3327"/>
                    <a:pt x="6762" y="4975"/>
                    <a:pt x="6238" y="6212"/>
                  </a:cubicBezTo>
                  <a:cubicBezTo>
                    <a:pt x="5714" y="7449"/>
                    <a:pt x="5714" y="8273"/>
                    <a:pt x="6028" y="9015"/>
                  </a:cubicBezTo>
                  <a:cubicBezTo>
                    <a:pt x="6343" y="9757"/>
                    <a:pt x="6972" y="10417"/>
                    <a:pt x="7706" y="11241"/>
                  </a:cubicBezTo>
                  <a:cubicBezTo>
                    <a:pt x="8440" y="12066"/>
                    <a:pt x="9279" y="13055"/>
                    <a:pt x="9174" y="13714"/>
                  </a:cubicBezTo>
                  <a:cubicBezTo>
                    <a:pt x="9069" y="14374"/>
                    <a:pt x="8021" y="14704"/>
                    <a:pt x="6448" y="15281"/>
                  </a:cubicBezTo>
                  <a:cubicBezTo>
                    <a:pt x="4875" y="15858"/>
                    <a:pt x="2778" y="16682"/>
                    <a:pt x="1520" y="17507"/>
                  </a:cubicBezTo>
                  <a:cubicBezTo>
                    <a:pt x="261" y="18331"/>
                    <a:pt x="-158" y="19156"/>
                    <a:pt x="52" y="19815"/>
                  </a:cubicBezTo>
                  <a:cubicBezTo>
                    <a:pt x="261" y="20475"/>
                    <a:pt x="1100" y="20969"/>
                    <a:pt x="4036" y="21217"/>
                  </a:cubicBezTo>
                  <a:cubicBezTo>
                    <a:pt x="6972" y="21464"/>
                    <a:pt x="12005" y="21464"/>
                    <a:pt x="17038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2" name="Line"/>
            <p:cNvSpPr/>
            <p:nvPr/>
          </p:nvSpPr>
          <p:spPr>
            <a:xfrm>
              <a:off x="7665962" y="2960549"/>
              <a:ext cx="3066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3" name="Line"/>
            <p:cNvSpPr/>
            <p:nvPr/>
          </p:nvSpPr>
          <p:spPr>
            <a:xfrm>
              <a:off x="7727297" y="2814879"/>
              <a:ext cx="1" cy="230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4" name="Line"/>
            <p:cNvSpPr/>
            <p:nvPr/>
          </p:nvSpPr>
          <p:spPr>
            <a:xfrm>
              <a:off x="7865300" y="2630875"/>
              <a:ext cx="122111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7" h="21600" fill="norm" stroke="1" extrusionOk="0">
                  <a:moveTo>
                    <a:pt x="1271" y="0"/>
                  </a:moveTo>
                  <a:cubicBezTo>
                    <a:pt x="7200" y="1719"/>
                    <a:pt x="13129" y="3439"/>
                    <a:pt x="16729" y="6179"/>
                  </a:cubicBezTo>
                  <a:cubicBezTo>
                    <a:pt x="20329" y="8919"/>
                    <a:pt x="21600" y="12681"/>
                    <a:pt x="18424" y="15421"/>
                  </a:cubicBezTo>
                  <a:cubicBezTo>
                    <a:pt x="15247" y="18161"/>
                    <a:pt x="7624" y="198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5" name="Line"/>
            <p:cNvSpPr/>
            <p:nvPr/>
          </p:nvSpPr>
          <p:spPr>
            <a:xfrm>
              <a:off x="3418533" y="4010906"/>
              <a:ext cx="214673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6" name="Line"/>
            <p:cNvSpPr/>
            <p:nvPr/>
          </p:nvSpPr>
          <p:spPr>
            <a:xfrm>
              <a:off x="3541202" y="4118242"/>
              <a:ext cx="18400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7" name="Line"/>
            <p:cNvSpPr/>
            <p:nvPr/>
          </p:nvSpPr>
          <p:spPr>
            <a:xfrm>
              <a:off x="5204907" y="3260166"/>
              <a:ext cx="306674" cy="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5400" y="14056"/>
                    <a:pt x="10800" y="6856"/>
                    <a:pt x="13950" y="3256"/>
                  </a:cubicBezTo>
                  <a:cubicBezTo>
                    <a:pt x="17100" y="-344"/>
                    <a:pt x="18000" y="-344"/>
                    <a:pt x="18900" y="376"/>
                  </a:cubicBezTo>
                  <a:cubicBezTo>
                    <a:pt x="19800" y="1096"/>
                    <a:pt x="20700" y="2536"/>
                    <a:pt x="21150" y="6136"/>
                  </a:cubicBezTo>
                  <a:cubicBezTo>
                    <a:pt x="21600" y="9736"/>
                    <a:pt x="21600" y="15496"/>
                    <a:pt x="21600" y="21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8" name="Line"/>
            <p:cNvSpPr/>
            <p:nvPr/>
          </p:nvSpPr>
          <p:spPr>
            <a:xfrm>
              <a:off x="5258574" y="3343891"/>
              <a:ext cx="26834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19" name="Line"/>
            <p:cNvSpPr/>
            <p:nvPr/>
          </p:nvSpPr>
          <p:spPr>
            <a:xfrm>
              <a:off x="5956257" y="3159886"/>
              <a:ext cx="590668" cy="8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9" h="21375" fill="norm" stroke="1" extrusionOk="0">
                  <a:moveTo>
                    <a:pt x="0" y="15709"/>
                  </a:moveTo>
                  <a:cubicBezTo>
                    <a:pt x="2421" y="13091"/>
                    <a:pt x="4841" y="10473"/>
                    <a:pt x="7541" y="7855"/>
                  </a:cubicBezTo>
                  <a:cubicBezTo>
                    <a:pt x="10241" y="5236"/>
                    <a:pt x="13221" y="2618"/>
                    <a:pt x="15455" y="1309"/>
                  </a:cubicBezTo>
                  <a:cubicBezTo>
                    <a:pt x="17690" y="0"/>
                    <a:pt x="19179" y="0"/>
                    <a:pt x="20157" y="0"/>
                  </a:cubicBezTo>
                  <a:cubicBezTo>
                    <a:pt x="21134" y="0"/>
                    <a:pt x="21600" y="0"/>
                    <a:pt x="21507" y="327"/>
                  </a:cubicBezTo>
                  <a:cubicBezTo>
                    <a:pt x="21414" y="655"/>
                    <a:pt x="20762" y="1309"/>
                    <a:pt x="19179" y="2945"/>
                  </a:cubicBezTo>
                  <a:cubicBezTo>
                    <a:pt x="17597" y="4582"/>
                    <a:pt x="15083" y="7200"/>
                    <a:pt x="12290" y="9491"/>
                  </a:cubicBezTo>
                  <a:cubicBezTo>
                    <a:pt x="9497" y="11782"/>
                    <a:pt x="6424" y="13745"/>
                    <a:pt x="4655" y="15055"/>
                  </a:cubicBezTo>
                  <a:cubicBezTo>
                    <a:pt x="2886" y="16364"/>
                    <a:pt x="2421" y="17018"/>
                    <a:pt x="1769" y="18000"/>
                  </a:cubicBezTo>
                  <a:cubicBezTo>
                    <a:pt x="1117" y="18982"/>
                    <a:pt x="279" y="20291"/>
                    <a:pt x="186" y="20945"/>
                  </a:cubicBezTo>
                  <a:cubicBezTo>
                    <a:pt x="93" y="21600"/>
                    <a:pt x="745" y="21600"/>
                    <a:pt x="2607" y="20291"/>
                  </a:cubicBezTo>
                  <a:cubicBezTo>
                    <a:pt x="4469" y="18982"/>
                    <a:pt x="7541" y="16364"/>
                    <a:pt x="9636" y="14400"/>
                  </a:cubicBezTo>
                  <a:cubicBezTo>
                    <a:pt x="11731" y="12436"/>
                    <a:pt x="12848" y="11127"/>
                    <a:pt x="13640" y="10473"/>
                  </a:cubicBezTo>
                  <a:cubicBezTo>
                    <a:pt x="14431" y="9818"/>
                    <a:pt x="14897" y="9818"/>
                    <a:pt x="14850" y="10473"/>
                  </a:cubicBezTo>
                  <a:cubicBezTo>
                    <a:pt x="14803" y="11127"/>
                    <a:pt x="14245" y="12436"/>
                    <a:pt x="13314" y="14073"/>
                  </a:cubicBezTo>
                  <a:cubicBezTo>
                    <a:pt x="12383" y="15709"/>
                    <a:pt x="11079" y="17673"/>
                    <a:pt x="10195" y="18655"/>
                  </a:cubicBezTo>
                  <a:cubicBezTo>
                    <a:pt x="9310" y="19636"/>
                    <a:pt x="8845" y="19636"/>
                    <a:pt x="9543" y="18655"/>
                  </a:cubicBezTo>
                  <a:cubicBezTo>
                    <a:pt x="10241" y="17673"/>
                    <a:pt x="12103" y="15709"/>
                    <a:pt x="13919" y="14073"/>
                  </a:cubicBezTo>
                  <a:cubicBezTo>
                    <a:pt x="15734" y="12436"/>
                    <a:pt x="17503" y="11127"/>
                    <a:pt x="19272" y="9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0" name="Line"/>
            <p:cNvSpPr/>
            <p:nvPr/>
          </p:nvSpPr>
          <p:spPr>
            <a:xfrm>
              <a:off x="2250618" y="3221735"/>
              <a:ext cx="385898" cy="980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3" fill="norm" stroke="1" extrusionOk="0">
                  <a:moveTo>
                    <a:pt x="572" y="9858"/>
                  </a:moveTo>
                  <a:cubicBezTo>
                    <a:pt x="4148" y="7089"/>
                    <a:pt x="7724" y="4320"/>
                    <a:pt x="10013" y="2658"/>
                  </a:cubicBezTo>
                  <a:cubicBezTo>
                    <a:pt x="12302" y="997"/>
                    <a:pt x="13303" y="443"/>
                    <a:pt x="14448" y="166"/>
                  </a:cubicBezTo>
                  <a:cubicBezTo>
                    <a:pt x="15592" y="-111"/>
                    <a:pt x="16879" y="-111"/>
                    <a:pt x="17094" y="720"/>
                  </a:cubicBezTo>
                  <a:cubicBezTo>
                    <a:pt x="17309" y="1551"/>
                    <a:pt x="16450" y="3212"/>
                    <a:pt x="14162" y="5981"/>
                  </a:cubicBezTo>
                  <a:cubicBezTo>
                    <a:pt x="11873" y="8751"/>
                    <a:pt x="8154" y="12627"/>
                    <a:pt x="5793" y="14843"/>
                  </a:cubicBezTo>
                  <a:cubicBezTo>
                    <a:pt x="3433" y="17058"/>
                    <a:pt x="2432" y="17612"/>
                    <a:pt x="1574" y="18443"/>
                  </a:cubicBezTo>
                  <a:cubicBezTo>
                    <a:pt x="715" y="19274"/>
                    <a:pt x="0" y="20381"/>
                    <a:pt x="0" y="20935"/>
                  </a:cubicBezTo>
                  <a:cubicBezTo>
                    <a:pt x="0" y="21489"/>
                    <a:pt x="715" y="21489"/>
                    <a:pt x="3219" y="19274"/>
                  </a:cubicBezTo>
                  <a:cubicBezTo>
                    <a:pt x="5722" y="17058"/>
                    <a:pt x="10013" y="12627"/>
                    <a:pt x="13375" y="10412"/>
                  </a:cubicBezTo>
                  <a:cubicBezTo>
                    <a:pt x="16736" y="8197"/>
                    <a:pt x="19168" y="8197"/>
                    <a:pt x="21600" y="8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1" name="Line"/>
            <p:cNvSpPr/>
            <p:nvPr/>
          </p:nvSpPr>
          <p:spPr>
            <a:xfrm>
              <a:off x="5103904" y="3320890"/>
              <a:ext cx="1405729" cy="1522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45" fill="norm" stroke="1" extrusionOk="0">
                  <a:moveTo>
                    <a:pt x="726" y="18360"/>
                  </a:moveTo>
                  <a:cubicBezTo>
                    <a:pt x="373" y="19440"/>
                    <a:pt x="20" y="20520"/>
                    <a:pt x="1" y="21060"/>
                  </a:cubicBezTo>
                  <a:cubicBezTo>
                    <a:pt x="-19" y="21600"/>
                    <a:pt x="295" y="21600"/>
                    <a:pt x="1118" y="20880"/>
                  </a:cubicBezTo>
                  <a:cubicBezTo>
                    <a:pt x="1941" y="20160"/>
                    <a:pt x="3274" y="18720"/>
                    <a:pt x="4626" y="17100"/>
                  </a:cubicBezTo>
                  <a:cubicBezTo>
                    <a:pt x="5979" y="15480"/>
                    <a:pt x="7351" y="13680"/>
                    <a:pt x="8762" y="12420"/>
                  </a:cubicBezTo>
                  <a:cubicBezTo>
                    <a:pt x="10173" y="11160"/>
                    <a:pt x="11624" y="10440"/>
                    <a:pt x="13113" y="9720"/>
                  </a:cubicBezTo>
                  <a:cubicBezTo>
                    <a:pt x="14603" y="9000"/>
                    <a:pt x="16132" y="8280"/>
                    <a:pt x="17465" y="7380"/>
                  </a:cubicBezTo>
                  <a:cubicBezTo>
                    <a:pt x="18798" y="6480"/>
                    <a:pt x="19935" y="5400"/>
                    <a:pt x="20621" y="4680"/>
                  </a:cubicBezTo>
                  <a:cubicBezTo>
                    <a:pt x="21307" y="3960"/>
                    <a:pt x="21542" y="3600"/>
                    <a:pt x="21561" y="3240"/>
                  </a:cubicBezTo>
                  <a:cubicBezTo>
                    <a:pt x="21581" y="2880"/>
                    <a:pt x="21385" y="2520"/>
                    <a:pt x="20542" y="2160"/>
                  </a:cubicBezTo>
                  <a:cubicBezTo>
                    <a:pt x="19699" y="1800"/>
                    <a:pt x="18210" y="1440"/>
                    <a:pt x="16681" y="1620"/>
                  </a:cubicBezTo>
                  <a:cubicBezTo>
                    <a:pt x="15152" y="1800"/>
                    <a:pt x="13584" y="2520"/>
                    <a:pt x="12016" y="3600"/>
                  </a:cubicBezTo>
                  <a:cubicBezTo>
                    <a:pt x="10448" y="4680"/>
                    <a:pt x="8880" y="6120"/>
                    <a:pt x="7410" y="7740"/>
                  </a:cubicBezTo>
                  <a:cubicBezTo>
                    <a:pt x="5940" y="9360"/>
                    <a:pt x="4568" y="11160"/>
                    <a:pt x="3490" y="12780"/>
                  </a:cubicBezTo>
                  <a:cubicBezTo>
                    <a:pt x="2411" y="14400"/>
                    <a:pt x="1627" y="15840"/>
                    <a:pt x="1137" y="17100"/>
                  </a:cubicBezTo>
                  <a:cubicBezTo>
                    <a:pt x="647" y="18360"/>
                    <a:pt x="451" y="19440"/>
                    <a:pt x="451" y="20160"/>
                  </a:cubicBezTo>
                  <a:cubicBezTo>
                    <a:pt x="451" y="20880"/>
                    <a:pt x="647" y="21240"/>
                    <a:pt x="1373" y="20700"/>
                  </a:cubicBezTo>
                  <a:cubicBezTo>
                    <a:pt x="2098" y="20160"/>
                    <a:pt x="3352" y="18720"/>
                    <a:pt x="4783" y="16740"/>
                  </a:cubicBezTo>
                  <a:cubicBezTo>
                    <a:pt x="6214" y="14760"/>
                    <a:pt x="7821" y="12240"/>
                    <a:pt x="9468" y="10080"/>
                  </a:cubicBezTo>
                  <a:cubicBezTo>
                    <a:pt x="11114" y="7920"/>
                    <a:pt x="12800" y="6120"/>
                    <a:pt x="14270" y="4860"/>
                  </a:cubicBezTo>
                  <a:cubicBezTo>
                    <a:pt x="15740" y="3600"/>
                    <a:pt x="16994" y="2880"/>
                    <a:pt x="17916" y="2520"/>
                  </a:cubicBezTo>
                  <a:cubicBezTo>
                    <a:pt x="18837" y="2160"/>
                    <a:pt x="19425" y="2160"/>
                    <a:pt x="19837" y="1980"/>
                  </a:cubicBezTo>
                  <a:cubicBezTo>
                    <a:pt x="20248" y="1800"/>
                    <a:pt x="20483" y="1440"/>
                    <a:pt x="20483" y="1440"/>
                  </a:cubicBezTo>
                  <a:cubicBezTo>
                    <a:pt x="20483" y="1440"/>
                    <a:pt x="20248" y="1800"/>
                    <a:pt x="19405" y="2340"/>
                  </a:cubicBezTo>
                  <a:cubicBezTo>
                    <a:pt x="18562" y="2880"/>
                    <a:pt x="17112" y="3600"/>
                    <a:pt x="15662" y="4680"/>
                  </a:cubicBezTo>
                  <a:cubicBezTo>
                    <a:pt x="14211" y="5760"/>
                    <a:pt x="12761" y="7200"/>
                    <a:pt x="11310" y="8460"/>
                  </a:cubicBezTo>
                  <a:cubicBezTo>
                    <a:pt x="9860" y="9720"/>
                    <a:pt x="8409" y="10800"/>
                    <a:pt x="7194" y="11880"/>
                  </a:cubicBezTo>
                  <a:cubicBezTo>
                    <a:pt x="5979" y="12960"/>
                    <a:pt x="4999" y="14040"/>
                    <a:pt x="4313" y="14760"/>
                  </a:cubicBezTo>
                  <a:cubicBezTo>
                    <a:pt x="3627" y="15480"/>
                    <a:pt x="3235" y="15840"/>
                    <a:pt x="3254" y="15840"/>
                  </a:cubicBezTo>
                  <a:cubicBezTo>
                    <a:pt x="3274" y="15840"/>
                    <a:pt x="3705" y="15480"/>
                    <a:pt x="4685" y="14220"/>
                  </a:cubicBezTo>
                  <a:cubicBezTo>
                    <a:pt x="5665" y="12960"/>
                    <a:pt x="7194" y="10800"/>
                    <a:pt x="8723" y="8640"/>
                  </a:cubicBezTo>
                  <a:cubicBezTo>
                    <a:pt x="10252" y="6480"/>
                    <a:pt x="11781" y="4320"/>
                    <a:pt x="13368" y="2880"/>
                  </a:cubicBezTo>
                  <a:cubicBezTo>
                    <a:pt x="14956" y="1440"/>
                    <a:pt x="16602" y="720"/>
                    <a:pt x="17759" y="360"/>
                  </a:cubicBezTo>
                  <a:cubicBezTo>
                    <a:pt x="18915" y="0"/>
                    <a:pt x="19582" y="0"/>
                    <a:pt x="202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2" name="Line"/>
            <p:cNvSpPr/>
            <p:nvPr/>
          </p:nvSpPr>
          <p:spPr>
            <a:xfrm>
              <a:off x="4200551" y="3790156"/>
              <a:ext cx="352675" cy="5660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3123"/>
                  </a:moveTo>
                  <a:cubicBezTo>
                    <a:pt x="0" y="2640"/>
                    <a:pt x="0" y="2158"/>
                    <a:pt x="157" y="2158"/>
                  </a:cubicBezTo>
                  <a:cubicBezTo>
                    <a:pt x="313" y="2158"/>
                    <a:pt x="626" y="2640"/>
                    <a:pt x="1096" y="3942"/>
                  </a:cubicBezTo>
                  <a:cubicBezTo>
                    <a:pt x="1565" y="5244"/>
                    <a:pt x="2191" y="7365"/>
                    <a:pt x="3443" y="9969"/>
                  </a:cubicBezTo>
                  <a:cubicBezTo>
                    <a:pt x="4696" y="12573"/>
                    <a:pt x="6574" y="15658"/>
                    <a:pt x="7748" y="17490"/>
                  </a:cubicBezTo>
                  <a:cubicBezTo>
                    <a:pt x="8922" y="19323"/>
                    <a:pt x="9391" y="19901"/>
                    <a:pt x="9861" y="20432"/>
                  </a:cubicBezTo>
                  <a:cubicBezTo>
                    <a:pt x="10330" y="20962"/>
                    <a:pt x="10800" y="21444"/>
                    <a:pt x="11270" y="21348"/>
                  </a:cubicBezTo>
                  <a:cubicBezTo>
                    <a:pt x="11739" y="21251"/>
                    <a:pt x="12209" y="20576"/>
                    <a:pt x="12443" y="18744"/>
                  </a:cubicBezTo>
                  <a:cubicBezTo>
                    <a:pt x="12678" y="16912"/>
                    <a:pt x="12678" y="13923"/>
                    <a:pt x="13148" y="10933"/>
                  </a:cubicBezTo>
                  <a:cubicBezTo>
                    <a:pt x="13617" y="7944"/>
                    <a:pt x="14557" y="4955"/>
                    <a:pt x="15339" y="3074"/>
                  </a:cubicBezTo>
                  <a:cubicBezTo>
                    <a:pt x="16122" y="1194"/>
                    <a:pt x="16748" y="423"/>
                    <a:pt x="17452" y="133"/>
                  </a:cubicBezTo>
                  <a:cubicBezTo>
                    <a:pt x="18157" y="-156"/>
                    <a:pt x="18939" y="37"/>
                    <a:pt x="19643" y="615"/>
                  </a:cubicBezTo>
                  <a:cubicBezTo>
                    <a:pt x="20348" y="1194"/>
                    <a:pt x="20974" y="2158"/>
                    <a:pt x="21600" y="3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3" name="Line"/>
            <p:cNvSpPr/>
            <p:nvPr/>
          </p:nvSpPr>
          <p:spPr>
            <a:xfrm>
              <a:off x="4523738" y="4071832"/>
              <a:ext cx="205825" cy="182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826" fill="norm" stroke="1" extrusionOk="0">
                  <a:moveTo>
                    <a:pt x="15077" y="5301"/>
                  </a:moveTo>
                  <a:cubicBezTo>
                    <a:pt x="13744" y="3549"/>
                    <a:pt x="12410" y="1798"/>
                    <a:pt x="11077" y="777"/>
                  </a:cubicBezTo>
                  <a:cubicBezTo>
                    <a:pt x="9744" y="-245"/>
                    <a:pt x="8410" y="-537"/>
                    <a:pt x="6544" y="1652"/>
                  </a:cubicBezTo>
                  <a:cubicBezTo>
                    <a:pt x="4677" y="3841"/>
                    <a:pt x="2277" y="8512"/>
                    <a:pt x="1077" y="11577"/>
                  </a:cubicBezTo>
                  <a:cubicBezTo>
                    <a:pt x="-123" y="14641"/>
                    <a:pt x="-123" y="16101"/>
                    <a:pt x="144" y="17560"/>
                  </a:cubicBezTo>
                  <a:cubicBezTo>
                    <a:pt x="410" y="19020"/>
                    <a:pt x="944" y="20479"/>
                    <a:pt x="2410" y="20771"/>
                  </a:cubicBezTo>
                  <a:cubicBezTo>
                    <a:pt x="3877" y="21063"/>
                    <a:pt x="6277" y="20187"/>
                    <a:pt x="8277" y="18144"/>
                  </a:cubicBezTo>
                  <a:cubicBezTo>
                    <a:pt x="10277" y="16101"/>
                    <a:pt x="11877" y="12890"/>
                    <a:pt x="12677" y="9971"/>
                  </a:cubicBezTo>
                  <a:cubicBezTo>
                    <a:pt x="13477" y="7052"/>
                    <a:pt x="13477" y="4425"/>
                    <a:pt x="13477" y="3841"/>
                  </a:cubicBezTo>
                  <a:cubicBezTo>
                    <a:pt x="13477" y="3258"/>
                    <a:pt x="13477" y="4717"/>
                    <a:pt x="14144" y="6760"/>
                  </a:cubicBezTo>
                  <a:cubicBezTo>
                    <a:pt x="14810" y="8804"/>
                    <a:pt x="16144" y="11431"/>
                    <a:pt x="17477" y="13036"/>
                  </a:cubicBezTo>
                  <a:cubicBezTo>
                    <a:pt x="18810" y="14641"/>
                    <a:pt x="20144" y="15225"/>
                    <a:pt x="21477" y="158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4" name="Line"/>
            <p:cNvSpPr/>
            <p:nvPr/>
          </p:nvSpPr>
          <p:spPr>
            <a:xfrm>
              <a:off x="4744896" y="3980238"/>
              <a:ext cx="276007" cy="287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0" y="7958"/>
                  </a:moveTo>
                  <a:cubicBezTo>
                    <a:pt x="200" y="6821"/>
                    <a:pt x="400" y="5684"/>
                    <a:pt x="1000" y="5305"/>
                  </a:cubicBezTo>
                  <a:cubicBezTo>
                    <a:pt x="1600" y="4926"/>
                    <a:pt x="2600" y="5305"/>
                    <a:pt x="4100" y="6821"/>
                  </a:cubicBezTo>
                  <a:cubicBezTo>
                    <a:pt x="5600" y="8337"/>
                    <a:pt x="7600" y="10989"/>
                    <a:pt x="8800" y="12884"/>
                  </a:cubicBezTo>
                  <a:cubicBezTo>
                    <a:pt x="10000" y="14779"/>
                    <a:pt x="10400" y="15916"/>
                    <a:pt x="10500" y="17432"/>
                  </a:cubicBezTo>
                  <a:cubicBezTo>
                    <a:pt x="10600" y="18947"/>
                    <a:pt x="10400" y="20842"/>
                    <a:pt x="10100" y="21221"/>
                  </a:cubicBezTo>
                  <a:cubicBezTo>
                    <a:pt x="9800" y="21600"/>
                    <a:pt x="9400" y="20463"/>
                    <a:pt x="9500" y="17526"/>
                  </a:cubicBezTo>
                  <a:cubicBezTo>
                    <a:pt x="9600" y="14589"/>
                    <a:pt x="10200" y="9853"/>
                    <a:pt x="12300" y="6632"/>
                  </a:cubicBezTo>
                  <a:cubicBezTo>
                    <a:pt x="14400" y="3411"/>
                    <a:pt x="18000" y="170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5" name="Line"/>
            <p:cNvSpPr/>
            <p:nvPr/>
          </p:nvSpPr>
          <p:spPr>
            <a:xfrm>
              <a:off x="5190144" y="3870347"/>
              <a:ext cx="214102" cy="357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2" h="21420" fill="norm" stroke="1" extrusionOk="0">
                  <a:moveTo>
                    <a:pt x="21042" y="4289"/>
                  </a:moveTo>
                  <a:cubicBezTo>
                    <a:pt x="21042" y="3370"/>
                    <a:pt x="21042" y="2451"/>
                    <a:pt x="20916" y="1609"/>
                  </a:cubicBezTo>
                  <a:cubicBezTo>
                    <a:pt x="20791" y="766"/>
                    <a:pt x="20540" y="0"/>
                    <a:pt x="18656" y="0"/>
                  </a:cubicBezTo>
                  <a:cubicBezTo>
                    <a:pt x="16772" y="0"/>
                    <a:pt x="13256" y="766"/>
                    <a:pt x="9865" y="3217"/>
                  </a:cubicBezTo>
                  <a:cubicBezTo>
                    <a:pt x="6475" y="5668"/>
                    <a:pt x="3209" y="9804"/>
                    <a:pt x="1451" y="12715"/>
                  </a:cubicBezTo>
                  <a:cubicBezTo>
                    <a:pt x="-307" y="15626"/>
                    <a:pt x="-558" y="17311"/>
                    <a:pt x="1200" y="18689"/>
                  </a:cubicBezTo>
                  <a:cubicBezTo>
                    <a:pt x="2958" y="20068"/>
                    <a:pt x="6726" y="21140"/>
                    <a:pt x="9740" y="21370"/>
                  </a:cubicBezTo>
                  <a:cubicBezTo>
                    <a:pt x="12754" y="21600"/>
                    <a:pt x="15014" y="20987"/>
                    <a:pt x="17275" y="203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6" name="Line"/>
            <p:cNvSpPr/>
            <p:nvPr/>
          </p:nvSpPr>
          <p:spPr>
            <a:xfrm>
              <a:off x="5446732" y="3911237"/>
              <a:ext cx="233520" cy="28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600" fill="norm" stroke="1" extrusionOk="0">
                  <a:moveTo>
                    <a:pt x="21453" y="1178"/>
                  </a:moveTo>
                  <a:cubicBezTo>
                    <a:pt x="20514" y="589"/>
                    <a:pt x="19575" y="0"/>
                    <a:pt x="17227" y="0"/>
                  </a:cubicBezTo>
                  <a:cubicBezTo>
                    <a:pt x="14879" y="0"/>
                    <a:pt x="11123" y="589"/>
                    <a:pt x="8657" y="1767"/>
                  </a:cubicBezTo>
                  <a:cubicBezTo>
                    <a:pt x="6192" y="2945"/>
                    <a:pt x="5018" y="4713"/>
                    <a:pt x="4666" y="6087"/>
                  </a:cubicBezTo>
                  <a:cubicBezTo>
                    <a:pt x="4314" y="7462"/>
                    <a:pt x="4783" y="8444"/>
                    <a:pt x="5605" y="9229"/>
                  </a:cubicBezTo>
                  <a:cubicBezTo>
                    <a:pt x="6427" y="10015"/>
                    <a:pt x="7601" y="10604"/>
                    <a:pt x="8892" y="10898"/>
                  </a:cubicBezTo>
                  <a:cubicBezTo>
                    <a:pt x="10183" y="11193"/>
                    <a:pt x="11592" y="11193"/>
                    <a:pt x="11710" y="11389"/>
                  </a:cubicBezTo>
                  <a:cubicBezTo>
                    <a:pt x="11827" y="11585"/>
                    <a:pt x="10653" y="11978"/>
                    <a:pt x="8775" y="12665"/>
                  </a:cubicBezTo>
                  <a:cubicBezTo>
                    <a:pt x="6896" y="13353"/>
                    <a:pt x="4314" y="14335"/>
                    <a:pt x="2670" y="15218"/>
                  </a:cubicBezTo>
                  <a:cubicBezTo>
                    <a:pt x="1027" y="16102"/>
                    <a:pt x="323" y="16887"/>
                    <a:pt x="88" y="17869"/>
                  </a:cubicBezTo>
                  <a:cubicBezTo>
                    <a:pt x="-147" y="18851"/>
                    <a:pt x="88" y="20029"/>
                    <a:pt x="792" y="20716"/>
                  </a:cubicBezTo>
                  <a:cubicBezTo>
                    <a:pt x="1496" y="21404"/>
                    <a:pt x="2670" y="21600"/>
                    <a:pt x="5488" y="21600"/>
                  </a:cubicBezTo>
                  <a:cubicBezTo>
                    <a:pt x="8305" y="21600"/>
                    <a:pt x="12766" y="21404"/>
                    <a:pt x="17227" y="21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7" name="Line"/>
            <p:cNvSpPr/>
            <p:nvPr/>
          </p:nvSpPr>
          <p:spPr>
            <a:xfrm>
              <a:off x="5718585" y="4171909"/>
              <a:ext cx="1" cy="12267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8" name="Line"/>
            <p:cNvSpPr/>
            <p:nvPr/>
          </p:nvSpPr>
          <p:spPr>
            <a:xfrm>
              <a:off x="5735973" y="3995572"/>
              <a:ext cx="36281" cy="61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0011" fill="norm" stroke="1" extrusionOk="0">
                  <a:moveTo>
                    <a:pt x="16122" y="17446"/>
                  </a:moveTo>
                  <a:cubicBezTo>
                    <a:pt x="8922" y="16615"/>
                    <a:pt x="1722" y="15785"/>
                    <a:pt x="282" y="17031"/>
                  </a:cubicBezTo>
                  <a:cubicBezTo>
                    <a:pt x="-1158" y="18277"/>
                    <a:pt x="3162" y="21600"/>
                    <a:pt x="7482" y="19108"/>
                  </a:cubicBezTo>
                  <a:cubicBezTo>
                    <a:pt x="11802" y="16615"/>
                    <a:pt x="16122" y="8308"/>
                    <a:pt x="2044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29" name="Line"/>
            <p:cNvSpPr/>
            <p:nvPr/>
          </p:nvSpPr>
          <p:spPr>
            <a:xfrm>
              <a:off x="5848921" y="3836671"/>
              <a:ext cx="156376" cy="526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1" h="21514" fill="norm" stroke="1" extrusionOk="0">
                  <a:moveTo>
                    <a:pt x="0" y="1166"/>
                  </a:moveTo>
                  <a:cubicBezTo>
                    <a:pt x="0" y="644"/>
                    <a:pt x="0" y="123"/>
                    <a:pt x="1013" y="18"/>
                  </a:cubicBezTo>
                  <a:cubicBezTo>
                    <a:pt x="2025" y="-86"/>
                    <a:pt x="4050" y="227"/>
                    <a:pt x="7088" y="1584"/>
                  </a:cubicBezTo>
                  <a:cubicBezTo>
                    <a:pt x="10125" y="2940"/>
                    <a:pt x="14175" y="5340"/>
                    <a:pt x="17044" y="7844"/>
                  </a:cubicBezTo>
                  <a:cubicBezTo>
                    <a:pt x="19913" y="10349"/>
                    <a:pt x="21600" y="12957"/>
                    <a:pt x="20081" y="15253"/>
                  </a:cubicBezTo>
                  <a:cubicBezTo>
                    <a:pt x="18563" y="17549"/>
                    <a:pt x="13838" y="19531"/>
                    <a:pt x="9113" y="21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0" name="Line"/>
            <p:cNvSpPr/>
            <p:nvPr/>
          </p:nvSpPr>
          <p:spPr>
            <a:xfrm>
              <a:off x="236795" y="4815924"/>
              <a:ext cx="9177208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" y="21221"/>
                    <a:pt x="409" y="20842"/>
                    <a:pt x="614" y="20463"/>
                  </a:cubicBezTo>
                  <a:cubicBezTo>
                    <a:pt x="818" y="20084"/>
                    <a:pt x="1023" y="19705"/>
                    <a:pt x="1233" y="19200"/>
                  </a:cubicBezTo>
                  <a:cubicBezTo>
                    <a:pt x="1444" y="18695"/>
                    <a:pt x="1660" y="18063"/>
                    <a:pt x="1871" y="17495"/>
                  </a:cubicBezTo>
                  <a:cubicBezTo>
                    <a:pt x="2081" y="16926"/>
                    <a:pt x="2286" y="16421"/>
                    <a:pt x="2508" y="15789"/>
                  </a:cubicBezTo>
                  <a:cubicBezTo>
                    <a:pt x="2731" y="15158"/>
                    <a:pt x="2971" y="14400"/>
                    <a:pt x="3185" y="13768"/>
                  </a:cubicBezTo>
                  <a:cubicBezTo>
                    <a:pt x="3398" y="13137"/>
                    <a:pt x="3585" y="12632"/>
                    <a:pt x="3777" y="12189"/>
                  </a:cubicBezTo>
                  <a:cubicBezTo>
                    <a:pt x="3970" y="11747"/>
                    <a:pt x="4168" y="11368"/>
                    <a:pt x="4370" y="10926"/>
                  </a:cubicBezTo>
                  <a:cubicBezTo>
                    <a:pt x="4571" y="10484"/>
                    <a:pt x="4776" y="9979"/>
                    <a:pt x="5038" y="9411"/>
                  </a:cubicBezTo>
                  <a:cubicBezTo>
                    <a:pt x="5299" y="8842"/>
                    <a:pt x="5618" y="8211"/>
                    <a:pt x="5901" y="7705"/>
                  </a:cubicBezTo>
                  <a:cubicBezTo>
                    <a:pt x="6183" y="7200"/>
                    <a:pt x="6430" y="6821"/>
                    <a:pt x="6674" y="6442"/>
                  </a:cubicBezTo>
                  <a:cubicBezTo>
                    <a:pt x="6917" y="6063"/>
                    <a:pt x="7158" y="5684"/>
                    <a:pt x="7411" y="5305"/>
                  </a:cubicBezTo>
                  <a:cubicBezTo>
                    <a:pt x="7663" y="4926"/>
                    <a:pt x="7928" y="4547"/>
                    <a:pt x="8192" y="4168"/>
                  </a:cubicBezTo>
                  <a:cubicBezTo>
                    <a:pt x="8457" y="3789"/>
                    <a:pt x="8722" y="3411"/>
                    <a:pt x="8920" y="3158"/>
                  </a:cubicBezTo>
                  <a:cubicBezTo>
                    <a:pt x="9119" y="2905"/>
                    <a:pt x="9251" y="2779"/>
                    <a:pt x="9456" y="2589"/>
                  </a:cubicBezTo>
                  <a:cubicBezTo>
                    <a:pt x="9660" y="2400"/>
                    <a:pt x="9937" y="2147"/>
                    <a:pt x="10150" y="1958"/>
                  </a:cubicBezTo>
                  <a:cubicBezTo>
                    <a:pt x="10364" y="1768"/>
                    <a:pt x="10514" y="1642"/>
                    <a:pt x="10659" y="1516"/>
                  </a:cubicBezTo>
                  <a:cubicBezTo>
                    <a:pt x="10803" y="1389"/>
                    <a:pt x="10941" y="1263"/>
                    <a:pt x="11086" y="1200"/>
                  </a:cubicBezTo>
                  <a:cubicBezTo>
                    <a:pt x="11230" y="1137"/>
                    <a:pt x="11380" y="1137"/>
                    <a:pt x="11525" y="1074"/>
                  </a:cubicBezTo>
                  <a:cubicBezTo>
                    <a:pt x="11669" y="1011"/>
                    <a:pt x="11808" y="884"/>
                    <a:pt x="11958" y="821"/>
                  </a:cubicBezTo>
                  <a:cubicBezTo>
                    <a:pt x="12108" y="758"/>
                    <a:pt x="12271" y="758"/>
                    <a:pt x="12418" y="695"/>
                  </a:cubicBezTo>
                  <a:cubicBezTo>
                    <a:pt x="12565" y="632"/>
                    <a:pt x="12698" y="505"/>
                    <a:pt x="12842" y="379"/>
                  </a:cubicBezTo>
                  <a:cubicBezTo>
                    <a:pt x="12986" y="253"/>
                    <a:pt x="13143" y="126"/>
                    <a:pt x="13299" y="63"/>
                  </a:cubicBezTo>
                  <a:cubicBezTo>
                    <a:pt x="13456" y="0"/>
                    <a:pt x="13612" y="0"/>
                    <a:pt x="13762" y="0"/>
                  </a:cubicBezTo>
                  <a:cubicBezTo>
                    <a:pt x="13913" y="0"/>
                    <a:pt x="14057" y="0"/>
                    <a:pt x="14202" y="0"/>
                  </a:cubicBezTo>
                  <a:cubicBezTo>
                    <a:pt x="14346" y="0"/>
                    <a:pt x="14490" y="0"/>
                    <a:pt x="14710" y="0"/>
                  </a:cubicBezTo>
                  <a:cubicBezTo>
                    <a:pt x="14929" y="0"/>
                    <a:pt x="15224" y="0"/>
                    <a:pt x="15450" y="0"/>
                  </a:cubicBezTo>
                  <a:cubicBezTo>
                    <a:pt x="15675" y="0"/>
                    <a:pt x="15832" y="0"/>
                    <a:pt x="15982" y="0"/>
                  </a:cubicBezTo>
                  <a:cubicBezTo>
                    <a:pt x="16132" y="0"/>
                    <a:pt x="16277" y="0"/>
                    <a:pt x="16421" y="0"/>
                  </a:cubicBezTo>
                  <a:cubicBezTo>
                    <a:pt x="16565" y="0"/>
                    <a:pt x="16710" y="0"/>
                    <a:pt x="16848" y="0"/>
                  </a:cubicBezTo>
                  <a:cubicBezTo>
                    <a:pt x="16986" y="0"/>
                    <a:pt x="17119" y="0"/>
                    <a:pt x="17380" y="126"/>
                  </a:cubicBezTo>
                  <a:cubicBezTo>
                    <a:pt x="17642" y="253"/>
                    <a:pt x="18033" y="505"/>
                    <a:pt x="18364" y="695"/>
                  </a:cubicBezTo>
                  <a:cubicBezTo>
                    <a:pt x="18695" y="884"/>
                    <a:pt x="18965" y="1011"/>
                    <a:pt x="19227" y="1137"/>
                  </a:cubicBezTo>
                  <a:cubicBezTo>
                    <a:pt x="19489" y="1263"/>
                    <a:pt x="19741" y="1389"/>
                    <a:pt x="19979" y="1579"/>
                  </a:cubicBezTo>
                  <a:cubicBezTo>
                    <a:pt x="20217" y="1768"/>
                    <a:pt x="20439" y="2021"/>
                    <a:pt x="20707" y="2274"/>
                  </a:cubicBezTo>
                  <a:cubicBezTo>
                    <a:pt x="20974" y="2526"/>
                    <a:pt x="21287" y="2779"/>
                    <a:pt x="21600" y="30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1" name="Line"/>
            <p:cNvSpPr/>
            <p:nvPr/>
          </p:nvSpPr>
          <p:spPr>
            <a:xfrm>
              <a:off x="0" y="5541324"/>
              <a:ext cx="305797" cy="585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521" fill="norm" stroke="1" extrusionOk="0">
                  <a:moveTo>
                    <a:pt x="4258" y="7434"/>
                  </a:moveTo>
                  <a:cubicBezTo>
                    <a:pt x="3538" y="9970"/>
                    <a:pt x="2818" y="12505"/>
                    <a:pt x="2278" y="14665"/>
                  </a:cubicBezTo>
                  <a:cubicBezTo>
                    <a:pt x="1738" y="16825"/>
                    <a:pt x="1378" y="18610"/>
                    <a:pt x="1018" y="19784"/>
                  </a:cubicBezTo>
                  <a:cubicBezTo>
                    <a:pt x="658" y="20958"/>
                    <a:pt x="298" y="21521"/>
                    <a:pt x="118" y="21521"/>
                  </a:cubicBezTo>
                  <a:cubicBezTo>
                    <a:pt x="-62" y="21521"/>
                    <a:pt x="-62" y="20958"/>
                    <a:pt x="298" y="18985"/>
                  </a:cubicBezTo>
                  <a:cubicBezTo>
                    <a:pt x="658" y="17013"/>
                    <a:pt x="1378" y="13632"/>
                    <a:pt x="2458" y="10627"/>
                  </a:cubicBezTo>
                  <a:cubicBezTo>
                    <a:pt x="3538" y="7622"/>
                    <a:pt x="4978" y="4992"/>
                    <a:pt x="5878" y="3396"/>
                  </a:cubicBezTo>
                  <a:cubicBezTo>
                    <a:pt x="6778" y="1799"/>
                    <a:pt x="7138" y="1236"/>
                    <a:pt x="7588" y="766"/>
                  </a:cubicBezTo>
                  <a:cubicBezTo>
                    <a:pt x="8038" y="297"/>
                    <a:pt x="8578" y="-79"/>
                    <a:pt x="9028" y="15"/>
                  </a:cubicBezTo>
                  <a:cubicBezTo>
                    <a:pt x="9478" y="109"/>
                    <a:pt x="9838" y="672"/>
                    <a:pt x="10648" y="2644"/>
                  </a:cubicBezTo>
                  <a:cubicBezTo>
                    <a:pt x="11458" y="4617"/>
                    <a:pt x="12718" y="7998"/>
                    <a:pt x="13528" y="10439"/>
                  </a:cubicBezTo>
                  <a:cubicBezTo>
                    <a:pt x="14338" y="12881"/>
                    <a:pt x="14698" y="14384"/>
                    <a:pt x="15058" y="15558"/>
                  </a:cubicBezTo>
                  <a:cubicBezTo>
                    <a:pt x="15418" y="16731"/>
                    <a:pt x="15778" y="17577"/>
                    <a:pt x="15688" y="17811"/>
                  </a:cubicBezTo>
                  <a:cubicBezTo>
                    <a:pt x="15598" y="18046"/>
                    <a:pt x="15058" y="17671"/>
                    <a:pt x="13438" y="17060"/>
                  </a:cubicBezTo>
                  <a:cubicBezTo>
                    <a:pt x="11818" y="16450"/>
                    <a:pt x="9118" y="15604"/>
                    <a:pt x="7138" y="15088"/>
                  </a:cubicBezTo>
                  <a:cubicBezTo>
                    <a:pt x="5158" y="14571"/>
                    <a:pt x="3898" y="14384"/>
                    <a:pt x="4078" y="14149"/>
                  </a:cubicBezTo>
                  <a:cubicBezTo>
                    <a:pt x="4258" y="13914"/>
                    <a:pt x="5878" y="13632"/>
                    <a:pt x="9028" y="13022"/>
                  </a:cubicBezTo>
                  <a:cubicBezTo>
                    <a:pt x="12178" y="12411"/>
                    <a:pt x="16858" y="11472"/>
                    <a:pt x="21538" y="10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2" name="Line"/>
            <p:cNvSpPr/>
            <p:nvPr/>
          </p:nvSpPr>
          <p:spPr>
            <a:xfrm>
              <a:off x="258307" y="5763098"/>
              <a:ext cx="138068" cy="2554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80" fill="norm" stroke="1" extrusionOk="0">
                  <a:moveTo>
                    <a:pt x="11796" y="3502"/>
                  </a:moveTo>
                  <a:cubicBezTo>
                    <a:pt x="12182" y="2432"/>
                    <a:pt x="12567" y="1363"/>
                    <a:pt x="11796" y="721"/>
                  </a:cubicBezTo>
                  <a:cubicBezTo>
                    <a:pt x="11024" y="80"/>
                    <a:pt x="9096" y="-134"/>
                    <a:pt x="7360" y="80"/>
                  </a:cubicBezTo>
                  <a:cubicBezTo>
                    <a:pt x="5624" y="294"/>
                    <a:pt x="4082" y="935"/>
                    <a:pt x="2924" y="1791"/>
                  </a:cubicBezTo>
                  <a:cubicBezTo>
                    <a:pt x="1767" y="2646"/>
                    <a:pt x="996" y="3716"/>
                    <a:pt x="417" y="4785"/>
                  </a:cubicBezTo>
                  <a:cubicBezTo>
                    <a:pt x="-161" y="5854"/>
                    <a:pt x="-547" y="6923"/>
                    <a:pt x="2153" y="8420"/>
                  </a:cubicBezTo>
                  <a:cubicBezTo>
                    <a:pt x="4853" y="9917"/>
                    <a:pt x="10639" y="11842"/>
                    <a:pt x="14303" y="13339"/>
                  </a:cubicBezTo>
                  <a:cubicBezTo>
                    <a:pt x="17967" y="14836"/>
                    <a:pt x="19510" y="15906"/>
                    <a:pt x="20282" y="16975"/>
                  </a:cubicBezTo>
                  <a:cubicBezTo>
                    <a:pt x="21053" y="18044"/>
                    <a:pt x="21053" y="19114"/>
                    <a:pt x="20089" y="19862"/>
                  </a:cubicBezTo>
                  <a:cubicBezTo>
                    <a:pt x="19124" y="20611"/>
                    <a:pt x="17196" y="21038"/>
                    <a:pt x="15267" y="21252"/>
                  </a:cubicBezTo>
                  <a:cubicBezTo>
                    <a:pt x="13339" y="21466"/>
                    <a:pt x="11410" y="21466"/>
                    <a:pt x="10253" y="20824"/>
                  </a:cubicBezTo>
                  <a:cubicBezTo>
                    <a:pt x="9096" y="20183"/>
                    <a:pt x="8710" y="18900"/>
                    <a:pt x="8324" y="17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3" name="Line"/>
            <p:cNvSpPr/>
            <p:nvPr/>
          </p:nvSpPr>
          <p:spPr>
            <a:xfrm>
              <a:off x="438982" y="5758265"/>
              <a:ext cx="81487" cy="241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290" fill="norm" stroke="1" extrusionOk="0">
                  <a:moveTo>
                    <a:pt x="20870" y="735"/>
                  </a:moveTo>
                  <a:cubicBezTo>
                    <a:pt x="16943" y="285"/>
                    <a:pt x="13015" y="-165"/>
                    <a:pt x="9088" y="60"/>
                  </a:cubicBezTo>
                  <a:cubicBezTo>
                    <a:pt x="5161" y="285"/>
                    <a:pt x="1234" y="1185"/>
                    <a:pt x="252" y="2648"/>
                  </a:cubicBezTo>
                  <a:cubicBezTo>
                    <a:pt x="-730" y="4110"/>
                    <a:pt x="1234" y="6135"/>
                    <a:pt x="4834" y="8160"/>
                  </a:cubicBezTo>
                  <a:cubicBezTo>
                    <a:pt x="8434" y="10185"/>
                    <a:pt x="13670" y="12210"/>
                    <a:pt x="16288" y="14122"/>
                  </a:cubicBezTo>
                  <a:cubicBezTo>
                    <a:pt x="18906" y="16035"/>
                    <a:pt x="18906" y="17835"/>
                    <a:pt x="17597" y="19073"/>
                  </a:cubicBezTo>
                  <a:cubicBezTo>
                    <a:pt x="16288" y="20310"/>
                    <a:pt x="13670" y="20985"/>
                    <a:pt x="10725" y="21210"/>
                  </a:cubicBezTo>
                  <a:cubicBezTo>
                    <a:pt x="7779" y="21435"/>
                    <a:pt x="4506" y="21210"/>
                    <a:pt x="3197" y="20198"/>
                  </a:cubicBezTo>
                  <a:cubicBezTo>
                    <a:pt x="1888" y="19185"/>
                    <a:pt x="2543" y="17385"/>
                    <a:pt x="3197" y="15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4" name="Line"/>
            <p:cNvSpPr/>
            <p:nvPr/>
          </p:nvSpPr>
          <p:spPr>
            <a:xfrm>
              <a:off x="562295" y="5812613"/>
              <a:ext cx="165178" cy="181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038" fill="norm" stroke="1" extrusionOk="0">
                  <a:moveTo>
                    <a:pt x="543" y="0"/>
                  </a:moveTo>
                  <a:cubicBezTo>
                    <a:pt x="210" y="5326"/>
                    <a:pt x="-122" y="10652"/>
                    <a:pt x="44" y="14055"/>
                  </a:cubicBezTo>
                  <a:cubicBezTo>
                    <a:pt x="210" y="17458"/>
                    <a:pt x="875" y="18937"/>
                    <a:pt x="2038" y="19973"/>
                  </a:cubicBezTo>
                  <a:cubicBezTo>
                    <a:pt x="3201" y="21008"/>
                    <a:pt x="4863" y="21600"/>
                    <a:pt x="6524" y="20268"/>
                  </a:cubicBezTo>
                  <a:cubicBezTo>
                    <a:pt x="8186" y="18937"/>
                    <a:pt x="9847" y="15682"/>
                    <a:pt x="10678" y="14203"/>
                  </a:cubicBezTo>
                  <a:cubicBezTo>
                    <a:pt x="11509" y="12723"/>
                    <a:pt x="11509" y="13019"/>
                    <a:pt x="12173" y="13759"/>
                  </a:cubicBezTo>
                  <a:cubicBezTo>
                    <a:pt x="12838" y="14499"/>
                    <a:pt x="14167" y="15682"/>
                    <a:pt x="15829" y="16126"/>
                  </a:cubicBezTo>
                  <a:cubicBezTo>
                    <a:pt x="17490" y="16570"/>
                    <a:pt x="19484" y="16274"/>
                    <a:pt x="21478" y="159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5" name="Line"/>
            <p:cNvSpPr/>
            <p:nvPr/>
          </p:nvSpPr>
          <p:spPr>
            <a:xfrm>
              <a:off x="742806" y="5825287"/>
              <a:ext cx="214672" cy="132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0" y="10205"/>
                  </a:moveTo>
                  <a:cubicBezTo>
                    <a:pt x="257" y="8167"/>
                    <a:pt x="514" y="6130"/>
                    <a:pt x="643" y="6130"/>
                  </a:cubicBezTo>
                  <a:cubicBezTo>
                    <a:pt x="771" y="6130"/>
                    <a:pt x="771" y="8167"/>
                    <a:pt x="1029" y="8575"/>
                  </a:cubicBezTo>
                  <a:cubicBezTo>
                    <a:pt x="1286" y="8983"/>
                    <a:pt x="1800" y="7760"/>
                    <a:pt x="2314" y="6130"/>
                  </a:cubicBezTo>
                  <a:cubicBezTo>
                    <a:pt x="2829" y="4500"/>
                    <a:pt x="3343" y="2462"/>
                    <a:pt x="4243" y="1239"/>
                  </a:cubicBezTo>
                  <a:cubicBezTo>
                    <a:pt x="5143" y="17"/>
                    <a:pt x="6429" y="-391"/>
                    <a:pt x="7329" y="424"/>
                  </a:cubicBezTo>
                  <a:cubicBezTo>
                    <a:pt x="8229" y="1239"/>
                    <a:pt x="8743" y="3277"/>
                    <a:pt x="9257" y="6537"/>
                  </a:cubicBezTo>
                  <a:cubicBezTo>
                    <a:pt x="9771" y="9798"/>
                    <a:pt x="10286" y="14281"/>
                    <a:pt x="10414" y="15503"/>
                  </a:cubicBezTo>
                  <a:cubicBezTo>
                    <a:pt x="10543" y="16726"/>
                    <a:pt x="10286" y="14688"/>
                    <a:pt x="10543" y="12243"/>
                  </a:cubicBezTo>
                  <a:cubicBezTo>
                    <a:pt x="10800" y="9798"/>
                    <a:pt x="11571" y="6945"/>
                    <a:pt x="12471" y="4907"/>
                  </a:cubicBezTo>
                  <a:cubicBezTo>
                    <a:pt x="13371" y="2869"/>
                    <a:pt x="14400" y="1647"/>
                    <a:pt x="15300" y="1850"/>
                  </a:cubicBezTo>
                  <a:cubicBezTo>
                    <a:pt x="16200" y="2054"/>
                    <a:pt x="16971" y="3684"/>
                    <a:pt x="17357" y="5518"/>
                  </a:cubicBezTo>
                  <a:cubicBezTo>
                    <a:pt x="17743" y="7352"/>
                    <a:pt x="17743" y="9390"/>
                    <a:pt x="18386" y="12039"/>
                  </a:cubicBezTo>
                  <a:cubicBezTo>
                    <a:pt x="19029" y="14688"/>
                    <a:pt x="20314" y="17949"/>
                    <a:pt x="21600" y="212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6" name="Line"/>
            <p:cNvSpPr/>
            <p:nvPr/>
          </p:nvSpPr>
          <p:spPr>
            <a:xfrm>
              <a:off x="988145" y="5708126"/>
              <a:ext cx="135927" cy="5735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449" fill="norm" stroke="1" extrusionOk="0">
                  <a:moveTo>
                    <a:pt x="0" y="6774"/>
                  </a:moveTo>
                  <a:cubicBezTo>
                    <a:pt x="800" y="6105"/>
                    <a:pt x="1600" y="5436"/>
                    <a:pt x="2000" y="5436"/>
                  </a:cubicBezTo>
                  <a:cubicBezTo>
                    <a:pt x="2400" y="5436"/>
                    <a:pt x="2400" y="6105"/>
                    <a:pt x="2800" y="7778"/>
                  </a:cubicBezTo>
                  <a:cubicBezTo>
                    <a:pt x="3200" y="9451"/>
                    <a:pt x="4000" y="12127"/>
                    <a:pt x="4400" y="14420"/>
                  </a:cubicBezTo>
                  <a:cubicBezTo>
                    <a:pt x="4800" y="16714"/>
                    <a:pt x="4800" y="18626"/>
                    <a:pt x="4800" y="19820"/>
                  </a:cubicBezTo>
                  <a:cubicBezTo>
                    <a:pt x="4800" y="21015"/>
                    <a:pt x="4800" y="21493"/>
                    <a:pt x="4600" y="21445"/>
                  </a:cubicBezTo>
                  <a:cubicBezTo>
                    <a:pt x="4400" y="21397"/>
                    <a:pt x="4000" y="20824"/>
                    <a:pt x="3000" y="18817"/>
                  </a:cubicBezTo>
                  <a:cubicBezTo>
                    <a:pt x="2000" y="16810"/>
                    <a:pt x="400" y="13369"/>
                    <a:pt x="200" y="10358"/>
                  </a:cubicBezTo>
                  <a:cubicBezTo>
                    <a:pt x="0" y="7348"/>
                    <a:pt x="1200" y="4767"/>
                    <a:pt x="3200" y="3095"/>
                  </a:cubicBezTo>
                  <a:cubicBezTo>
                    <a:pt x="5200" y="1422"/>
                    <a:pt x="8000" y="658"/>
                    <a:pt x="10400" y="275"/>
                  </a:cubicBezTo>
                  <a:cubicBezTo>
                    <a:pt x="12800" y="-107"/>
                    <a:pt x="14800" y="-107"/>
                    <a:pt x="16800" y="371"/>
                  </a:cubicBezTo>
                  <a:cubicBezTo>
                    <a:pt x="18800" y="849"/>
                    <a:pt x="20800" y="1805"/>
                    <a:pt x="21200" y="3143"/>
                  </a:cubicBezTo>
                  <a:cubicBezTo>
                    <a:pt x="21600" y="4481"/>
                    <a:pt x="20400" y="6201"/>
                    <a:pt x="17600" y="7348"/>
                  </a:cubicBezTo>
                  <a:cubicBezTo>
                    <a:pt x="14800" y="8495"/>
                    <a:pt x="10400" y="9068"/>
                    <a:pt x="6000" y="9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7" name="Line"/>
            <p:cNvSpPr/>
            <p:nvPr/>
          </p:nvSpPr>
          <p:spPr>
            <a:xfrm>
              <a:off x="742806" y="5857248"/>
              <a:ext cx="15335" cy="116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0" y="4477"/>
                  </a:moveTo>
                  <a:cubicBezTo>
                    <a:pt x="7200" y="2129"/>
                    <a:pt x="14400" y="-219"/>
                    <a:pt x="18000" y="16"/>
                  </a:cubicBezTo>
                  <a:cubicBezTo>
                    <a:pt x="21600" y="251"/>
                    <a:pt x="21600" y="3068"/>
                    <a:pt x="21600" y="7059"/>
                  </a:cubicBezTo>
                  <a:cubicBezTo>
                    <a:pt x="21600" y="11051"/>
                    <a:pt x="21600" y="16216"/>
                    <a:pt x="21600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8" name="Line"/>
            <p:cNvSpPr/>
            <p:nvPr/>
          </p:nvSpPr>
          <p:spPr>
            <a:xfrm>
              <a:off x="1164159" y="5528940"/>
              <a:ext cx="253330" cy="404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90" fill="norm" stroke="1" extrusionOk="0">
                  <a:moveTo>
                    <a:pt x="8451" y="0"/>
                  </a:moveTo>
                  <a:cubicBezTo>
                    <a:pt x="8019" y="3125"/>
                    <a:pt x="7587" y="6249"/>
                    <a:pt x="7371" y="9102"/>
                  </a:cubicBezTo>
                  <a:cubicBezTo>
                    <a:pt x="7155" y="11955"/>
                    <a:pt x="7155" y="14536"/>
                    <a:pt x="7263" y="16438"/>
                  </a:cubicBezTo>
                  <a:cubicBezTo>
                    <a:pt x="7371" y="18340"/>
                    <a:pt x="7587" y="19562"/>
                    <a:pt x="8127" y="20377"/>
                  </a:cubicBezTo>
                  <a:cubicBezTo>
                    <a:pt x="8667" y="21192"/>
                    <a:pt x="9531" y="21600"/>
                    <a:pt x="10071" y="21464"/>
                  </a:cubicBezTo>
                  <a:cubicBezTo>
                    <a:pt x="10611" y="21328"/>
                    <a:pt x="10827" y="20649"/>
                    <a:pt x="10719" y="19562"/>
                  </a:cubicBezTo>
                  <a:cubicBezTo>
                    <a:pt x="10611" y="18475"/>
                    <a:pt x="10179" y="16981"/>
                    <a:pt x="8667" y="15691"/>
                  </a:cubicBezTo>
                  <a:cubicBezTo>
                    <a:pt x="7155" y="14400"/>
                    <a:pt x="4563" y="13313"/>
                    <a:pt x="2727" y="12770"/>
                  </a:cubicBezTo>
                  <a:cubicBezTo>
                    <a:pt x="891" y="12226"/>
                    <a:pt x="-189" y="12226"/>
                    <a:pt x="27" y="12091"/>
                  </a:cubicBezTo>
                  <a:cubicBezTo>
                    <a:pt x="243" y="11955"/>
                    <a:pt x="1755" y="11683"/>
                    <a:pt x="3807" y="11547"/>
                  </a:cubicBezTo>
                  <a:cubicBezTo>
                    <a:pt x="5859" y="11411"/>
                    <a:pt x="8451" y="11411"/>
                    <a:pt x="10395" y="11615"/>
                  </a:cubicBezTo>
                  <a:cubicBezTo>
                    <a:pt x="12339" y="11819"/>
                    <a:pt x="13635" y="12226"/>
                    <a:pt x="14715" y="13109"/>
                  </a:cubicBezTo>
                  <a:cubicBezTo>
                    <a:pt x="15795" y="13992"/>
                    <a:pt x="16659" y="15351"/>
                    <a:pt x="17091" y="16438"/>
                  </a:cubicBezTo>
                  <a:cubicBezTo>
                    <a:pt x="17523" y="17525"/>
                    <a:pt x="17523" y="18340"/>
                    <a:pt x="17415" y="18408"/>
                  </a:cubicBezTo>
                  <a:cubicBezTo>
                    <a:pt x="17307" y="18475"/>
                    <a:pt x="17091" y="17796"/>
                    <a:pt x="16983" y="16370"/>
                  </a:cubicBezTo>
                  <a:cubicBezTo>
                    <a:pt x="16875" y="14943"/>
                    <a:pt x="16875" y="12770"/>
                    <a:pt x="16983" y="11343"/>
                  </a:cubicBezTo>
                  <a:cubicBezTo>
                    <a:pt x="17091" y="9917"/>
                    <a:pt x="17307" y="9238"/>
                    <a:pt x="18063" y="8762"/>
                  </a:cubicBezTo>
                  <a:cubicBezTo>
                    <a:pt x="18819" y="8287"/>
                    <a:pt x="20115" y="8015"/>
                    <a:pt x="21411" y="7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39" name="Line"/>
            <p:cNvSpPr/>
            <p:nvPr/>
          </p:nvSpPr>
          <p:spPr>
            <a:xfrm>
              <a:off x="1422797" y="5697610"/>
              <a:ext cx="109694" cy="15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1241" fill="norm" stroke="1" extrusionOk="0">
                  <a:moveTo>
                    <a:pt x="18126" y="0"/>
                  </a:moveTo>
                  <a:cubicBezTo>
                    <a:pt x="12235" y="3895"/>
                    <a:pt x="6344" y="7790"/>
                    <a:pt x="3153" y="11154"/>
                  </a:cubicBezTo>
                  <a:cubicBezTo>
                    <a:pt x="-38" y="14518"/>
                    <a:pt x="-529" y="17351"/>
                    <a:pt x="453" y="19121"/>
                  </a:cubicBezTo>
                  <a:cubicBezTo>
                    <a:pt x="1435" y="20892"/>
                    <a:pt x="3889" y="21600"/>
                    <a:pt x="7326" y="21069"/>
                  </a:cubicBezTo>
                  <a:cubicBezTo>
                    <a:pt x="10762" y="20538"/>
                    <a:pt x="15180" y="18767"/>
                    <a:pt x="17389" y="15934"/>
                  </a:cubicBezTo>
                  <a:cubicBezTo>
                    <a:pt x="19598" y="13102"/>
                    <a:pt x="19598" y="9207"/>
                    <a:pt x="19844" y="6374"/>
                  </a:cubicBezTo>
                  <a:cubicBezTo>
                    <a:pt x="20089" y="3541"/>
                    <a:pt x="20580" y="1771"/>
                    <a:pt x="210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0" name="Line"/>
            <p:cNvSpPr/>
            <p:nvPr/>
          </p:nvSpPr>
          <p:spPr>
            <a:xfrm>
              <a:off x="1578491" y="5658558"/>
              <a:ext cx="148623" cy="246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221" fill="norm" stroke="1" extrusionOk="0">
                  <a:moveTo>
                    <a:pt x="0" y="1384"/>
                  </a:moveTo>
                  <a:cubicBezTo>
                    <a:pt x="366" y="7115"/>
                    <a:pt x="732" y="12845"/>
                    <a:pt x="1647" y="13397"/>
                  </a:cubicBezTo>
                  <a:cubicBezTo>
                    <a:pt x="2563" y="13948"/>
                    <a:pt x="4027" y="9319"/>
                    <a:pt x="6041" y="6123"/>
                  </a:cubicBezTo>
                  <a:cubicBezTo>
                    <a:pt x="8054" y="2927"/>
                    <a:pt x="10617" y="1164"/>
                    <a:pt x="12814" y="392"/>
                  </a:cubicBezTo>
                  <a:cubicBezTo>
                    <a:pt x="15010" y="-379"/>
                    <a:pt x="16841" y="-159"/>
                    <a:pt x="18488" y="2376"/>
                  </a:cubicBezTo>
                  <a:cubicBezTo>
                    <a:pt x="20136" y="4911"/>
                    <a:pt x="21600" y="9760"/>
                    <a:pt x="21234" y="13286"/>
                  </a:cubicBezTo>
                  <a:cubicBezTo>
                    <a:pt x="20868" y="16813"/>
                    <a:pt x="18671" y="19017"/>
                    <a:pt x="16475" y="21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1" name="Line"/>
            <p:cNvSpPr/>
            <p:nvPr/>
          </p:nvSpPr>
          <p:spPr>
            <a:xfrm>
              <a:off x="160126" y="6034951"/>
              <a:ext cx="1318698" cy="195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2" fill="norm" stroke="1" extrusionOk="0">
                  <a:moveTo>
                    <a:pt x="0" y="15148"/>
                  </a:moveTo>
                  <a:cubicBezTo>
                    <a:pt x="0" y="16551"/>
                    <a:pt x="0" y="17953"/>
                    <a:pt x="230" y="19216"/>
                  </a:cubicBezTo>
                  <a:cubicBezTo>
                    <a:pt x="460" y="20478"/>
                    <a:pt x="921" y="21600"/>
                    <a:pt x="1967" y="21460"/>
                  </a:cubicBezTo>
                  <a:cubicBezTo>
                    <a:pt x="3014" y="21319"/>
                    <a:pt x="4647" y="19917"/>
                    <a:pt x="6195" y="18234"/>
                  </a:cubicBezTo>
                  <a:cubicBezTo>
                    <a:pt x="7744" y="16551"/>
                    <a:pt x="9209" y="14587"/>
                    <a:pt x="10737" y="12623"/>
                  </a:cubicBezTo>
                  <a:cubicBezTo>
                    <a:pt x="12265" y="10660"/>
                    <a:pt x="13856" y="8696"/>
                    <a:pt x="15447" y="7293"/>
                  </a:cubicBezTo>
                  <a:cubicBezTo>
                    <a:pt x="17037" y="5891"/>
                    <a:pt x="18628" y="5049"/>
                    <a:pt x="19653" y="3927"/>
                  </a:cubicBezTo>
                  <a:cubicBezTo>
                    <a:pt x="20679" y="2805"/>
                    <a:pt x="21140" y="140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2" name="Line"/>
            <p:cNvSpPr/>
            <p:nvPr/>
          </p:nvSpPr>
          <p:spPr>
            <a:xfrm>
              <a:off x="459133" y="6042618"/>
              <a:ext cx="1272696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92" y="20123"/>
                    <a:pt x="3383" y="18646"/>
                    <a:pt x="4923" y="17262"/>
                  </a:cubicBezTo>
                  <a:cubicBezTo>
                    <a:pt x="6463" y="15877"/>
                    <a:pt x="7851" y="14585"/>
                    <a:pt x="9325" y="13200"/>
                  </a:cubicBezTo>
                  <a:cubicBezTo>
                    <a:pt x="10800" y="11815"/>
                    <a:pt x="12361" y="10338"/>
                    <a:pt x="14096" y="8585"/>
                  </a:cubicBezTo>
                  <a:cubicBezTo>
                    <a:pt x="15831" y="6831"/>
                    <a:pt x="17740" y="4800"/>
                    <a:pt x="19019" y="3323"/>
                  </a:cubicBezTo>
                  <a:cubicBezTo>
                    <a:pt x="20299" y="1846"/>
                    <a:pt x="20949" y="92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3" name="Line"/>
            <p:cNvSpPr/>
            <p:nvPr/>
          </p:nvSpPr>
          <p:spPr>
            <a:xfrm>
              <a:off x="1954167" y="5584208"/>
              <a:ext cx="158616" cy="29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277" fill="norm" stroke="1" extrusionOk="0">
                  <a:moveTo>
                    <a:pt x="0" y="1559"/>
                  </a:moveTo>
                  <a:cubicBezTo>
                    <a:pt x="1371" y="1000"/>
                    <a:pt x="2743" y="442"/>
                    <a:pt x="5143" y="162"/>
                  </a:cubicBezTo>
                  <a:cubicBezTo>
                    <a:pt x="7543" y="-117"/>
                    <a:pt x="10971" y="-117"/>
                    <a:pt x="13029" y="814"/>
                  </a:cubicBezTo>
                  <a:cubicBezTo>
                    <a:pt x="15086" y="1745"/>
                    <a:pt x="15771" y="3607"/>
                    <a:pt x="15429" y="4817"/>
                  </a:cubicBezTo>
                  <a:cubicBezTo>
                    <a:pt x="15086" y="6028"/>
                    <a:pt x="13714" y="6586"/>
                    <a:pt x="12343" y="7238"/>
                  </a:cubicBezTo>
                  <a:cubicBezTo>
                    <a:pt x="10971" y="7890"/>
                    <a:pt x="9600" y="8635"/>
                    <a:pt x="9771" y="9286"/>
                  </a:cubicBezTo>
                  <a:cubicBezTo>
                    <a:pt x="9943" y="9938"/>
                    <a:pt x="11657" y="10497"/>
                    <a:pt x="13886" y="11428"/>
                  </a:cubicBezTo>
                  <a:cubicBezTo>
                    <a:pt x="16114" y="12359"/>
                    <a:pt x="18857" y="13662"/>
                    <a:pt x="20229" y="14780"/>
                  </a:cubicBezTo>
                  <a:cubicBezTo>
                    <a:pt x="21600" y="15897"/>
                    <a:pt x="21600" y="16828"/>
                    <a:pt x="20400" y="17945"/>
                  </a:cubicBezTo>
                  <a:cubicBezTo>
                    <a:pt x="19200" y="19062"/>
                    <a:pt x="16800" y="20366"/>
                    <a:pt x="14743" y="20924"/>
                  </a:cubicBezTo>
                  <a:cubicBezTo>
                    <a:pt x="12686" y="21483"/>
                    <a:pt x="10971" y="21297"/>
                    <a:pt x="9943" y="20924"/>
                  </a:cubicBezTo>
                  <a:cubicBezTo>
                    <a:pt x="8914" y="20552"/>
                    <a:pt x="8571" y="19993"/>
                    <a:pt x="8229" y="194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4" name="Line"/>
            <p:cNvSpPr/>
            <p:nvPr/>
          </p:nvSpPr>
          <p:spPr>
            <a:xfrm>
              <a:off x="2245507" y="5659276"/>
              <a:ext cx="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5" name="Line"/>
            <p:cNvSpPr/>
            <p:nvPr/>
          </p:nvSpPr>
          <p:spPr>
            <a:xfrm>
              <a:off x="2253173" y="5850947"/>
              <a:ext cx="23002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6" name="Line"/>
            <p:cNvSpPr/>
            <p:nvPr/>
          </p:nvSpPr>
          <p:spPr>
            <a:xfrm>
              <a:off x="2828186" y="5444605"/>
              <a:ext cx="276008" cy="5437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0" y="4542"/>
                  </a:moveTo>
                  <a:cubicBezTo>
                    <a:pt x="0" y="4037"/>
                    <a:pt x="0" y="3533"/>
                    <a:pt x="700" y="4189"/>
                  </a:cubicBezTo>
                  <a:cubicBezTo>
                    <a:pt x="1400" y="4845"/>
                    <a:pt x="2800" y="6662"/>
                    <a:pt x="4500" y="9185"/>
                  </a:cubicBezTo>
                  <a:cubicBezTo>
                    <a:pt x="6200" y="11708"/>
                    <a:pt x="8200" y="14938"/>
                    <a:pt x="9500" y="16957"/>
                  </a:cubicBezTo>
                  <a:cubicBezTo>
                    <a:pt x="10800" y="18976"/>
                    <a:pt x="11400" y="19783"/>
                    <a:pt x="12000" y="20439"/>
                  </a:cubicBezTo>
                  <a:cubicBezTo>
                    <a:pt x="12600" y="21095"/>
                    <a:pt x="13200" y="21600"/>
                    <a:pt x="13800" y="21449"/>
                  </a:cubicBezTo>
                  <a:cubicBezTo>
                    <a:pt x="14400" y="21297"/>
                    <a:pt x="15000" y="20490"/>
                    <a:pt x="15700" y="18320"/>
                  </a:cubicBezTo>
                  <a:cubicBezTo>
                    <a:pt x="16400" y="16150"/>
                    <a:pt x="17200" y="12617"/>
                    <a:pt x="18200" y="9336"/>
                  </a:cubicBezTo>
                  <a:cubicBezTo>
                    <a:pt x="19200" y="6056"/>
                    <a:pt x="20400" y="30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7" name="Line"/>
            <p:cNvSpPr/>
            <p:nvPr/>
          </p:nvSpPr>
          <p:spPr>
            <a:xfrm>
              <a:off x="3090456" y="5696906"/>
              <a:ext cx="174741" cy="205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0721" fill="norm" stroke="1" extrusionOk="0">
                  <a:moveTo>
                    <a:pt x="21404" y="1614"/>
                  </a:moveTo>
                  <a:cubicBezTo>
                    <a:pt x="17961" y="586"/>
                    <a:pt x="14517" y="-443"/>
                    <a:pt x="11700" y="200"/>
                  </a:cubicBezTo>
                  <a:cubicBezTo>
                    <a:pt x="8882" y="843"/>
                    <a:pt x="6691" y="3157"/>
                    <a:pt x="4813" y="5986"/>
                  </a:cubicBezTo>
                  <a:cubicBezTo>
                    <a:pt x="2934" y="8814"/>
                    <a:pt x="1369" y="12157"/>
                    <a:pt x="587" y="14600"/>
                  </a:cubicBezTo>
                  <a:cubicBezTo>
                    <a:pt x="-196" y="17043"/>
                    <a:pt x="-196" y="18586"/>
                    <a:pt x="587" y="19614"/>
                  </a:cubicBezTo>
                  <a:cubicBezTo>
                    <a:pt x="1369" y="20643"/>
                    <a:pt x="2934" y="21157"/>
                    <a:pt x="4969" y="20257"/>
                  </a:cubicBezTo>
                  <a:cubicBezTo>
                    <a:pt x="7004" y="19357"/>
                    <a:pt x="9508" y="17043"/>
                    <a:pt x="11387" y="14728"/>
                  </a:cubicBezTo>
                  <a:cubicBezTo>
                    <a:pt x="13265" y="12414"/>
                    <a:pt x="14517" y="10100"/>
                    <a:pt x="15456" y="10100"/>
                  </a:cubicBezTo>
                  <a:cubicBezTo>
                    <a:pt x="16395" y="10100"/>
                    <a:pt x="17021" y="12414"/>
                    <a:pt x="17648" y="147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8" name="Line"/>
            <p:cNvSpPr/>
            <p:nvPr/>
          </p:nvSpPr>
          <p:spPr>
            <a:xfrm>
              <a:off x="3295864" y="5628609"/>
              <a:ext cx="184005" cy="2569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2" fill="norm" stroke="1" extrusionOk="0">
                  <a:moveTo>
                    <a:pt x="0" y="5774"/>
                  </a:moveTo>
                  <a:cubicBezTo>
                    <a:pt x="3000" y="7271"/>
                    <a:pt x="6000" y="8768"/>
                    <a:pt x="8100" y="11014"/>
                  </a:cubicBezTo>
                  <a:cubicBezTo>
                    <a:pt x="10200" y="13259"/>
                    <a:pt x="11400" y="16253"/>
                    <a:pt x="11850" y="18285"/>
                  </a:cubicBezTo>
                  <a:cubicBezTo>
                    <a:pt x="12300" y="20317"/>
                    <a:pt x="12000" y="21386"/>
                    <a:pt x="11400" y="21493"/>
                  </a:cubicBezTo>
                  <a:cubicBezTo>
                    <a:pt x="10800" y="21600"/>
                    <a:pt x="9900" y="20745"/>
                    <a:pt x="9150" y="18606"/>
                  </a:cubicBezTo>
                  <a:cubicBezTo>
                    <a:pt x="8400" y="16467"/>
                    <a:pt x="7800" y="13046"/>
                    <a:pt x="9900" y="9731"/>
                  </a:cubicBezTo>
                  <a:cubicBezTo>
                    <a:pt x="12000" y="6416"/>
                    <a:pt x="16800" y="32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49" name="Line"/>
            <p:cNvSpPr/>
            <p:nvPr/>
          </p:nvSpPr>
          <p:spPr>
            <a:xfrm>
              <a:off x="3597049" y="5462442"/>
              <a:ext cx="189493" cy="3944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233" fill="norm" stroke="1" extrusionOk="0">
                  <a:moveTo>
                    <a:pt x="21074" y="1929"/>
                  </a:moveTo>
                  <a:cubicBezTo>
                    <a:pt x="19937" y="1241"/>
                    <a:pt x="18800" y="553"/>
                    <a:pt x="17237" y="209"/>
                  </a:cubicBezTo>
                  <a:cubicBezTo>
                    <a:pt x="15674" y="-135"/>
                    <a:pt x="13685" y="-135"/>
                    <a:pt x="11127" y="828"/>
                  </a:cubicBezTo>
                  <a:cubicBezTo>
                    <a:pt x="8569" y="1791"/>
                    <a:pt x="5442" y="3717"/>
                    <a:pt x="3169" y="6675"/>
                  </a:cubicBezTo>
                  <a:cubicBezTo>
                    <a:pt x="895" y="9633"/>
                    <a:pt x="-526" y="13623"/>
                    <a:pt x="185" y="16306"/>
                  </a:cubicBezTo>
                  <a:cubicBezTo>
                    <a:pt x="895" y="18989"/>
                    <a:pt x="3737" y="20364"/>
                    <a:pt x="6579" y="20915"/>
                  </a:cubicBezTo>
                  <a:cubicBezTo>
                    <a:pt x="9421" y="21465"/>
                    <a:pt x="12263" y="21190"/>
                    <a:pt x="15106" y="209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0" name="Line"/>
            <p:cNvSpPr/>
            <p:nvPr/>
          </p:nvSpPr>
          <p:spPr>
            <a:xfrm>
              <a:off x="3748207" y="5531037"/>
              <a:ext cx="245340" cy="31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1" fill="norm" stroke="1" extrusionOk="0">
                  <a:moveTo>
                    <a:pt x="21600" y="2430"/>
                  </a:moveTo>
                  <a:cubicBezTo>
                    <a:pt x="21375" y="1573"/>
                    <a:pt x="21150" y="716"/>
                    <a:pt x="20250" y="288"/>
                  </a:cubicBezTo>
                  <a:cubicBezTo>
                    <a:pt x="19350" y="-141"/>
                    <a:pt x="17775" y="-141"/>
                    <a:pt x="15750" y="630"/>
                  </a:cubicBezTo>
                  <a:cubicBezTo>
                    <a:pt x="13725" y="1402"/>
                    <a:pt x="11250" y="2945"/>
                    <a:pt x="9675" y="4145"/>
                  </a:cubicBezTo>
                  <a:cubicBezTo>
                    <a:pt x="8100" y="5345"/>
                    <a:pt x="7425" y="6202"/>
                    <a:pt x="7200" y="7059"/>
                  </a:cubicBezTo>
                  <a:cubicBezTo>
                    <a:pt x="6975" y="7916"/>
                    <a:pt x="7200" y="8773"/>
                    <a:pt x="7875" y="9373"/>
                  </a:cubicBezTo>
                  <a:cubicBezTo>
                    <a:pt x="8550" y="9973"/>
                    <a:pt x="9675" y="10316"/>
                    <a:pt x="10800" y="10488"/>
                  </a:cubicBezTo>
                  <a:cubicBezTo>
                    <a:pt x="11925" y="10659"/>
                    <a:pt x="13050" y="10659"/>
                    <a:pt x="13050" y="10916"/>
                  </a:cubicBezTo>
                  <a:cubicBezTo>
                    <a:pt x="13050" y="11173"/>
                    <a:pt x="11925" y="11688"/>
                    <a:pt x="9788" y="12716"/>
                  </a:cubicBezTo>
                  <a:cubicBezTo>
                    <a:pt x="7650" y="13745"/>
                    <a:pt x="4500" y="15288"/>
                    <a:pt x="2588" y="16488"/>
                  </a:cubicBezTo>
                  <a:cubicBezTo>
                    <a:pt x="675" y="17688"/>
                    <a:pt x="0" y="18545"/>
                    <a:pt x="0" y="19316"/>
                  </a:cubicBezTo>
                  <a:cubicBezTo>
                    <a:pt x="0" y="20088"/>
                    <a:pt x="675" y="20773"/>
                    <a:pt x="2137" y="21116"/>
                  </a:cubicBezTo>
                  <a:cubicBezTo>
                    <a:pt x="3600" y="21459"/>
                    <a:pt x="5850" y="21459"/>
                    <a:pt x="8325" y="21373"/>
                  </a:cubicBezTo>
                  <a:cubicBezTo>
                    <a:pt x="10800" y="21288"/>
                    <a:pt x="13500" y="21116"/>
                    <a:pt x="16200" y="20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1" name="Line"/>
            <p:cNvSpPr/>
            <p:nvPr/>
          </p:nvSpPr>
          <p:spPr>
            <a:xfrm>
              <a:off x="4008880" y="5827946"/>
              <a:ext cx="766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2" name="Line"/>
            <p:cNvSpPr/>
            <p:nvPr/>
          </p:nvSpPr>
          <p:spPr>
            <a:xfrm>
              <a:off x="4054881" y="5697610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3" name="Line"/>
            <p:cNvSpPr/>
            <p:nvPr/>
          </p:nvSpPr>
          <p:spPr>
            <a:xfrm>
              <a:off x="4162217" y="5452271"/>
              <a:ext cx="121527" cy="441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2" h="21432" fill="norm" stroke="1" extrusionOk="0">
                  <a:moveTo>
                    <a:pt x="0" y="0"/>
                  </a:moveTo>
                  <a:cubicBezTo>
                    <a:pt x="4408" y="1738"/>
                    <a:pt x="8816" y="3476"/>
                    <a:pt x="12563" y="5524"/>
                  </a:cubicBezTo>
                  <a:cubicBezTo>
                    <a:pt x="16310" y="7572"/>
                    <a:pt x="19396" y="9931"/>
                    <a:pt x="20498" y="12290"/>
                  </a:cubicBezTo>
                  <a:cubicBezTo>
                    <a:pt x="21600" y="14648"/>
                    <a:pt x="20718" y="17007"/>
                    <a:pt x="18073" y="18621"/>
                  </a:cubicBezTo>
                  <a:cubicBezTo>
                    <a:pt x="15429" y="20234"/>
                    <a:pt x="11020" y="21103"/>
                    <a:pt x="7935" y="21352"/>
                  </a:cubicBezTo>
                  <a:cubicBezTo>
                    <a:pt x="4849" y="21600"/>
                    <a:pt x="3086" y="21228"/>
                    <a:pt x="1322" y="208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4" name="Line"/>
            <p:cNvSpPr/>
            <p:nvPr/>
          </p:nvSpPr>
          <p:spPr>
            <a:xfrm>
              <a:off x="4645227" y="5682277"/>
              <a:ext cx="230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5" name="Line"/>
            <p:cNvSpPr/>
            <p:nvPr/>
          </p:nvSpPr>
          <p:spPr>
            <a:xfrm>
              <a:off x="4645227" y="5827946"/>
              <a:ext cx="237673" cy="23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2787" y="17280"/>
                    <a:pt x="5574" y="21600"/>
                    <a:pt x="9174" y="19440"/>
                  </a:cubicBezTo>
                  <a:cubicBezTo>
                    <a:pt x="12774" y="17280"/>
                    <a:pt x="17187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6" name="Line"/>
            <p:cNvSpPr/>
            <p:nvPr/>
          </p:nvSpPr>
          <p:spPr>
            <a:xfrm>
              <a:off x="5369898" y="5653112"/>
              <a:ext cx="548026" cy="236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4" h="21040" fill="norm" stroke="1" extrusionOk="0">
                  <a:moveTo>
                    <a:pt x="6744" y="4641"/>
                  </a:moveTo>
                  <a:cubicBezTo>
                    <a:pt x="6244" y="9416"/>
                    <a:pt x="5744" y="14191"/>
                    <a:pt x="5194" y="17146"/>
                  </a:cubicBezTo>
                  <a:cubicBezTo>
                    <a:pt x="4644" y="20102"/>
                    <a:pt x="4044" y="21239"/>
                    <a:pt x="3144" y="21012"/>
                  </a:cubicBezTo>
                  <a:cubicBezTo>
                    <a:pt x="2244" y="20784"/>
                    <a:pt x="1044" y="19193"/>
                    <a:pt x="444" y="17146"/>
                  </a:cubicBezTo>
                  <a:cubicBezTo>
                    <a:pt x="-156" y="15100"/>
                    <a:pt x="-156" y="12599"/>
                    <a:pt x="494" y="10553"/>
                  </a:cubicBezTo>
                  <a:cubicBezTo>
                    <a:pt x="1144" y="8506"/>
                    <a:pt x="2444" y="6915"/>
                    <a:pt x="4994" y="5096"/>
                  </a:cubicBezTo>
                  <a:cubicBezTo>
                    <a:pt x="7544" y="3277"/>
                    <a:pt x="11344" y="1231"/>
                    <a:pt x="14294" y="435"/>
                  </a:cubicBezTo>
                  <a:cubicBezTo>
                    <a:pt x="17244" y="-361"/>
                    <a:pt x="19344" y="94"/>
                    <a:pt x="21444" y="5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7" name="Line"/>
            <p:cNvSpPr/>
            <p:nvPr/>
          </p:nvSpPr>
          <p:spPr>
            <a:xfrm>
              <a:off x="5887255" y="5384586"/>
              <a:ext cx="184005" cy="168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7571"/>
                  </a:moveTo>
                  <a:cubicBezTo>
                    <a:pt x="0" y="5959"/>
                    <a:pt x="0" y="4347"/>
                    <a:pt x="600" y="3058"/>
                  </a:cubicBezTo>
                  <a:cubicBezTo>
                    <a:pt x="1200" y="1768"/>
                    <a:pt x="2400" y="801"/>
                    <a:pt x="4200" y="318"/>
                  </a:cubicBezTo>
                  <a:cubicBezTo>
                    <a:pt x="6000" y="-166"/>
                    <a:pt x="8400" y="-166"/>
                    <a:pt x="9750" y="801"/>
                  </a:cubicBezTo>
                  <a:cubicBezTo>
                    <a:pt x="11100" y="1768"/>
                    <a:pt x="11400" y="3703"/>
                    <a:pt x="10350" y="6927"/>
                  </a:cubicBezTo>
                  <a:cubicBezTo>
                    <a:pt x="9300" y="10150"/>
                    <a:pt x="6900" y="14664"/>
                    <a:pt x="5100" y="17404"/>
                  </a:cubicBezTo>
                  <a:cubicBezTo>
                    <a:pt x="3300" y="20144"/>
                    <a:pt x="2100" y="21112"/>
                    <a:pt x="2850" y="21273"/>
                  </a:cubicBezTo>
                  <a:cubicBezTo>
                    <a:pt x="3600" y="21434"/>
                    <a:pt x="6300" y="20789"/>
                    <a:pt x="9750" y="19983"/>
                  </a:cubicBezTo>
                  <a:cubicBezTo>
                    <a:pt x="13200" y="19177"/>
                    <a:pt x="17400" y="18210"/>
                    <a:pt x="21600" y="17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8" name="Line"/>
            <p:cNvSpPr/>
            <p:nvPr/>
          </p:nvSpPr>
          <p:spPr>
            <a:xfrm>
              <a:off x="7037281" y="5443238"/>
              <a:ext cx="359844" cy="563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37" fill="norm" stroke="1" extrusionOk="0">
                  <a:moveTo>
                    <a:pt x="0" y="4431"/>
                  </a:moveTo>
                  <a:cubicBezTo>
                    <a:pt x="913" y="7155"/>
                    <a:pt x="1825" y="9879"/>
                    <a:pt x="2358" y="12458"/>
                  </a:cubicBezTo>
                  <a:cubicBezTo>
                    <a:pt x="2890" y="15036"/>
                    <a:pt x="3042" y="17469"/>
                    <a:pt x="3346" y="19025"/>
                  </a:cubicBezTo>
                  <a:cubicBezTo>
                    <a:pt x="3651" y="20582"/>
                    <a:pt x="4107" y="21263"/>
                    <a:pt x="4639" y="21409"/>
                  </a:cubicBezTo>
                  <a:cubicBezTo>
                    <a:pt x="5172" y="21555"/>
                    <a:pt x="5780" y="21166"/>
                    <a:pt x="6921" y="19512"/>
                  </a:cubicBezTo>
                  <a:cubicBezTo>
                    <a:pt x="8062" y="17858"/>
                    <a:pt x="9735" y="14939"/>
                    <a:pt x="11637" y="11923"/>
                  </a:cubicBezTo>
                  <a:cubicBezTo>
                    <a:pt x="13538" y="8906"/>
                    <a:pt x="15668" y="5793"/>
                    <a:pt x="16961" y="3993"/>
                  </a:cubicBezTo>
                  <a:cubicBezTo>
                    <a:pt x="18254" y="2193"/>
                    <a:pt x="18710" y="1706"/>
                    <a:pt x="19394" y="1171"/>
                  </a:cubicBezTo>
                  <a:cubicBezTo>
                    <a:pt x="20079" y="636"/>
                    <a:pt x="20992" y="52"/>
                    <a:pt x="21296" y="4"/>
                  </a:cubicBezTo>
                  <a:cubicBezTo>
                    <a:pt x="21600" y="-45"/>
                    <a:pt x="21296" y="441"/>
                    <a:pt x="20839" y="831"/>
                  </a:cubicBezTo>
                  <a:cubicBezTo>
                    <a:pt x="20383" y="1220"/>
                    <a:pt x="19775" y="1512"/>
                    <a:pt x="19166" y="18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59" name="Line"/>
            <p:cNvSpPr/>
            <p:nvPr/>
          </p:nvSpPr>
          <p:spPr>
            <a:xfrm>
              <a:off x="6906616" y="5651609"/>
              <a:ext cx="698013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719" y="21600"/>
                  </a:moveTo>
                  <a:cubicBezTo>
                    <a:pt x="325" y="20520"/>
                    <a:pt x="-69" y="19440"/>
                    <a:pt x="10" y="18540"/>
                  </a:cubicBezTo>
                  <a:cubicBezTo>
                    <a:pt x="89" y="17640"/>
                    <a:pt x="640" y="16920"/>
                    <a:pt x="2178" y="14940"/>
                  </a:cubicBezTo>
                  <a:cubicBezTo>
                    <a:pt x="3715" y="12960"/>
                    <a:pt x="6238" y="9720"/>
                    <a:pt x="9233" y="7200"/>
                  </a:cubicBezTo>
                  <a:cubicBezTo>
                    <a:pt x="12229" y="4680"/>
                    <a:pt x="15697" y="2880"/>
                    <a:pt x="17826" y="1800"/>
                  </a:cubicBezTo>
                  <a:cubicBezTo>
                    <a:pt x="19954" y="720"/>
                    <a:pt x="20743" y="360"/>
                    <a:pt x="215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0" name="Line"/>
            <p:cNvSpPr/>
            <p:nvPr/>
          </p:nvSpPr>
          <p:spPr>
            <a:xfrm>
              <a:off x="8041637" y="5682277"/>
              <a:ext cx="1533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1" name="Line"/>
            <p:cNvSpPr/>
            <p:nvPr/>
          </p:nvSpPr>
          <p:spPr>
            <a:xfrm>
              <a:off x="8018637" y="5517659"/>
              <a:ext cx="92003" cy="60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54" fill="norm" stroke="1" extrusionOk="0">
                  <a:moveTo>
                    <a:pt x="21600" y="1222"/>
                  </a:moveTo>
                  <a:cubicBezTo>
                    <a:pt x="18600" y="358"/>
                    <a:pt x="15600" y="-506"/>
                    <a:pt x="12600" y="358"/>
                  </a:cubicBezTo>
                  <a:cubicBezTo>
                    <a:pt x="9600" y="1222"/>
                    <a:pt x="6600" y="3814"/>
                    <a:pt x="5100" y="7270"/>
                  </a:cubicBezTo>
                  <a:cubicBezTo>
                    <a:pt x="3600" y="10726"/>
                    <a:pt x="3600" y="15046"/>
                    <a:pt x="5100" y="17638"/>
                  </a:cubicBezTo>
                  <a:cubicBezTo>
                    <a:pt x="6600" y="20230"/>
                    <a:pt x="9600" y="21094"/>
                    <a:pt x="12300" y="20230"/>
                  </a:cubicBezTo>
                  <a:cubicBezTo>
                    <a:pt x="15000" y="19366"/>
                    <a:pt x="17400" y="16774"/>
                    <a:pt x="17400" y="14182"/>
                  </a:cubicBezTo>
                  <a:cubicBezTo>
                    <a:pt x="17400" y="11590"/>
                    <a:pt x="15000" y="8998"/>
                    <a:pt x="11700" y="7702"/>
                  </a:cubicBezTo>
                  <a:cubicBezTo>
                    <a:pt x="8400" y="6406"/>
                    <a:pt x="4200" y="6406"/>
                    <a:pt x="0" y="6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2" name="Line"/>
            <p:cNvSpPr/>
            <p:nvPr/>
          </p:nvSpPr>
          <p:spPr>
            <a:xfrm>
              <a:off x="1882879" y="6740301"/>
              <a:ext cx="393296" cy="5699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1600" fill="norm" stroke="1" extrusionOk="0">
                  <a:moveTo>
                    <a:pt x="125" y="6683"/>
                  </a:moveTo>
                  <a:cubicBezTo>
                    <a:pt x="-15" y="5618"/>
                    <a:pt x="-154" y="4552"/>
                    <a:pt x="403" y="3535"/>
                  </a:cubicBezTo>
                  <a:cubicBezTo>
                    <a:pt x="961" y="2518"/>
                    <a:pt x="2215" y="1550"/>
                    <a:pt x="3260" y="920"/>
                  </a:cubicBezTo>
                  <a:cubicBezTo>
                    <a:pt x="4305" y="291"/>
                    <a:pt x="5141" y="0"/>
                    <a:pt x="5838" y="0"/>
                  </a:cubicBezTo>
                  <a:cubicBezTo>
                    <a:pt x="6535" y="0"/>
                    <a:pt x="7092" y="291"/>
                    <a:pt x="7650" y="1986"/>
                  </a:cubicBezTo>
                  <a:cubicBezTo>
                    <a:pt x="8207" y="3681"/>
                    <a:pt x="8765" y="6780"/>
                    <a:pt x="8904" y="9880"/>
                  </a:cubicBezTo>
                  <a:cubicBezTo>
                    <a:pt x="9043" y="12979"/>
                    <a:pt x="8765" y="16079"/>
                    <a:pt x="8556" y="17871"/>
                  </a:cubicBezTo>
                  <a:cubicBezTo>
                    <a:pt x="8347" y="19663"/>
                    <a:pt x="8207" y="20147"/>
                    <a:pt x="8068" y="20631"/>
                  </a:cubicBezTo>
                  <a:cubicBezTo>
                    <a:pt x="7929" y="21116"/>
                    <a:pt x="7789" y="21600"/>
                    <a:pt x="7580" y="21600"/>
                  </a:cubicBezTo>
                  <a:cubicBezTo>
                    <a:pt x="7371" y="21600"/>
                    <a:pt x="7092" y="21116"/>
                    <a:pt x="6883" y="20631"/>
                  </a:cubicBezTo>
                  <a:cubicBezTo>
                    <a:pt x="6674" y="20147"/>
                    <a:pt x="6535" y="19663"/>
                    <a:pt x="6187" y="18985"/>
                  </a:cubicBezTo>
                  <a:cubicBezTo>
                    <a:pt x="5838" y="18307"/>
                    <a:pt x="5281" y="17435"/>
                    <a:pt x="5351" y="16951"/>
                  </a:cubicBezTo>
                  <a:cubicBezTo>
                    <a:pt x="5420" y="16466"/>
                    <a:pt x="6117" y="16370"/>
                    <a:pt x="7720" y="15691"/>
                  </a:cubicBezTo>
                  <a:cubicBezTo>
                    <a:pt x="9322" y="15013"/>
                    <a:pt x="11831" y="13754"/>
                    <a:pt x="14269" y="11865"/>
                  </a:cubicBezTo>
                  <a:cubicBezTo>
                    <a:pt x="16708" y="9977"/>
                    <a:pt x="19077" y="7458"/>
                    <a:pt x="20261" y="5957"/>
                  </a:cubicBezTo>
                  <a:cubicBezTo>
                    <a:pt x="21446" y="4456"/>
                    <a:pt x="21446" y="3971"/>
                    <a:pt x="21237" y="3923"/>
                  </a:cubicBezTo>
                  <a:cubicBezTo>
                    <a:pt x="21028" y="3874"/>
                    <a:pt x="20610" y="4262"/>
                    <a:pt x="20401" y="5957"/>
                  </a:cubicBezTo>
                  <a:cubicBezTo>
                    <a:pt x="20192" y="7652"/>
                    <a:pt x="20192" y="10655"/>
                    <a:pt x="20401" y="13464"/>
                  </a:cubicBezTo>
                  <a:cubicBezTo>
                    <a:pt x="20610" y="16273"/>
                    <a:pt x="21028" y="18888"/>
                    <a:pt x="21446" y="21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3" name="Line"/>
            <p:cNvSpPr/>
            <p:nvPr/>
          </p:nvSpPr>
          <p:spPr>
            <a:xfrm>
              <a:off x="2336036" y="7138976"/>
              <a:ext cx="98606" cy="16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5" h="21340" fill="norm" stroke="1" extrusionOk="0">
                  <a:moveTo>
                    <a:pt x="10031" y="5063"/>
                  </a:moveTo>
                  <a:cubicBezTo>
                    <a:pt x="10031" y="3375"/>
                    <a:pt x="10031" y="1688"/>
                    <a:pt x="8681" y="1519"/>
                  </a:cubicBezTo>
                  <a:cubicBezTo>
                    <a:pt x="7331" y="1350"/>
                    <a:pt x="4631" y="2700"/>
                    <a:pt x="2741" y="5737"/>
                  </a:cubicBezTo>
                  <a:cubicBezTo>
                    <a:pt x="851" y="8775"/>
                    <a:pt x="-229" y="13500"/>
                    <a:pt x="41" y="16537"/>
                  </a:cubicBezTo>
                  <a:cubicBezTo>
                    <a:pt x="311" y="19575"/>
                    <a:pt x="1931" y="20925"/>
                    <a:pt x="5711" y="21262"/>
                  </a:cubicBezTo>
                  <a:cubicBezTo>
                    <a:pt x="9491" y="21600"/>
                    <a:pt x="15431" y="20925"/>
                    <a:pt x="18401" y="17550"/>
                  </a:cubicBezTo>
                  <a:cubicBezTo>
                    <a:pt x="21371" y="14175"/>
                    <a:pt x="21371" y="8100"/>
                    <a:pt x="19751" y="4556"/>
                  </a:cubicBezTo>
                  <a:cubicBezTo>
                    <a:pt x="18131" y="1012"/>
                    <a:pt x="14891" y="0"/>
                    <a:pt x="12191" y="0"/>
                  </a:cubicBezTo>
                  <a:cubicBezTo>
                    <a:pt x="9491" y="0"/>
                    <a:pt x="7331" y="1012"/>
                    <a:pt x="5171" y="2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4" name="Line"/>
            <p:cNvSpPr/>
            <p:nvPr/>
          </p:nvSpPr>
          <p:spPr>
            <a:xfrm>
              <a:off x="2513846" y="7119701"/>
              <a:ext cx="268340" cy="1663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8" fill="norm" stroke="1" extrusionOk="0">
                  <a:moveTo>
                    <a:pt x="0" y="505"/>
                  </a:moveTo>
                  <a:cubicBezTo>
                    <a:pt x="411" y="6068"/>
                    <a:pt x="823" y="11632"/>
                    <a:pt x="926" y="15395"/>
                  </a:cubicBezTo>
                  <a:cubicBezTo>
                    <a:pt x="1029" y="19159"/>
                    <a:pt x="823" y="21123"/>
                    <a:pt x="823" y="21286"/>
                  </a:cubicBezTo>
                  <a:cubicBezTo>
                    <a:pt x="823" y="21450"/>
                    <a:pt x="1029" y="19814"/>
                    <a:pt x="1749" y="17195"/>
                  </a:cubicBezTo>
                  <a:cubicBezTo>
                    <a:pt x="2469" y="14577"/>
                    <a:pt x="3703" y="10977"/>
                    <a:pt x="4731" y="8523"/>
                  </a:cubicBezTo>
                  <a:cubicBezTo>
                    <a:pt x="5760" y="6068"/>
                    <a:pt x="6583" y="4759"/>
                    <a:pt x="7303" y="4923"/>
                  </a:cubicBezTo>
                  <a:cubicBezTo>
                    <a:pt x="8023" y="5086"/>
                    <a:pt x="8640" y="6723"/>
                    <a:pt x="8949" y="8850"/>
                  </a:cubicBezTo>
                  <a:cubicBezTo>
                    <a:pt x="9257" y="10977"/>
                    <a:pt x="9257" y="13595"/>
                    <a:pt x="9669" y="13432"/>
                  </a:cubicBezTo>
                  <a:cubicBezTo>
                    <a:pt x="10080" y="13268"/>
                    <a:pt x="10903" y="10323"/>
                    <a:pt x="11726" y="8032"/>
                  </a:cubicBezTo>
                  <a:cubicBezTo>
                    <a:pt x="12549" y="5741"/>
                    <a:pt x="13371" y="4105"/>
                    <a:pt x="14297" y="2632"/>
                  </a:cubicBezTo>
                  <a:cubicBezTo>
                    <a:pt x="15223" y="1159"/>
                    <a:pt x="16251" y="-150"/>
                    <a:pt x="17177" y="14"/>
                  </a:cubicBezTo>
                  <a:cubicBezTo>
                    <a:pt x="18103" y="177"/>
                    <a:pt x="18926" y="1814"/>
                    <a:pt x="19646" y="5250"/>
                  </a:cubicBezTo>
                  <a:cubicBezTo>
                    <a:pt x="20366" y="8686"/>
                    <a:pt x="20983" y="13923"/>
                    <a:pt x="21600" y="19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5" name="Line"/>
            <p:cNvSpPr/>
            <p:nvPr/>
          </p:nvSpPr>
          <p:spPr>
            <a:xfrm>
              <a:off x="2821129" y="7147082"/>
              <a:ext cx="120073" cy="145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11" h="20897" fill="norm" stroke="1" extrusionOk="0">
                  <a:moveTo>
                    <a:pt x="7830" y="6527"/>
                  </a:moveTo>
                  <a:cubicBezTo>
                    <a:pt x="5626" y="6527"/>
                    <a:pt x="3422" y="6527"/>
                    <a:pt x="2099" y="7442"/>
                  </a:cubicBezTo>
                  <a:cubicBezTo>
                    <a:pt x="777" y="8357"/>
                    <a:pt x="336" y="10188"/>
                    <a:pt x="115" y="12385"/>
                  </a:cubicBezTo>
                  <a:cubicBezTo>
                    <a:pt x="-105" y="14581"/>
                    <a:pt x="-105" y="17144"/>
                    <a:pt x="997" y="18791"/>
                  </a:cubicBezTo>
                  <a:cubicBezTo>
                    <a:pt x="2099" y="20439"/>
                    <a:pt x="4303" y="21171"/>
                    <a:pt x="7609" y="20805"/>
                  </a:cubicBezTo>
                  <a:cubicBezTo>
                    <a:pt x="10915" y="20439"/>
                    <a:pt x="15324" y="18974"/>
                    <a:pt x="17968" y="16229"/>
                  </a:cubicBezTo>
                  <a:cubicBezTo>
                    <a:pt x="20613" y="13483"/>
                    <a:pt x="21495" y="9456"/>
                    <a:pt x="19952" y="6344"/>
                  </a:cubicBezTo>
                  <a:cubicBezTo>
                    <a:pt x="18409" y="3232"/>
                    <a:pt x="14442" y="1035"/>
                    <a:pt x="11356" y="303"/>
                  </a:cubicBezTo>
                  <a:cubicBezTo>
                    <a:pt x="8271" y="-429"/>
                    <a:pt x="6066" y="303"/>
                    <a:pt x="3862" y="1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6" name="Line"/>
            <p:cNvSpPr/>
            <p:nvPr/>
          </p:nvSpPr>
          <p:spPr>
            <a:xfrm>
              <a:off x="3032240" y="7082649"/>
              <a:ext cx="64313" cy="2044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32" h="21069" fill="norm" stroke="1" extrusionOk="0">
                  <a:moveTo>
                    <a:pt x="12924" y="7386"/>
                  </a:moveTo>
                  <a:cubicBezTo>
                    <a:pt x="12924" y="6069"/>
                    <a:pt x="12924" y="4752"/>
                    <a:pt x="13724" y="3435"/>
                  </a:cubicBezTo>
                  <a:cubicBezTo>
                    <a:pt x="14524" y="2118"/>
                    <a:pt x="16124" y="801"/>
                    <a:pt x="14924" y="274"/>
                  </a:cubicBezTo>
                  <a:cubicBezTo>
                    <a:pt x="13724" y="-253"/>
                    <a:pt x="9724" y="10"/>
                    <a:pt x="6524" y="801"/>
                  </a:cubicBezTo>
                  <a:cubicBezTo>
                    <a:pt x="3324" y="1591"/>
                    <a:pt x="924" y="2908"/>
                    <a:pt x="1324" y="4752"/>
                  </a:cubicBezTo>
                  <a:cubicBezTo>
                    <a:pt x="1724" y="6596"/>
                    <a:pt x="4924" y="8966"/>
                    <a:pt x="8124" y="10547"/>
                  </a:cubicBezTo>
                  <a:cubicBezTo>
                    <a:pt x="11324" y="12127"/>
                    <a:pt x="14524" y="12918"/>
                    <a:pt x="16924" y="14235"/>
                  </a:cubicBezTo>
                  <a:cubicBezTo>
                    <a:pt x="19324" y="15552"/>
                    <a:pt x="20924" y="17396"/>
                    <a:pt x="19724" y="18581"/>
                  </a:cubicBezTo>
                  <a:cubicBezTo>
                    <a:pt x="18524" y="19767"/>
                    <a:pt x="14524" y="20293"/>
                    <a:pt x="10524" y="20688"/>
                  </a:cubicBezTo>
                  <a:cubicBezTo>
                    <a:pt x="6524" y="21084"/>
                    <a:pt x="2524" y="21347"/>
                    <a:pt x="924" y="20557"/>
                  </a:cubicBezTo>
                  <a:cubicBezTo>
                    <a:pt x="-676" y="19767"/>
                    <a:pt x="124" y="17923"/>
                    <a:pt x="924" y="16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7" name="Line"/>
            <p:cNvSpPr/>
            <p:nvPr/>
          </p:nvSpPr>
          <p:spPr>
            <a:xfrm>
              <a:off x="3208449" y="6961276"/>
              <a:ext cx="52695" cy="341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44" h="21221" fill="norm" stroke="1" extrusionOk="0">
                  <a:moveTo>
                    <a:pt x="18855" y="1991"/>
                  </a:moveTo>
                  <a:cubicBezTo>
                    <a:pt x="19837" y="1038"/>
                    <a:pt x="20819" y="85"/>
                    <a:pt x="19837" y="5"/>
                  </a:cubicBezTo>
                  <a:cubicBezTo>
                    <a:pt x="18855" y="-74"/>
                    <a:pt x="15910" y="720"/>
                    <a:pt x="12474" y="3738"/>
                  </a:cubicBezTo>
                  <a:cubicBezTo>
                    <a:pt x="9037" y="6755"/>
                    <a:pt x="5110" y="11997"/>
                    <a:pt x="2655" y="15491"/>
                  </a:cubicBezTo>
                  <a:cubicBezTo>
                    <a:pt x="201" y="18985"/>
                    <a:pt x="-781" y="20732"/>
                    <a:pt x="692" y="21129"/>
                  </a:cubicBezTo>
                  <a:cubicBezTo>
                    <a:pt x="2164" y="21526"/>
                    <a:pt x="6092" y="20573"/>
                    <a:pt x="10019" y="19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8" name="Line"/>
            <p:cNvSpPr/>
            <p:nvPr/>
          </p:nvSpPr>
          <p:spPr>
            <a:xfrm>
              <a:off x="3193727" y="7131310"/>
              <a:ext cx="117471" cy="158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600" fill="norm" stroke="1" extrusionOk="0">
                  <a:moveTo>
                    <a:pt x="19746" y="0"/>
                  </a:moveTo>
                  <a:cubicBezTo>
                    <a:pt x="17448" y="0"/>
                    <a:pt x="15151" y="0"/>
                    <a:pt x="11934" y="2265"/>
                  </a:cubicBezTo>
                  <a:cubicBezTo>
                    <a:pt x="8716" y="4529"/>
                    <a:pt x="4580" y="9058"/>
                    <a:pt x="2282" y="12542"/>
                  </a:cubicBezTo>
                  <a:cubicBezTo>
                    <a:pt x="-15" y="16026"/>
                    <a:pt x="-475" y="18465"/>
                    <a:pt x="444" y="19858"/>
                  </a:cubicBezTo>
                  <a:cubicBezTo>
                    <a:pt x="1363" y="21252"/>
                    <a:pt x="3661" y="21600"/>
                    <a:pt x="7338" y="21600"/>
                  </a:cubicBezTo>
                  <a:cubicBezTo>
                    <a:pt x="11014" y="21600"/>
                    <a:pt x="16070" y="21252"/>
                    <a:pt x="21125" y="209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69" name="Line"/>
            <p:cNvSpPr/>
            <p:nvPr/>
          </p:nvSpPr>
          <p:spPr>
            <a:xfrm>
              <a:off x="3372532" y="7136804"/>
              <a:ext cx="107337" cy="155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8" h="21199" fill="norm" stroke="1" extrusionOk="0">
                  <a:moveTo>
                    <a:pt x="0" y="8657"/>
                  </a:moveTo>
                  <a:cubicBezTo>
                    <a:pt x="5526" y="7263"/>
                    <a:pt x="11051" y="5870"/>
                    <a:pt x="14568" y="4476"/>
                  </a:cubicBezTo>
                  <a:cubicBezTo>
                    <a:pt x="18084" y="3083"/>
                    <a:pt x="19591" y="1689"/>
                    <a:pt x="19089" y="818"/>
                  </a:cubicBezTo>
                  <a:cubicBezTo>
                    <a:pt x="18586" y="-53"/>
                    <a:pt x="16075" y="-401"/>
                    <a:pt x="12810" y="644"/>
                  </a:cubicBezTo>
                  <a:cubicBezTo>
                    <a:pt x="9544" y="1689"/>
                    <a:pt x="5526" y="4128"/>
                    <a:pt x="3014" y="6741"/>
                  </a:cubicBezTo>
                  <a:cubicBezTo>
                    <a:pt x="503" y="9354"/>
                    <a:pt x="-502" y="12141"/>
                    <a:pt x="2763" y="14580"/>
                  </a:cubicBezTo>
                  <a:cubicBezTo>
                    <a:pt x="6028" y="17018"/>
                    <a:pt x="13563" y="19109"/>
                    <a:pt x="21098" y="21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0" name="Line"/>
            <p:cNvSpPr/>
            <p:nvPr/>
          </p:nvSpPr>
          <p:spPr>
            <a:xfrm>
              <a:off x="3544749" y="6967750"/>
              <a:ext cx="216892" cy="364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12" fill="norm" stroke="1" extrusionOk="0">
                  <a:moveTo>
                    <a:pt x="13968" y="13650"/>
                  </a:moveTo>
                  <a:cubicBezTo>
                    <a:pt x="13215" y="12900"/>
                    <a:pt x="12461" y="12150"/>
                    <a:pt x="11456" y="11850"/>
                  </a:cubicBezTo>
                  <a:cubicBezTo>
                    <a:pt x="10452" y="11550"/>
                    <a:pt x="9196" y="11700"/>
                    <a:pt x="7438" y="12525"/>
                  </a:cubicBezTo>
                  <a:cubicBezTo>
                    <a:pt x="5680" y="13350"/>
                    <a:pt x="3419" y="14850"/>
                    <a:pt x="2038" y="16125"/>
                  </a:cubicBezTo>
                  <a:cubicBezTo>
                    <a:pt x="656" y="17400"/>
                    <a:pt x="154" y="18450"/>
                    <a:pt x="29" y="19350"/>
                  </a:cubicBezTo>
                  <a:cubicBezTo>
                    <a:pt x="-97" y="20250"/>
                    <a:pt x="154" y="21000"/>
                    <a:pt x="1661" y="21300"/>
                  </a:cubicBezTo>
                  <a:cubicBezTo>
                    <a:pt x="3168" y="21600"/>
                    <a:pt x="5931" y="21450"/>
                    <a:pt x="9447" y="18900"/>
                  </a:cubicBezTo>
                  <a:cubicBezTo>
                    <a:pt x="12963" y="16350"/>
                    <a:pt x="17233" y="11400"/>
                    <a:pt x="19368" y="8100"/>
                  </a:cubicBezTo>
                  <a:cubicBezTo>
                    <a:pt x="21503" y="4800"/>
                    <a:pt x="21503" y="3150"/>
                    <a:pt x="21126" y="1950"/>
                  </a:cubicBezTo>
                  <a:cubicBezTo>
                    <a:pt x="20750" y="750"/>
                    <a:pt x="19996" y="0"/>
                    <a:pt x="19243" y="0"/>
                  </a:cubicBezTo>
                  <a:cubicBezTo>
                    <a:pt x="18489" y="0"/>
                    <a:pt x="17736" y="750"/>
                    <a:pt x="17233" y="3300"/>
                  </a:cubicBezTo>
                  <a:cubicBezTo>
                    <a:pt x="16731" y="5850"/>
                    <a:pt x="16480" y="10200"/>
                    <a:pt x="16856" y="13200"/>
                  </a:cubicBezTo>
                  <a:cubicBezTo>
                    <a:pt x="17233" y="16200"/>
                    <a:pt x="18238" y="17850"/>
                    <a:pt x="19243" y="19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1" name="Line"/>
            <p:cNvSpPr/>
            <p:nvPr/>
          </p:nvSpPr>
          <p:spPr>
            <a:xfrm>
              <a:off x="3796275" y="7186117"/>
              <a:ext cx="181938" cy="113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0835" fill="norm" stroke="1" extrusionOk="0">
                  <a:moveTo>
                    <a:pt x="12357" y="4017"/>
                  </a:moveTo>
                  <a:cubicBezTo>
                    <a:pt x="11457" y="2139"/>
                    <a:pt x="10557" y="261"/>
                    <a:pt x="9357" y="26"/>
                  </a:cubicBezTo>
                  <a:cubicBezTo>
                    <a:pt x="8157" y="-209"/>
                    <a:pt x="6657" y="1200"/>
                    <a:pt x="5007" y="3782"/>
                  </a:cubicBezTo>
                  <a:cubicBezTo>
                    <a:pt x="3357" y="6365"/>
                    <a:pt x="1557" y="10121"/>
                    <a:pt x="657" y="13408"/>
                  </a:cubicBezTo>
                  <a:cubicBezTo>
                    <a:pt x="-243" y="16695"/>
                    <a:pt x="-243" y="19513"/>
                    <a:pt x="807" y="20452"/>
                  </a:cubicBezTo>
                  <a:cubicBezTo>
                    <a:pt x="1857" y="21391"/>
                    <a:pt x="3957" y="20452"/>
                    <a:pt x="5757" y="19278"/>
                  </a:cubicBezTo>
                  <a:cubicBezTo>
                    <a:pt x="7557" y="18104"/>
                    <a:pt x="9057" y="16695"/>
                    <a:pt x="10707" y="14582"/>
                  </a:cubicBezTo>
                  <a:cubicBezTo>
                    <a:pt x="12357" y="12469"/>
                    <a:pt x="14157" y="9652"/>
                    <a:pt x="15057" y="9417"/>
                  </a:cubicBezTo>
                  <a:cubicBezTo>
                    <a:pt x="15957" y="9182"/>
                    <a:pt x="15957" y="11530"/>
                    <a:pt x="16857" y="13643"/>
                  </a:cubicBezTo>
                  <a:cubicBezTo>
                    <a:pt x="17757" y="15756"/>
                    <a:pt x="19557" y="17634"/>
                    <a:pt x="21357" y="195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2" name="Line"/>
            <p:cNvSpPr/>
            <p:nvPr/>
          </p:nvSpPr>
          <p:spPr>
            <a:xfrm>
              <a:off x="3984413" y="7163853"/>
              <a:ext cx="124136" cy="1744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70" fill="norm" stroke="1" extrusionOk="0">
                  <a:moveTo>
                    <a:pt x="21412" y="4466"/>
                  </a:moveTo>
                  <a:cubicBezTo>
                    <a:pt x="20971" y="2900"/>
                    <a:pt x="20530" y="1335"/>
                    <a:pt x="19208" y="553"/>
                  </a:cubicBezTo>
                  <a:cubicBezTo>
                    <a:pt x="17885" y="-230"/>
                    <a:pt x="15681" y="-230"/>
                    <a:pt x="12816" y="866"/>
                  </a:cubicBezTo>
                  <a:cubicBezTo>
                    <a:pt x="9951" y="1961"/>
                    <a:pt x="6424" y="4153"/>
                    <a:pt x="4000" y="6970"/>
                  </a:cubicBezTo>
                  <a:cubicBezTo>
                    <a:pt x="1575" y="9787"/>
                    <a:pt x="253" y="13231"/>
                    <a:pt x="32" y="15735"/>
                  </a:cubicBezTo>
                  <a:cubicBezTo>
                    <a:pt x="-188" y="18240"/>
                    <a:pt x="694" y="19805"/>
                    <a:pt x="3339" y="20587"/>
                  </a:cubicBezTo>
                  <a:cubicBezTo>
                    <a:pt x="5983" y="21370"/>
                    <a:pt x="10392" y="21370"/>
                    <a:pt x="14800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3" name="Line"/>
            <p:cNvSpPr/>
            <p:nvPr/>
          </p:nvSpPr>
          <p:spPr>
            <a:xfrm>
              <a:off x="4154550" y="7253979"/>
              <a:ext cx="30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160"/>
                    <a:pt x="7200" y="4320"/>
                    <a:pt x="3600" y="7920"/>
                  </a:cubicBezTo>
                  <a:cubicBezTo>
                    <a:pt x="0" y="11520"/>
                    <a:pt x="0" y="165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4" name="Line"/>
            <p:cNvSpPr/>
            <p:nvPr/>
          </p:nvSpPr>
          <p:spPr>
            <a:xfrm>
              <a:off x="4200551" y="7046974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5" name="Line"/>
            <p:cNvSpPr/>
            <p:nvPr/>
          </p:nvSpPr>
          <p:spPr>
            <a:xfrm>
              <a:off x="4269223" y="6962639"/>
              <a:ext cx="391365" cy="615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419" fill="norm" stroke="1" extrusionOk="0">
                  <a:moveTo>
                    <a:pt x="10052" y="0"/>
                  </a:moveTo>
                  <a:cubicBezTo>
                    <a:pt x="9355" y="89"/>
                    <a:pt x="8658" y="178"/>
                    <a:pt x="7683" y="978"/>
                  </a:cubicBezTo>
                  <a:cubicBezTo>
                    <a:pt x="6707" y="1778"/>
                    <a:pt x="5453" y="3289"/>
                    <a:pt x="4547" y="4978"/>
                  </a:cubicBezTo>
                  <a:cubicBezTo>
                    <a:pt x="3642" y="6667"/>
                    <a:pt x="3084" y="8533"/>
                    <a:pt x="2805" y="9733"/>
                  </a:cubicBezTo>
                  <a:cubicBezTo>
                    <a:pt x="2527" y="10933"/>
                    <a:pt x="2527" y="11467"/>
                    <a:pt x="2805" y="11956"/>
                  </a:cubicBezTo>
                  <a:cubicBezTo>
                    <a:pt x="3084" y="12444"/>
                    <a:pt x="3642" y="12889"/>
                    <a:pt x="4269" y="13111"/>
                  </a:cubicBezTo>
                  <a:cubicBezTo>
                    <a:pt x="4896" y="13333"/>
                    <a:pt x="5593" y="13333"/>
                    <a:pt x="6011" y="13067"/>
                  </a:cubicBezTo>
                  <a:cubicBezTo>
                    <a:pt x="6429" y="12800"/>
                    <a:pt x="6568" y="12267"/>
                    <a:pt x="6080" y="11600"/>
                  </a:cubicBezTo>
                  <a:cubicBezTo>
                    <a:pt x="5593" y="10933"/>
                    <a:pt x="4478" y="10133"/>
                    <a:pt x="3572" y="9644"/>
                  </a:cubicBezTo>
                  <a:cubicBezTo>
                    <a:pt x="2666" y="9156"/>
                    <a:pt x="1969" y="8978"/>
                    <a:pt x="1273" y="8800"/>
                  </a:cubicBezTo>
                  <a:cubicBezTo>
                    <a:pt x="576" y="8622"/>
                    <a:pt x="-121" y="8444"/>
                    <a:pt x="18" y="8222"/>
                  </a:cubicBezTo>
                  <a:cubicBezTo>
                    <a:pt x="158" y="8000"/>
                    <a:pt x="1133" y="7733"/>
                    <a:pt x="2805" y="7378"/>
                  </a:cubicBezTo>
                  <a:cubicBezTo>
                    <a:pt x="4478" y="7022"/>
                    <a:pt x="6847" y="6578"/>
                    <a:pt x="8449" y="6356"/>
                  </a:cubicBezTo>
                  <a:cubicBezTo>
                    <a:pt x="10052" y="6133"/>
                    <a:pt x="10888" y="6133"/>
                    <a:pt x="11376" y="6356"/>
                  </a:cubicBezTo>
                  <a:cubicBezTo>
                    <a:pt x="11864" y="6578"/>
                    <a:pt x="12003" y="7022"/>
                    <a:pt x="12073" y="7467"/>
                  </a:cubicBezTo>
                  <a:cubicBezTo>
                    <a:pt x="12142" y="7911"/>
                    <a:pt x="12142" y="8356"/>
                    <a:pt x="12142" y="8800"/>
                  </a:cubicBezTo>
                  <a:cubicBezTo>
                    <a:pt x="12142" y="9244"/>
                    <a:pt x="12142" y="9689"/>
                    <a:pt x="12630" y="10044"/>
                  </a:cubicBezTo>
                  <a:cubicBezTo>
                    <a:pt x="13118" y="10400"/>
                    <a:pt x="14093" y="10667"/>
                    <a:pt x="14929" y="10622"/>
                  </a:cubicBezTo>
                  <a:cubicBezTo>
                    <a:pt x="15765" y="10578"/>
                    <a:pt x="16462" y="10222"/>
                    <a:pt x="17159" y="9956"/>
                  </a:cubicBezTo>
                  <a:cubicBezTo>
                    <a:pt x="17856" y="9689"/>
                    <a:pt x="18553" y="9511"/>
                    <a:pt x="18971" y="9644"/>
                  </a:cubicBezTo>
                  <a:cubicBezTo>
                    <a:pt x="19389" y="9778"/>
                    <a:pt x="19528" y="10222"/>
                    <a:pt x="19946" y="11689"/>
                  </a:cubicBezTo>
                  <a:cubicBezTo>
                    <a:pt x="20364" y="13156"/>
                    <a:pt x="21061" y="15644"/>
                    <a:pt x="21270" y="17378"/>
                  </a:cubicBezTo>
                  <a:cubicBezTo>
                    <a:pt x="21479" y="19111"/>
                    <a:pt x="21200" y="20089"/>
                    <a:pt x="20782" y="20711"/>
                  </a:cubicBezTo>
                  <a:cubicBezTo>
                    <a:pt x="20364" y="21333"/>
                    <a:pt x="19807" y="21600"/>
                    <a:pt x="18413" y="21289"/>
                  </a:cubicBezTo>
                  <a:cubicBezTo>
                    <a:pt x="17020" y="20978"/>
                    <a:pt x="14790" y="20089"/>
                    <a:pt x="13605" y="19333"/>
                  </a:cubicBezTo>
                  <a:cubicBezTo>
                    <a:pt x="12421" y="18578"/>
                    <a:pt x="12282" y="17956"/>
                    <a:pt x="12142" y="173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6" name="Line"/>
            <p:cNvSpPr/>
            <p:nvPr/>
          </p:nvSpPr>
          <p:spPr>
            <a:xfrm>
              <a:off x="1995056" y="7376968"/>
              <a:ext cx="940795" cy="150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554" fill="norm" stroke="1" extrusionOk="0">
                  <a:moveTo>
                    <a:pt x="820" y="15330"/>
                  </a:moveTo>
                  <a:cubicBezTo>
                    <a:pt x="410" y="15330"/>
                    <a:pt x="0" y="15330"/>
                    <a:pt x="0" y="15147"/>
                  </a:cubicBezTo>
                  <a:cubicBezTo>
                    <a:pt x="0" y="14964"/>
                    <a:pt x="410" y="14598"/>
                    <a:pt x="1698" y="13134"/>
                  </a:cubicBezTo>
                  <a:cubicBezTo>
                    <a:pt x="2985" y="11669"/>
                    <a:pt x="5151" y="9107"/>
                    <a:pt x="7346" y="6910"/>
                  </a:cubicBezTo>
                  <a:cubicBezTo>
                    <a:pt x="9541" y="4713"/>
                    <a:pt x="11766" y="2883"/>
                    <a:pt x="13873" y="1785"/>
                  </a:cubicBezTo>
                  <a:cubicBezTo>
                    <a:pt x="15980" y="686"/>
                    <a:pt x="17971" y="320"/>
                    <a:pt x="19141" y="137"/>
                  </a:cubicBezTo>
                  <a:cubicBezTo>
                    <a:pt x="20312" y="-46"/>
                    <a:pt x="20663" y="-46"/>
                    <a:pt x="20985" y="137"/>
                  </a:cubicBezTo>
                  <a:cubicBezTo>
                    <a:pt x="21307" y="320"/>
                    <a:pt x="21600" y="686"/>
                    <a:pt x="21541" y="1418"/>
                  </a:cubicBezTo>
                  <a:cubicBezTo>
                    <a:pt x="21483" y="2151"/>
                    <a:pt x="21073" y="3249"/>
                    <a:pt x="19932" y="5079"/>
                  </a:cubicBezTo>
                  <a:cubicBezTo>
                    <a:pt x="18790" y="6910"/>
                    <a:pt x="16917" y="9473"/>
                    <a:pt x="15132" y="11486"/>
                  </a:cubicBezTo>
                  <a:cubicBezTo>
                    <a:pt x="13346" y="13500"/>
                    <a:pt x="11649" y="14964"/>
                    <a:pt x="10010" y="16429"/>
                  </a:cubicBezTo>
                  <a:cubicBezTo>
                    <a:pt x="8371" y="17893"/>
                    <a:pt x="6790" y="19357"/>
                    <a:pt x="5854" y="20273"/>
                  </a:cubicBezTo>
                  <a:cubicBezTo>
                    <a:pt x="4917" y="21188"/>
                    <a:pt x="4624" y="21554"/>
                    <a:pt x="4654" y="21554"/>
                  </a:cubicBezTo>
                  <a:cubicBezTo>
                    <a:pt x="4683" y="21554"/>
                    <a:pt x="5034" y="21188"/>
                    <a:pt x="6205" y="20090"/>
                  </a:cubicBezTo>
                  <a:cubicBezTo>
                    <a:pt x="7376" y="18991"/>
                    <a:pt x="9366" y="17161"/>
                    <a:pt x="11210" y="15696"/>
                  </a:cubicBezTo>
                  <a:cubicBezTo>
                    <a:pt x="13054" y="14232"/>
                    <a:pt x="14751" y="13134"/>
                    <a:pt x="16068" y="12584"/>
                  </a:cubicBezTo>
                  <a:cubicBezTo>
                    <a:pt x="17385" y="12035"/>
                    <a:pt x="18322" y="12035"/>
                    <a:pt x="19259" y="120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77" name="Line"/>
            <p:cNvSpPr/>
            <p:nvPr/>
          </p:nvSpPr>
          <p:spPr>
            <a:xfrm>
              <a:off x="2996857" y="7468650"/>
              <a:ext cx="1696928" cy="6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0" fill="norm" stroke="1" extrusionOk="0">
                  <a:moveTo>
                    <a:pt x="0" y="0"/>
                  </a:moveTo>
                  <a:cubicBezTo>
                    <a:pt x="1041" y="800"/>
                    <a:pt x="2082" y="1600"/>
                    <a:pt x="3204" y="2000"/>
                  </a:cubicBezTo>
                  <a:cubicBezTo>
                    <a:pt x="4327" y="2400"/>
                    <a:pt x="5530" y="2400"/>
                    <a:pt x="6766" y="3200"/>
                  </a:cubicBezTo>
                  <a:cubicBezTo>
                    <a:pt x="8002" y="4000"/>
                    <a:pt x="9271" y="5600"/>
                    <a:pt x="10458" y="6800"/>
                  </a:cubicBezTo>
                  <a:cubicBezTo>
                    <a:pt x="11646" y="8000"/>
                    <a:pt x="12752" y="8800"/>
                    <a:pt x="13955" y="10000"/>
                  </a:cubicBezTo>
                  <a:cubicBezTo>
                    <a:pt x="15159" y="11200"/>
                    <a:pt x="16460" y="12800"/>
                    <a:pt x="17696" y="14400"/>
                  </a:cubicBezTo>
                  <a:cubicBezTo>
                    <a:pt x="18933" y="16000"/>
                    <a:pt x="20104" y="17600"/>
                    <a:pt x="20770" y="18800"/>
                  </a:cubicBezTo>
                  <a:cubicBezTo>
                    <a:pt x="21437" y="20000"/>
                    <a:pt x="21600" y="20800"/>
                    <a:pt x="21600" y="21200"/>
                  </a:cubicBezTo>
                  <a:cubicBezTo>
                    <a:pt x="21600" y="21600"/>
                    <a:pt x="21437" y="21600"/>
                    <a:pt x="20738" y="21200"/>
                  </a:cubicBezTo>
                  <a:cubicBezTo>
                    <a:pt x="20039" y="20800"/>
                    <a:pt x="18802" y="20000"/>
                    <a:pt x="17615" y="18800"/>
                  </a:cubicBezTo>
                  <a:cubicBezTo>
                    <a:pt x="16428" y="17600"/>
                    <a:pt x="15289" y="16000"/>
                    <a:pt x="14069" y="14400"/>
                  </a:cubicBezTo>
                  <a:cubicBezTo>
                    <a:pt x="12849" y="12800"/>
                    <a:pt x="11548" y="11200"/>
                    <a:pt x="10296" y="10000"/>
                  </a:cubicBezTo>
                  <a:cubicBezTo>
                    <a:pt x="9043" y="8800"/>
                    <a:pt x="7840" y="8000"/>
                    <a:pt x="6636" y="7600"/>
                  </a:cubicBezTo>
                  <a:cubicBezTo>
                    <a:pt x="5433" y="7200"/>
                    <a:pt x="4229" y="7200"/>
                    <a:pt x="3530" y="7200"/>
                  </a:cubicBezTo>
                  <a:cubicBezTo>
                    <a:pt x="2830" y="7200"/>
                    <a:pt x="2635" y="7200"/>
                    <a:pt x="2635" y="6800"/>
                  </a:cubicBezTo>
                  <a:cubicBezTo>
                    <a:pt x="2635" y="6400"/>
                    <a:pt x="2830" y="5600"/>
                    <a:pt x="3513" y="4800"/>
                  </a:cubicBezTo>
                  <a:cubicBezTo>
                    <a:pt x="4196" y="4000"/>
                    <a:pt x="5367" y="3200"/>
                    <a:pt x="6620" y="2800"/>
                  </a:cubicBezTo>
                  <a:cubicBezTo>
                    <a:pt x="7872" y="2400"/>
                    <a:pt x="9206" y="2400"/>
                    <a:pt x="10475" y="2400"/>
                  </a:cubicBezTo>
                  <a:cubicBezTo>
                    <a:pt x="11743" y="2400"/>
                    <a:pt x="12947" y="2400"/>
                    <a:pt x="13646" y="3200"/>
                  </a:cubicBezTo>
                  <a:cubicBezTo>
                    <a:pt x="14346" y="4000"/>
                    <a:pt x="14541" y="5600"/>
                    <a:pt x="14557" y="7600"/>
                  </a:cubicBezTo>
                  <a:cubicBezTo>
                    <a:pt x="14573" y="9600"/>
                    <a:pt x="14411" y="12000"/>
                    <a:pt x="13695" y="14400"/>
                  </a:cubicBezTo>
                  <a:cubicBezTo>
                    <a:pt x="12980" y="16800"/>
                    <a:pt x="11711" y="19200"/>
                    <a:pt x="10963" y="20400"/>
                  </a:cubicBezTo>
                  <a:cubicBezTo>
                    <a:pt x="10214" y="21600"/>
                    <a:pt x="9987" y="21600"/>
                    <a:pt x="10036" y="20800"/>
                  </a:cubicBezTo>
                  <a:cubicBezTo>
                    <a:pt x="10084" y="20000"/>
                    <a:pt x="10410" y="18400"/>
                    <a:pt x="11174" y="16400"/>
                  </a:cubicBezTo>
                  <a:cubicBezTo>
                    <a:pt x="11939" y="14400"/>
                    <a:pt x="13142" y="12000"/>
                    <a:pt x="14443" y="10000"/>
                  </a:cubicBezTo>
                  <a:cubicBezTo>
                    <a:pt x="15745" y="8000"/>
                    <a:pt x="17143" y="6400"/>
                    <a:pt x="18542" y="4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97" name="Drawing"/>
          <p:cNvGrpSpPr/>
          <p:nvPr/>
        </p:nvGrpSpPr>
        <p:grpSpPr>
          <a:xfrm>
            <a:off x="617297" y="488510"/>
            <a:ext cx="12182496" cy="6199928"/>
            <a:chOff x="-19050" y="-19049"/>
            <a:chExt cx="12182495" cy="6199926"/>
          </a:xfrm>
        </p:grpSpPr>
        <p:sp>
          <p:nvSpPr>
            <p:cNvPr id="2780" name="Line"/>
            <p:cNvSpPr/>
            <p:nvPr/>
          </p:nvSpPr>
          <p:spPr>
            <a:xfrm>
              <a:off x="3168960" y="715235"/>
              <a:ext cx="58780" cy="3152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2" fill="norm" stroke="1" extrusionOk="0">
                  <a:moveTo>
                    <a:pt x="21600" y="237"/>
                  </a:moveTo>
                  <a:cubicBezTo>
                    <a:pt x="16904" y="114"/>
                    <a:pt x="12209" y="-8"/>
                    <a:pt x="8922" y="1"/>
                  </a:cubicBezTo>
                  <a:cubicBezTo>
                    <a:pt x="5635" y="9"/>
                    <a:pt x="3757" y="149"/>
                    <a:pt x="2348" y="543"/>
                  </a:cubicBezTo>
                  <a:cubicBezTo>
                    <a:pt x="939" y="936"/>
                    <a:pt x="0" y="1584"/>
                    <a:pt x="0" y="2248"/>
                  </a:cubicBezTo>
                  <a:cubicBezTo>
                    <a:pt x="0" y="2913"/>
                    <a:pt x="939" y="3595"/>
                    <a:pt x="2348" y="4277"/>
                  </a:cubicBezTo>
                  <a:cubicBezTo>
                    <a:pt x="3757" y="4959"/>
                    <a:pt x="5635" y="5641"/>
                    <a:pt x="7513" y="6332"/>
                  </a:cubicBezTo>
                  <a:cubicBezTo>
                    <a:pt x="9391" y="7023"/>
                    <a:pt x="11270" y="7723"/>
                    <a:pt x="12209" y="8431"/>
                  </a:cubicBezTo>
                  <a:cubicBezTo>
                    <a:pt x="13148" y="9139"/>
                    <a:pt x="13148" y="9856"/>
                    <a:pt x="13148" y="10591"/>
                  </a:cubicBezTo>
                  <a:cubicBezTo>
                    <a:pt x="13148" y="11325"/>
                    <a:pt x="13148" y="12078"/>
                    <a:pt x="13148" y="12777"/>
                  </a:cubicBezTo>
                  <a:cubicBezTo>
                    <a:pt x="13148" y="13477"/>
                    <a:pt x="13148" y="14124"/>
                    <a:pt x="13148" y="14780"/>
                  </a:cubicBezTo>
                  <a:cubicBezTo>
                    <a:pt x="13148" y="15436"/>
                    <a:pt x="13148" y="16100"/>
                    <a:pt x="12678" y="16756"/>
                  </a:cubicBezTo>
                  <a:cubicBezTo>
                    <a:pt x="12209" y="17412"/>
                    <a:pt x="11270" y="18059"/>
                    <a:pt x="10330" y="18724"/>
                  </a:cubicBezTo>
                  <a:cubicBezTo>
                    <a:pt x="9391" y="19388"/>
                    <a:pt x="8452" y="20070"/>
                    <a:pt x="7983" y="20508"/>
                  </a:cubicBezTo>
                  <a:cubicBezTo>
                    <a:pt x="7513" y="20945"/>
                    <a:pt x="7513" y="21137"/>
                    <a:pt x="7513" y="21286"/>
                  </a:cubicBezTo>
                  <a:cubicBezTo>
                    <a:pt x="7513" y="21435"/>
                    <a:pt x="7513" y="21540"/>
                    <a:pt x="7983" y="21566"/>
                  </a:cubicBezTo>
                  <a:cubicBezTo>
                    <a:pt x="8452" y="21592"/>
                    <a:pt x="9391" y="21540"/>
                    <a:pt x="10330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1" name="Line"/>
            <p:cNvSpPr/>
            <p:nvPr/>
          </p:nvSpPr>
          <p:spPr>
            <a:xfrm>
              <a:off x="3014205" y="750221"/>
              <a:ext cx="290203" cy="2602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949" fill="norm" stroke="1" extrusionOk="0">
                  <a:moveTo>
                    <a:pt x="6169" y="4286"/>
                  </a:moveTo>
                  <a:cubicBezTo>
                    <a:pt x="5790" y="3258"/>
                    <a:pt x="5411" y="2229"/>
                    <a:pt x="4937" y="2332"/>
                  </a:cubicBezTo>
                  <a:cubicBezTo>
                    <a:pt x="4463" y="2435"/>
                    <a:pt x="3895" y="3669"/>
                    <a:pt x="3232" y="5418"/>
                  </a:cubicBezTo>
                  <a:cubicBezTo>
                    <a:pt x="2569" y="7166"/>
                    <a:pt x="1811" y="9429"/>
                    <a:pt x="1148" y="11383"/>
                  </a:cubicBezTo>
                  <a:cubicBezTo>
                    <a:pt x="484" y="13338"/>
                    <a:pt x="-84" y="14983"/>
                    <a:pt x="11" y="15395"/>
                  </a:cubicBezTo>
                  <a:cubicBezTo>
                    <a:pt x="105" y="15806"/>
                    <a:pt x="863" y="14983"/>
                    <a:pt x="2474" y="12309"/>
                  </a:cubicBezTo>
                  <a:cubicBezTo>
                    <a:pt x="4084" y="9635"/>
                    <a:pt x="6548" y="5109"/>
                    <a:pt x="8158" y="2538"/>
                  </a:cubicBezTo>
                  <a:cubicBezTo>
                    <a:pt x="9769" y="-34"/>
                    <a:pt x="10527" y="-651"/>
                    <a:pt x="12042" y="686"/>
                  </a:cubicBezTo>
                  <a:cubicBezTo>
                    <a:pt x="13558" y="2023"/>
                    <a:pt x="15832" y="5315"/>
                    <a:pt x="17537" y="9018"/>
                  </a:cubicBezTo>
                  <a:cubicBezTo>
                    <a:pt x="19242" y="12720"/>
                    <a:pt x="20379" y="16835"/>
                    <a:pt x="21516" y="20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2" name="Line"/>
            <p:cNvSpPr/>
            <p:nvPr/>
          </p:nvSpPr>
          <p:spPr>
            <a:xfrm>
              <a:off x="2537723" y="3407475"/>
              <a:ext cx="4988201" cy="4550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7" h="21487" fill="norm" stroke="1" extrusionOk="0">
                  <a:moveTo>
                    <a:pt x="0" y="21487"/>
                  </a:moveTo>
                  <a:cubicBezTo>
                    <a:pt x="177" y="21004"/>
                    <a:pt x="354" y="20522"/>
                    <a:pt x="658" y="20280"/>
                  </a:cubicBezTo>
                  <a:cubicBezTo>
                    <a:pt x="962" y="20039"/>
                    <a:pt x="1394" y="20039"/>
                    <a:pt x="1797" y="19918"/>
                  </a:cubicBezTo>
                  <a:cubicBezTo>
                    <a:pt x="2201" y="19798"/>
                    <a:pt x="2577" y="19556"/>
                    <a:pt x="2959" y="19315"/>
                  </a:cubicBezTo>
                  <a:cubicBezTo>
                    <a:pt x="3340" y="19074"/>
                    <a:pt x="3727" y="18832"/>
                    <a:pt x="4147" y="18531"/>
                  </a:cubicBezTo>
                  <a:cubicBezTo>
                    <a:pt x="4568" y="18229"/>
                    <a:pt x="5021" y="17867"/>
                    <a:pt x="5441" y="17505"/>
                  </a:cubicBezTo>
                  <a:cubicBezTo>
                    <a:pt x="5862" y="17143"/>
                    <a:pt x="6249" y="16781"/>
                    <a:pt x="6664" y="16358"/>
                  </a:cubicBezTo>
                  <a:cubicBezTo>
                    <a:pt x="7078" y="15936"/>
                    <a:pt x="7521" y="15453"/>
                    <a:pt x="7980" y="15031"/>
                  </a:cubicBezTo>
                  <a:cubicBezTo>
                    <a:pt x="8439" y="14609"/>
                    <a:pt x="8914" y="14247"/>
                    <a:pt x="9318" y="13885"/>
                  </a:cubicBezTo>
                  <a:cubicBezTo>
                    <a:pt x="9722" y="13523"/>
                    <a:pt x="10053" y="13161"/>
                    <a:pt x="10396" y="12859"/>
                  </a:cubicBezTo>
                  <a:cubicBezTo>
                    <a:pt x="10739" y="12557"/>
                    <a:pt x="11093" y="12316"/>
                    <a:pt x="11430" y="12075"/>
                  </a:cubicBezTo>
                  <a:cubicBezTo>
                    <a:pt x="11768" y="11833"/>
                    <a:pt x="12088" y="11592"/>
                    <a:pt x="12492" y="11411"/>
                  </a:cubicBezTo>
                  <a:cubicBezTo>
                    <a:pt x="12896" y="11230"/>
                    <a:pt x="13382" y="11109"/>
                    <a:pt x="13858" y="10989"/>
                  </a:cubicBezTo>
                  <a:cubicBezTo>
                    <a:pt x="14334" y="10868"/>
                    <a:pt x="14798" y="10747"/>
                    <a:pt x="15235" y="10687"/>
                  </a:cubicBezTo>
                  <a:cubicBezTo>
                    <a:pt x="15672" y="10627"/>
                    <a:pt x="16081" y="10627"/>
                    <a:pt x="16485" y="10566"/>
                  </a:cubicBezTo>
                  <a:cubicBezTo>
                    <a:pt x="16888" y="10506"/>
                    <a:pt x="17287" y="10385"/>
                    <a:pt x="17701" y="10325"/>
                  </a:cubicBezTo>
                  <a:cubicBezTo>
                    <a:pt x="18116" y="10265"/>
                    <a:pt x="18547" y="10265"/>
                    <a:pt x="19012" y="10265"/>
                  </a:cubicBezTo>
                  <a:cubicBezTo>
                    <a:pt x="19476" y="10265"/>
                    <a:pt x="19974" y="10265"/>
                    <a:pt x="20383" y="10265"/>
                  </a:cubicBezTo>
                  <a:cubicBezTo>
                    <a:pt x="20793" y="10265"/>
                    <a:pt x="21113" y="10265"/>
                    <a:pt x="21307" y="10144"/>
                  </a:cubicBezTo>
                  <a:cubicBezTo>
                    <a:pt x="21500" y="10023"/>
                    <a:pt x="21567" y="9782"/>
                    <a:pt x="21583" y="9299"/>
                  </a:cubicBezTo>
                  <a:cubicBezTo>
                    <a:pt x="21600" y="8817"/>
                    <a:pt x="21567" y="8093"/>
                    <a:pt x="21445" y="6765"/>
                  </a:cubicBezTo>
                  <a:cubicBezTo>
                    <a:pt x="21324" y="5438"/>
                    <a:pt x="21113" y="3507"/>
                    <a:pt x="20964" y="2300"/>
                  </a:cubicBezTo>
                  <a:cubicBezTo>
                    <a:pt x="20815" y="1094"/>
                    <a:pt x="20726" y="611"/>
                    <a:pt x="20632" y="309"/>
                  </a:cubicBezTo>
                  <a:cubicBezTo>
                    <a:pt x="20538" y="8"/>
                    <a:pt x="20439" y="-113"/>
                    <a:pt x="20406" y="128"/>
                  </a:cubicBezTo>
                  <a:cubicBezTo>
                    <a:pt x="20372" y="370"/>
                    <a:pt x="20406" y="973"/>
                    <a:pt x="20566" y="1878"/>
                  </a:cubicBezTo>
                  <a:cubicBezTo>
                    <a:pt x="20726" y="2783"/>
                    <a:pt x="21014" y="3990"/>
                    <a:pt x="21196" y="5076"/>
                  </a:cubicBezTo>
                  <a:cubicBezTo>
                    <a:pt x="21379" y="6162"/>
                    <a:pt x="21456" y="7127"/>
                    <a:pt x="21445" y="8394"/>
                  </a:cubicBezTo>
                  <a:cubicBezTo>
                    <a:pt x="21434" y="9661"/>
                    <a:pt x="21335" y="11230"/>
                    <a:pt x="21207" y="12678"/>
                  </a:cubicBezTo>
                  <a:cubicBezTo>
                    <a:pt x="21080" y="14126"/>
                    <a:pt x="20925" y="15453"/>
                    <a:pt x="20771" y="16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3" name="Line"/>
            <p:cNvSpPr/>
            <p:nvPr/>
          </p:nvSpPr>
          <p:spPr>
            <a:xfrm>
              <a:off x="4899110" y="3929327"/>
              <a:ext cx="421677" cy="6641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6" fill="norm" stroke="1" extrusionOk="0">
                  <a:moveTo>
                    <a:pt x="0" y="12485"/>
                  </a:moveTo>
                  <a:cubicBezTo>
                    <a:pt x="2487" y="11078"/>
                    <a:pt x="4975" y="9672"/>
                    <a:pt x="7135" y="8099"/>
                  </a:cubicBezTo>
                  <a:cubicBezTo>
                    <a:pt x="9295" y="6527"/>
                    <a:pt x="11127" y="4789"/>
                    <a:pt x="12175" y="3589"/>
                  </a:cubicBezTo>
                  <a:cubicBezTo>
                    <a:pt x="13222" y="2389"/>
                    <a:pt x="13484" y="1727"/>
                    <a:pt x="13615" y="1189"/>
                  </a:cubicBezTo>
                  <a:cubicBezTo>
                    <a:pt x="13745" y="651"/>
                    <a:pt x="13745" y="237"/>
                    <a:pt x="13418" y="72"/>
                  </a:cubicBezTo>
                  <a:cubicBezTo>
                    <a:pt x="13091" y="-94"/>
                    <a:pt x="12436" y="-11"/>
                    <a:pt x="11520" y="734"/>
                  </a:cubicBezTo>
                  <a:cubicBezTo>
                    <a:pt x="10604" y="1478"/>
                    <a:pt x="9425" y="2885"/>
                    <a:pt x="8640" y="5037"/>
                  </a:cubicBezTo>
                  <a:cubicBezTo>
                    <a:pt x="7855" y="7189"/>
                    <a:pt x="7462" y="10085"/>
                    <a:pt x="7331" y="12816"/>
                  </a:cubicBezTo>
                  <a:cubicBezTo>
                    <a:pt x="7200" y="15547"/>
                    <a:pt x="7331" y="18113"/>
                    <a:pt x="7396" y="19603"/>
                  </a:cubicBezTo>
                  <a:cubicBezTo>
                    <a:pt x="7462" y="21092"/>
                    <a:pt x="7462" y="21506"/>
                    <a:pt x="7396" y="21506"/>
                  </a:cubicBezTo>
                  <a:cubicBezTo>
                    <a:pt x="7331" y="21506"/>
                    <a:pt x="7200" y="21092"/>
                    <a:pt x="7265" y="20182"/>
                  </a:cubicBezTo>
                  <a:cubicBezTo>
                    <a:pt x="7331" y="19272"/>
                    <a:pt x="7593" y="17865"/>
                    <a:pt x="8247" y="16747"/>
                  </a:cubicBezTo>
                  <a:cubicBezTo>
                    <a:pt x="8902" y="15630"/>
                    <a:pt x="9949" y="14803"/>
                    <a:pt x="10931" y="14389"/>
                  </a:cubicBezTo>
                  <a:cubicBezTo>
                    <a:pt x="11913" y="13975"/>
                    <a:pt x="12829" y="13975"/>
                    <a:pt x="13811" y="14306"/>
                  </a:cubicBezTo>
                  <a:cubicBezTo>
                    <a:pt x="14793" y="14637"/>
                    <a:pt x="15840" y="15299"/>
                    <a:pt x="17149" y="16499"/>
                  </a:cubicBezTo>
                  <a:cubicBezTo>
                    <a:pt x="18458" y="17699"/>
                    <a:pt x="20029" y="19437"/>
                    <a:pt x="21600" y="21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4" name="Line"/>
            <p:cNvSpPr/>
            <p:nvPr/>
          </p:nvSpPr>
          <p:spPr>
            <a:xfrm>
              <a:off x="5389788" y="4429884"/>
              <a:ext cx="50601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855" y="15600"/>
                    <a:pt x="3709" y="9600"/>
                    <a:pt x="6764" y="6600"/>
                  </a:cubicBezTo>
                  <a:cubicBezTo>
                    <a:pt x="9818" y="3600"/>
                    <a:pt x="14073" y="3600"/>
                    <a:pt x="16745" y="3000"/>
                  </a:cubicBezTo>
                  <a:cubicBezTo>
                    <a:pt x="19418" y="2400"/>
                    <a:pt x="20509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5" name="Line"/>
            <p:cNvSpPr/>
            <p:nvPr/>
          </p:nvSpPr>
          <p:spPr>
            <a:xfrm>
              <a:off x="5819569" y="4319509"/>
              <a:ext cx="221083" cy="210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5" h="21389" fill="norm" stroke="1" extrusionOk="0">
                  <a:moveTo>
                    <a:pt x="687" y="4213"/>
                  </a:moveTo>
                  <a:cubicBezTo>
                    <a:pt x="201" y="2912"/>
                    <a:pt x="-284" y="1611"/>
                    <a:pt x="201" y="830"/>
                  </a:cubicBezTo>
                  <a:cubicBezTo>
                    <a:pt x="687" y="49"/>
                    <a:pt x="2143" y="-211"/>
                    <a:pt x="5177" y="179"/>
                  </a:cubicBezTo>
                  <a:cubicBezTo>
                    <a:pt x="8210" y="570"/>
                    <a:pt x="12822" y="1611"/>
                    <a:pt x="16098" y="3432"/>
                  </a:cubicBezTo>
                  <a:cubicBezTo>
                    <a:pt x="19374" y="5254"/>
                    <a:pt x="21316" y="7856"/>
                    <a:pt x="20952" y="10719"/>
                  </a:cubicBezTo>
                  <a:cubicBezTo>
                    <a:pt x="20588" y="13582"/>
                    <a:pt x="17918" y="16705"/>
                    <a:pt x="15613" y="18526"/>
                  </a:cubicBezTo>
                  <a:cubicBezTo>
                    <a:pt x="13307" y="20348"/>
                    <a:pt x="11365" y="20869"/>
                    <a:pt x="9424" y="213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6" name="Line"/>
            <p:cNvSpPr/>
            <p:nvPr/>
          </p:nvSpPr>
          <p:spPr>
            <a:xfrm>
              <a:off x="2338386" y="2582175"/>
              <a:ext cx="238097" cy="19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339" fill="norm" stroke="1" extrusionOk="0">
                  <a:moveTo>
                    <a:pt x="0" y="21039"/>
                  </a:moveTo>
                  <a:cubicBezTo>
                    <a:pt x="2501" y="21319"/>
                    <a:pt x="5002" y="21600"/>
                    <a:pt x="7617" y="20899"/>
                  </a:cubicBezTo>
                  <a:cubicBezTo>
                    <a:pt x="10232" y="20197"/>
                    <a:pt x="12960" y="18514"/>
                    <a:pt x="14665" y="17112"/>
                  </a:cubicBezTo>
                  <a:cubicBezTo>
                    <a:pt x="16371" y="15709"/>
                    <a:pt x="17053" y="14587"/>
                    <a:pt x="16939" y="13605"/>
                  </a:cubicBezTo>
                  <a:cubicBezTo>
                    <a:pt x="16825" y="12623"/>
                    <a:pt x="15916" y="11782"/>
                    <a:pt x="14893" y="11501"/>
                  </a:cubicBezTo>
                  <a:cubicBezTo>
                    <a:pt x="13869" y="11221"/>
                    <a:pt x="12733" y="11501"/>
                    <a:pt x="12619" y="12062"/>
                  </a:cubicBezTo>
                  <a:cubicBezTo>
                    <a:pt x="12505" y="12623"/>
                    <a:pt x="13415" y="13465"/>
                    <a:pt x="14438" y="13745"/>
                  </a:cubicBezTo>
                  <a:cubicBezTo>
                    <a:pt x="15461" y="14026"/>
                    <a:pt x="16598" y="13745"/>
                    <a:pt x="17735" y="13184"/>
                  </a:cubicBezTo>
                  <a:cubicBezTo>
                    <a:pt x="18872" y="12623"/>
                    <a:pt x="20008" y="11782"/>
                    <a:pt x="20691" y="10660"/>
                  </a:cubicBezTo>
                  <a:cubicBezTo>
                    <a:pt x="21373" y="9538"/>
                    <a:pt x="21600" y="8135"/>
                    <a:pt x="19667" y="6312"/>
                  </a:cubicBezTo>
                  <a:cubicBezTo>
                    <a:pt x="17735" y="4488"/>
                    <a:pt x="13642" y="2244"/>
                    <a:pt x="11027" y="1122"/>
                  </a:cubicBezTo>
                  <a:cubicBezTo>
                    <a:pt x="8413" y="0"/>
                    <a:pt x="7276" y="0"/>
                    <a:pt x="613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7" name="Line"/>
            <p:cNvSpPr/>
            <p:nvPr/>
          </p:nvSpPr>
          <p:spPr>
            <a:xfrm>
              <a:off x="2399720" y="2068497"/>
              <a:ext cx="46002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3488"/>
                    <a:pt x="7200" y="6975"/>
                    <a:pt x="10800" y="10575"/>
                  </a:cubicBezTo>
                  <a:cubicBezTo>
                    <a:pt x="14400" y="14175"/>
                    <a:pt x="18000" y="1788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8" name="Line"/>
            <p:cNvSpPr/>
            <p:nvPr/>
          </p:nvSpPr>
          <p:spPr>
            <a:xfrm>
              <a:off x="2229591" y="2040102"/>
              <a:ext cx="300467" cy="161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972" fill="norm" stroke="1" extrusionOk="0">
                  <a:moveTo>
                    <a:pt x="5046" y="4689"/>
                  </a:moveTo>
                  <a:cubicBezTo>
                    <a:pt x="3765" y="9009"/>
                    <a:pt x="2484" y="13329"/>
                    <a:pt x="1568" y="16320"/>
                  </a:cubicBezTo>
                  <a:cubicBezTo>
                    <a:pt x="653" y="19310"/>
                    <a:pt x="104" y="20972"/>
                    <a:pt x="13" y="20972"/>
                  </a:cubicBezTo>
                  <a:cubicBezTo>
                    <a:pt x="-79" y="20972"/>
                    <a:pt x="287" y="19310"/>
                    <a:pt x="1935" y="15655"/>
                  </a:cubicBezTo>
                  <a:cubicBezTo>
                    <a:pt x="3582" y="12000"/>
                    <a:pt x="6511" y="6350"/>
                    <a:pt x="8524" y="3194"/>
                  </a:cubicBezTo>
                  <a:cubicBezTo>
                    <a:pt x="10538" y="37"/>
                    <a:pt x="11636" y="-628"/>
                    <a:pt x="13192" y="535"/>
                  </a:cubicBezTo>
                  <a:cubicBezTo>
                    <a:pt x="14748" y="1698"/>
                    <a:pt x="16762" y="4689"/>
                    <a:pt x="18226" y="7347"/>
                  </a:cubicBezTo>
                  <a:cubicBezTo>
                    <a:pt x="19690" y="10006"/>
                    <a:pt x="20606" y="12332"/>
                    <a:pt x="21521" y="14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89" name="Line"/>
            <p:cNvSpPr/>
            <p:nvPr/>
          </p:nvSpPr>
          <p:spPr>
            <a:xfrm>
              <a:off x="4132745" y="3686200"/>
              <a:ext cx="30349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600" fill="norm" stroke="1" extrusionOk="0">
                  <a:moveTo>
                    <a:pt x="5175" y="0"/>
                  </a:moveTo>
                  <a:cubicBezTo>
                    <a:pt x="5175" y="5100"/>
                    <a:pt x="5175" y="10200"/>
                    <a:pt x="5175" y="13650"/>
                  </a:cubicBezTo>
                  <a:cubicBezTo>
                    <a:pt x="5175" y="17100"/>
                    <a:pt x="5175" y="18900"/>
                    <a:pt x="5175" y="18300"/>
                  </a:cubicBezTo>
                  <a:cubicBezTo>
                    <a:pt x="5175" y="17700"/>
                    <a:pt x="5175" y="14700"/>
                    <a:pt x="5175" y="12300"/>
                  </a:cubicBezTo>
                  <a:cubicBezTo>
                    <a:pt x="5175" y="9900"/>
                    <a:pt x="5175" y="8100"/>
                    <a:pt x="4275" y="5850"/>
                  </a:cubicBezTo>
                  <a:cubicBezTo>
                    <a:pt x="3375" y="3600"/>
                    <a:pt x="1575" y="900"/>
                    <a:pt x="675" y="450"/>
                  </a:cubicBezTo>
                  <a:cubicBezTo>
                    <a:pt x="-225" y="0"/>
                    <a:pt x="-225" y="1800"/>
                    <a:pt x="675" y="5100"/>
                  </a:cubicBezTo>
                  <a:cubicBezTo>
                    <a:pt x="1575" y="8400"/>
                    <a:pt x="3375" y="13200"/>
                    <a:pt x="6975" y="16200"/>
                  </a:cubicBezTo>
                  <a:cubicBezTo>
                    <a:pt x="10575" y="19200"/>
                    <a:pt x="15975" y="20400"/>
                    <a:pt x="213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0" name="Line"/>
            <p:cNvSpPr/>
            <p:nvPr/>
          </p:nvSpPr>
          <p:spPr>
            <a:xfrm>
              <a:off x="4032757" y="4093502"/>
              <a:ext cx="92003" cy="234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2" fill="norm" stroke="1" extrusionOk="0">
                  <a:moveTo>
                    <a:pt x="21600" y="1307"/>
                  </a:moveTo>
                  <a:cubicBezTo>
                    <a:pt x="18600" y="842"/>
                    <a:pt x="15600" y="378"/>
                    <a:pt x="12600" y="145"/>
                  </a:cubicBezTo>
                  <a:cubicBezTo>
                    <a:pt x="9600" y="-87"/>
                    <a:pt x="6600" y="-87"/>
                    <a:pt x="4500" y="494"/>
                  </a:cubicBezTo>
                  <a:cubicBezTo>
                    <a:pt x="2400" y="1074"/>
                    <a:pt x="1200" y="2236"/>
                    <a:pt x="3300" y="4442"/>
                  </a:cubicBezTo>
                  <a:cubicBezTo>
                    <a:pt x="5400" y="6648"/>
                    <a:pt x="10800" y="9900"/>
                    <a:pt x="14400" y="12339"/>
                  </a:cubicBezTo>
                  <a:cubicBezTo>
                    <a:pt x="18000" y="14778"/>
                    <a:pt x="19800" y="16403"/>
                    <a:pt x="20700" y="17797"/>
                  </a:cubicBezTo>
                  <a:cubicBezTo>
                    <a:pt x="21600" y="19190"/>
                    <a:pt x="21600" y="20352"/>
                    <a:pt x="19800" y="20932"/>
                  </a:cubicBezTo>
                  <a:cubicBezTo>
                    <a:pt x="18000" y="21513"/>
                    <a:pt x="14400" y="21513"/>
                    <a:pt x="10800" y="20468"/>
                  </a:cubicBezTo>
                  <a:cubicBezTo>
                    <a:pt x="7200" y="19423"/>
                    <a:pt x="3600" y="17332"/>
                    <a:pt x="0" y="152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1" name="Line"/>
            <p:cNvSpPr/>
            <p:nvPr/>
          </p:nvSpPr>
          <p:spPr>
            <a:xfrm>
              <a:off x="4025090" y="4092543"/>
              <a:ext cx="184005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4400"/>
                    <a:pt x="11400" y="7200"/>
                    <a:pt x="15000" y="3600"/>
                  </a:cubicBezTo>
                  <a:cubicBezTo>
                    <a:pt x="18600" y="0"/>
                    <a:pt x="201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2" name="Line"/>
            <p:cNvSpPr/>
            <p:nvPr/>
          </p:nvSpPr>
          <p:spPr>
            <a:xfrm>
              <a:off x="4270429" y="4015875"/>
              <a:ext cx="3066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4050"/>
                    <a:pt x="7200" y="8100"/>
                    <a:pt x="3600" y="11700"/>
                  </a:cubicBezTo>
                  <a:cubicBezTo>
                    <a:pt x="0" y="15300"/>
                    <a:pt x="0" y="184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3" name="Line"/>
            <p:cNvSpPr/>
            <p:nvPr/>
          </p:nvSpPr>
          <p:spPr>
            <a:xfrm>
              <a:off x="4308764" y="4137864"/>
              <a:ext cx="115003" cy="237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9" fill="norm" stroke="1" extrusionOk="0">
                  <a:moveTo>
                    <a:pt x="21600" y="750"/>
                  </a:moveTo>
                  <a:cubicBezTo>
                    <a:pt x="19200" y="291"/>
                    <a:pt x="16800" y="-169"/>
                    <a:pt x="14400" y="61"/>
                  </a:cubicBezTo>
                  <a:cubicBezTo>
                    <a:pt x="12000" y="291"/>
                    <a:pt x="9600" y="1210"/>
                    <a:pt x="9840" y="3852"/>
                  </a:cubicBezTo>
                  <a:cubicBezTo>
                    <a:pt x="10080" y="6495"/>
                    <a:pt x="12960" y="10861"/>
                    <a:pt x="14400" y="13733"/>
                  </a:cubicBezTo>
                  <a:cubicBezTo>
                    <a:pt x="15840" y="16605"/>
                    <a:pt x="15840" y="17984"/>
                    <a:pt x="15120" y="19133"/>
                  </a:cubicBezTo>
                  <a:cubicBezTo>
                    <a:pt x="14400" y="20282"/>
                    <a:pt x="12960" y="21201"/>
                    <a:pt x="11280" y="21316"/>
                  </a:cubicBezTo>
                  <a:cubicBezTo>
                    <a:pt x="9600" y="21431"/>
                    <a:pt x="7680" y="20742"/>
                    <a:pt x="5760" y="19478"/>
                  </a:cubicBezTo>
                  <a:cubicBezTo>
                    <a:pt x="3840" y="18214"/>
                    <a:pt x="1920" y="16376"/>
                    <a:pt x="0" y="145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4" name="Line"/>
            <p:cNvSpPr/>
            <p:nvPr/>
          </p:nvSpPr>
          <p:spPr>
            <a:xfrm>
              <a:off x="4324097" y="4115543"/>
              <a:ext cx="184005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00" y="15300"/>
                    <a:pt x="11400" y="9000"/>
                    <a:pt x="15000" y="5400"/>
                  </a:cubicBezTo>
                  <a:cubicBezTo>
                    <a:pt x="18600" y="1800"/>
                    <a:pt x="20100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5" name="Line"/>
            <p:cNvSpPr/>
            <p:nvPr/>
          </p:nvSpPr>
          <p:spPr>
            <a:xfrm>
              <a:off x="4523435" y="4015875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6" name="Line"/>
            <p:cNvSpPr/>
            <p:nvPr/>
          </p:nvSpPr>
          <p:spPr>
            <a:xfrm>
              <a:off x="4584770" y="4023541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7" name="Line"/>
            <p:cNvSpPr/>
            <p:nvPr/>
          </p:nvSpPr>
          <p:spPr>
            <a:xfrm>
              <a:off x="5914626" y="3532863"/>
              <a:ext cx="11842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46"/>
                    <a:pt x="-1585" y="8492"/>
                    <a:pt x="575" y="12092"/>
                  </a:cubicBezTo>
                  <a:cubicBezTo>
                    <a:pt x="2735" y="15692"/>
                    <a:pt x="11375" y="18646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8" name="Line"/>
            <p:cNvSpPr/>
            <p:nvPr/>
          </p:nvSpPr>
          <p:spPr>
            <a:xfrm>
              <a:off x="5964801" y="3870204"/>
              <a:ext cx="121528" cy="248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43" fill="norm" stroke="1" extrusionOk="0">
                  <a:moveTo>
                    <a:pt x="18900" y="0"/>
                  </a:moveTo>
                  <a:cubicBezTo>
                    <a:pt x="16650" y="0"/>
                    <a:pt x="14400" y="0"/>
                    <a:pt x="11700" y="0"/>
                  </a:cubicBezTo>
                  <a:cubicBezTo>
                    <a:pt x="9000" y="0"/>
                    <a:pt x="5850" y="0"/>
                    <a:pt x="4275" y="655"/>
                  </a:cubicBezTo>
                  <a:cubicBezTo>
                    <a:pt x="2700" y="1309"/>
                    <a:pt x="2700" y="2618"/>
                    <a:pt x="5400" y="4691"/>
                  </a:cubicBezTo>
                  <a:cubicBezTo>
                    <a:pt x="8100" y="6764"/>
                    <a:pt x="13500" y="9600"/>
                    <a:pt x="16875" y="12327"/>
                  </a:cubicBezTo>
                  <a:cubicBezTo>
                    <a:pt x="20250" y="15055"/>
                    <a:pt x="21600" y="17673"/>
                    <a:pt x="21375" y="19309"/>
                  </a:cubicBezTo>
                  <a:cubicBezTo>
                    <a:pt x="21150" y="20945"/>
                    <a:pt x="19350" y="21600"/>
                    <a:pt x="15525" y="21055"/>
                  </a:cubicBezTo>
                  <a:cubicBezTo>
                    <a:pt x="11700" y="20509"/>
                    <a:pt x="5850" y="18764"/>
                    <a:pt x="0" y="17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799" name="Line"/>
            <p:cNvSpPr/>
            <p:nvPr/>
          </p:nvSpPr>
          <p:spPr>
            <a:xfrm>
              <a:off x="5972468" y="3847204"/>
              <a:ext cx="191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0" name="Line"/>
            <p:cNvSpPr/>
            <p:nvPr/>
          </p:nvSpPr>
          <p:spPr>
            <a:xfrm>
              <a:off x="6202472" y="3732201"/>
              <a:ext cx="3833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1" name="Line"/>
            <p:cNvSpPr/>
            <p:nvPr/>
          </p:nvSpPr>
          <p:spPr>
            <a:xfrm>
              <a:off x="6304697" y="3893205"/>
              <a:ext cx="511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6039"/>
                    <a:pt x="0" y="12077"/>
                    <a:pt x="0" y="15677"/>
                  </a:cubicBezTo>
                  <a:cubicBezTo>
                    <a:pt x="0" y="19277"/>
                    <a:pt x="10800" y="2043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2" name="Line"/>
            <p:cNvSpPr/>
            <p:nvPr/>
          </p:nvSpPr>
          <p:spPr>
            <a:xfrm>
              <a:off x="6364615" y="3923872"/>
              <a:ext cx="128057" cy="15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2" h="20579" fill="norm" stroke="1" extrusionOk="0">
                  <a:moveTo>
                    <a:pt x="8705" y="1994"/>
                  </a:moveTo>
                  <a:cubicBezTo>
                    <a:pt x="6587" y="1994"/>
                    <a:pt x="4470" y="1994"/>
                    <a:pt x="2776" y="2825"/>
                  </a:cubicBezTo>
                  <a:cubicBezTo>
                    <a:pt x="1082" y="3655"/>
                    <a:pt x="-189" y="5317"/>
                    <a:pt x="23" y="8806"/>
                  </a:cubicBezTo>
                  <a:cubicBezTo>
                    <a:pt x="235" y="12295"/>
                    <a:pt x="1929" y="17612"/>
                    <a:pt x="5317" y="19606"/>
                  </a:cubicBezTo>
                  <a:cubicBezTo>
                    <a:pt x="8705" y="21600"/>
                    <a:pt x="13787" y="20271"/>
                    <a:pt x="16964" y="17945"/>
                  </a:cubicBezTo>
                  <a:cubicBezTo>
                    <a:pt x="20140" y="15618"/>
                    <a:pt x="21411" y="12295"/>
                    <a:pt x="21199" y="9138"/>
                  </a:cubicBezTo>
                  <a:cubicBezTo>
                    <a:pt x="20987" y="5982"/>
                    <a:pt x="19293" y="2991"/>
                    <a:pt x="16752" y="1495"/>
                  </a:cubicBezTo>
                  <a:cubicBezTo>
                    <a:pt x="14211" y="0"/>
                    <a:pt x="10823" y="0"/>
                    <a:pt x="74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3" name="Line"/>
            <p:cNvSpPr/>
            <p:nvPr/>
          </p:nvSpPr>
          <p:spPr>
            <a:xfrm>
              <a:off x="6501480" y="3831870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4" name="Line"/>
            <p:cNvSpPr/>
            <p:nvPr/>
          </p:nvSpPr>
          <p:spPr>
            <a:xfrm>
              <a:off x="6555147" y="3831870"/>
              <a:ext cx="7668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5" name="Line"/>
            <p:cNvSpPr/>
            <p:nvPr/>
          </p:nvSpPr>
          <p:spPr>
            <a:xfrm>
              <a:off x="6823486" y="3532863"/>
              <a:ext cx="23002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6" name="Line"/>
            <p:cNvSpPr/>
            <p:nvPr/>
          </p:nvSpPr>
          <p:spPr>
            <a:xfrm>
              <a:off x="6823486" y="3954540"/>
              <a:ext cx="138005" cy="248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5" fill="norm" stroke="1" extrusionOk="0">
                  <a:moveTo>
                    <a:pt x="21600" y="0"/>
                  </a:moveTo>
                  <a:cubicBezTo>
                    <a:pt x="19600" y="220"/>
                    <a:pt x="17600" y="441"/>
                    <a:pt x="15000" y="2865"/>
                  </a:cubicBezTo>
                  <a:cubicBezTo>
                    <a:pt x="12400" y="5290"/>
                    <a:pt x="9200" y="9918"/>
                    <a:pt x="8200" y="13335"/>
                  </a:cubicBezTo>
                  <a:cubicBezTo>
                    <a:pt x="7200" y="16751"/>
                    <a:pt x="8400" y="18955"/>
                    <a:pt x="10000" y="20167"/>
                  </a:cubicBezTo>
                  <a:cubicBezTo>
                    <a:pt x="11600" y="21380"/>
                    <a:pt x="13600" y="21600"/>
                    <a:pt x="15400" y="21380"/>
                  </a:cubicBezTo>
                  <a:cubicBezTo>
                    <a:pt x="17200" y="21159"/>
                    <a:pt x="18800" y="20498"/>
                    <a:pt x="19000" y="19506"/>
                  </a:cubicBezTo>
                  <a:cubicBezTo>
                    <a:pt x="19200" y="18514"/>
                    <a:pt x="18000" y="17192"/>
                    <a:pt x="14600" y="16310"/>
                  </a:cubicBezTo>
                  <a:cubicBezTo>
                    <a:pt x="11200" y="15429"/>
                    <a:pt x="5600" y="14988"/>
                    <a:pt x="0" y="14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807" name="Line"/>
            <p:cNvSpPr/>
            <p:nvPr/>
          </p:nvSpPr>
          <p:spPr>
            <a:xfrm>
              <a:off x="7038159" y="3839537"/>
              <a:ext cx="61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80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319975" y="443361"/>
              <a:ext cx="5067314" cy="2736595"/>
            </a:xfrm>
            <a:prstGeom prst="rect">
              <a:avLst/>
            </a:prstGeom>
            <a:effectLst/>
          </p:spPr>
        </p:pic>
        <p:pic>
          <p:nvPicPr>
            <p:cNvPr id="2810" name="Line Line" descr="Line Lin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029041" y="2938800"/>
              <a:ext cx="206771" cy="206772"/>
            </a:xfrm>
            <a:prstGeom prst="rect">
              <a:avLst/>
            </a:prstGeom>
            <a:effectLst/>
          </p:spPr>
        </p:pic>
        <p:pic>
          <p:nvPicPr>
            <p:cNvPr id="281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059708" y="2935850"/>
              <a:ext cx="130103" cy="171388"/>
            </a:xfrm>
            <a:prstGeom prst="rect">
              <a:avLst/>
            </a:prstGeom>
            <a:effectLst/>
          </p:spPr>
        </p:pic>
        <p:pic>
          <p:nvPicPr>
            <p:cNvPr id="2814" name="Line Line" descr="Line Lin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013707" y="2754797"/>
              <a:ext cx="176104" cy="107102"/>
            </a:xfrm>
            <a:prstGeom prst="rect">
              <a:avLst/>
            </a:prstGeom>
            <a:effectLst/>
          </p:spPr>
        </p:pic>
        <p:pic>
          <p:nvPicPr>
            <p:cNvPr id="281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4067375" y="2724129"/>
              <a:ext cx="130103" cy="168437"/>
            </a:xfrm>
            <a:prstGeom prst="rect">
              <a:avLst/>
            </a:prstGeom>
            <a:effectLst/>
          </p:spPr>
        </p:pic>
        <p:pic>
          <p:nvPicPr>
            <p:cNvPr id="281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3983040" y="2363788"/>
              <a:ext cx="199104" cy="137770"/>
            </a:xfrm>
            <a:prstGeom prst="rect">
              <a:avLst/>
            </a:prstGeom>
            <a:effectLst/>
          </p:spPr>
        </p:pic>
        <p:pic>
          <p:nvPicPr>
            <p:cNvPr id="282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029041" y="2323274"/>
              <a:ext cx="137770" cy="224285"/>
            </a:xfrm>
            <a:prstGeom prst="rect">
              <a:avLst/>
            </a:prstGeom>
            <a:effectLst/>
          </p:spPr>
        </p:pic>
        <p:pic>
          <p:nvPicPr>
            <p:cNvPr id="2822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898704" y="2179783"/>
              <a:ext cx="222106" cy="61102"/>
            </a:xfrm>
            <a:prstGeom prst="rect">
              <a:avLst/>
            </a:prstGeom>
            <a:effectLst/>
          </p:spPr>
        </p:pic>
        <p:pic>
          <p:nvPicPr>
            <p:cNvPr id="282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921705" y="2110782"/>
              <a:ext cx="122436" cy="145437"/>
            </a:xfrm>
            <a:prstGeom prst="rect">
              <a:avLst/>
            </a:prstGeom>
            <a:effectLst/>
          </p:spPr>
        </p:pic>
        <p:pic>
          <p:nvPicPr>
            <p:cNvPr id="282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961084" y="1903777"/>
              <a:ext cx="176104" cy="229772"/>
            </a:xfrm>
            <a:prstGeom prst="rect">
              <a:avLst/>
            </a:prstGeom>
            <a:effectLst/>
          </p:spPr>
        </p:pic>
        <p:pic>
          <p:nvPicPr>
            <p:cNvPr id="282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984085" y="1888444"/>
              <a:ext cx="130103" cy="153103"/>
            </a:xfrm>
            <a:prstGeom prst="rect">
              <a:avLst/>
            </a:prstGeom>
            <a:effectLst/>
          </p:spPr>
        </p:pic>
        <p:pic>
          <p:nvPicPr>
            <p:cNvPr id="2830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5945751" y="2179783"/>
              <a:ext cx="183771" cy="137770"/>
            </a:xfrm>
            <a:prstGeom prst="rect">
              <a:avLst/>
            </a:prstGeom>
            <a:effectLst/>
          </p:spPr>
        </p:pic>
        <p:pic>
          <p:nvPicPr>
            <p:cNvPr id="283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5999419" y="2202723"/>
              <a:ext cx="130103" cy="137831"/>
            </a:xfrm>
            <a:prstGeom prst="rect">
              <a:avLst/>
            </a:prstGeom>
            <a:effectLst/>
          </p:spPr>
        </p:pic>
        <p:pic>
          <p:nvPicPr>
            <p:cNvPr id="283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938084" y="1528102"/>
              <a:ext cx="145437" cy="122436"/>
            </a:xfrm>
            <a:prstGeom prst="rect">
              <a:avLst/>
            </a:prstGeom>
            <a:effectLst/>
          </p:spPr>
        </p:pic>
        <p:pic>
          <p:nvPicPr>
            <p:cNvPr id="283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938084" y="1505101"/>
              <a:ext cx="160770" cy="191438"/>
            </a:xfrm>
            <a:prstGeom prst="rect">
              <a:avLst/>
            </a:prstGeom>
            <a:effectLst/>
          </p:spPr>
        </p:pic>
        <p:pic>
          <p:nvPicPr>
            <p:cNvPr id="2838" name="Line Line" descr="Line Lin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861416" y="1305764"/>
              <a:ext cx="199104" cy="130103"/>
            </a:xfrm>
            <a:prstGeom prst="rect">
              <a:avLst/>
            </a:prstGeom>
            <a:effectLst/>
          </p:spPr>
        </p:pic>
        <p:pic>
          <p:nvPicPr>
            <p:cNvPr id="284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869083" y="1259763"/>
              <a:ext cx="137769" cy="214438"/>
            </a:xfrm>
            <a:prstGeom prst="rect">
              <a:avLst/>
            </a:prstGeom>
            <a:effectLst/>
          </p:spPr>
        </p:pic>
        <p:pic>
          <p:nvPicPr>
            <p:cNvPr id="2842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904106" y="1344098"/>
              <a:ext cx="153104" cy="168437"/>
            </a:xfrm>
            <a:prstGeom prst="rect">
              <a:avLst/>
            </a:prstGeom>
            <a:effectLst/>
          </p:spPr>
        </p:pic>
        <p:pic>
          <p:nvPicPr>
            <p:cNvPr id="284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934773" y="1344098"/>
              <a:ext cx="137770" cy="206771"/>
            </a:xfrm>
            <a:prstGeom prst="rect">
              <a:avLst/>
            </a:prstGeom>
            <a:effectLst/>
          </p:spPr>
        </p:pic>
        <p:pic>
          <p:nvPicPr>
            <p:cNvPr id="2846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896439" y="1673772"/>
              <a:ext cx="160771" cy="114769"/>
            </a:xfrm>
            <a:prstGeom prst="rect">
              <a:avLst/>
            </a:prstGeom>
            <a:effectLst/>
          </p:spPr>
        </p:pic>
        <p:pic>
          <p:nvPicPr>
            <p:cNvPr id="284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934773" y="1673772"/>
              <a:ext cx="137770" cy="183771"/>
            </a:xfrm>
            <a:prstGeom prst="rect">
              <a:avLst/>
            </a:prstGeom>
            <a:effectLst/>
          </p:spPr>
        </p:pic>
        <p:pic>
          <p:nvPicPr>
            <p:cNvPr id="2850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6865771" y="999090"/>
              <a:ext cx="168438" cy="130103"/>
            </a:xfrm>
            <a:prstGeom prst="rect">
              <a:avLst/>
            </a:prstGeom>
            <a:effectLst/>
          </p:spPr>
        </p:pic>
        <p:pic>
          <p:nvPicPr>
            <p:cNvPr id="285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6873438" y="983756"/>
              <a:ext cx="160771" cy="183771"/>
            </a:xfrm>
            <a:prstGeom prst="rect">
              <a:avLst/>
            </a:prstGeom>
            <a:effectLst/>
          </p:spPr>
        </p:pic>
        <p:pic>
          <p:nvPicPr>
            <p:cNvPr id="2854" name="Line Line" descr="Line Lin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6781436" y="707750"/>
              <a:ext cx="160771" cy="137770"/>
            </a:xfrm>
            <a:prstGeom prst="rect">
              <a:avLst/>
            </a:prstGeom>
            <a:effectLst/>
          </p:spPr>
        </p:pic>
        <p:pic>
          <p:nvPicPr>
            <p:cNvPr id="285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6773769" y="715417"/>
              <a:ext cx="145437" cy="229772"/>
            </a:xfrm>
            <a:prstGeom prst="rect">
              <a:avLst/>
            </a:prstGeom>
            <a:effectLst/>
          </p:spPr>
        </p:pic>
        <p:pic>
          <p:nvPicPr>
            <p:cNvPr id="285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3666933" y="1686194"/>
              <a:ext cx="816424" cy="1714725"/>
            </a:xfrm>
            <a:prstGeom prst="rect">
              <a:avLst/>
            </a:prstGeom>
            <a:effectLst/>
          </p:spPr>
        </p:pic>
        <p:pic>
          <p:nvPicPr>
            <p:cNvPr id="286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3849242" y="1031779"/>
              <a:ext cx="217900" cy="323935"/>
            </a:xfrm>
            <a:prstGeom prst="rect">
              <a:avLst/>
            </a:prstGeom>
            <a:effectLst/>
          </p:spPr>
        </p:pic>
        <p:pic>
          <p:nvPicPr>
            <p:cNvPr id="2862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059708" y="1275096"/>
              <a:ext cx="45768" cy="130103"/>
            </a:xfrm>
            <a:prstGeom prst="rect">
              <a:avLst/>
            </a:prstGeom>
            <a:effectLst/>
          </p:spPr>
        </p:pic>
        <p:pic>
          <p:nvPicPr>
            <p:cNvPr id="286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067375" y="1183094"/>
              <a:ext cx="84102" cy="38101"/>
            </a:xfrm>
            <a:prstGeom prst="rect">
              <a:avLst/>
            </a:prstGeom>
            <a:effectLst/>
          </p:spPr>
        </p:pic>
        <p:pic>
          <p:nvPicPr>
            <p:cNvPr id="286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698945" y="876421"/>
              <a:ext cx="640050" cy="1522791"/>
            </a:xfrm>
            <a:prstGeom prst="rect">
              <a:avLst/>
            </a:prstGeom>
            <a:effectLst/>
          </p:spPr>
        </p:pic>
        <p:pic>
          <p:nvPicPr>
            <p:cNvPr id="286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687941" y="314398"/>
              <a:ext cx="226909" cy="323178"/>
            </a:xfrm>
            <a:prstGeom prst="rect">
              <a:avLst/>
            </a:prstGeom>
            <a:effectLst/>
          </p:spPr>
        </p:pic>
        <p:pic>
          <p:nvPicPr>
            <p:cNvPr id="287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5908618" y="546747"/>
              <a:ext cx="81699" cy="275773"/>
            </a:xfrm>
            <a:prstGeom prst="rect">
              <a:avLst/>
            </a:prstGeom>
            <a:effectLst/>
          </p:spPr>
        </p:pic>
        <p:pic>
          <p:nvPicPr>
            <p:cNvPr id="2872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5861416" y="477745"/>
              <a:ext cx="84102" cy="76435"/>
            </a:xfrm>
            <a:prstGeom prst="rect">
              <a:avLst/>
            </a:prstGeom>
            <a:effectLst/>
          </p:spPr>
        </p:pic>
        <p:pic>
          <p:nvPicPr>
            <p:cNvPr id="287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688738" y="424775"/>
              <a:ext cx="570365" cy="1561648"/>
            </a:xfrm>
            <a:prstGeom prst="rect">
              <a:avLst/>
            </a:prstGeom>
            <a:effectLst/>
          </p:spPr>
        </p:pic>
        <p:pic>
          <p:nvPicPr>
            <p:cNvPr id="287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7152295" y="-19051"/>
              <a:ext cx="226921" cy="288134"/>
            </a:xfrm>
            <a:prstGeom prst="rect">
              <a:avLst/>
            </a:prstGeom>
            <a:effectLst/>
          </p:spPr>
        </p:pic>
        <p:pic>
          <p:nvPicPr>
            <p:cNvPr id="2878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364116" y="155738"/>
              <a:ext cx="45768" cy="191438"/>
            </a:xfrm>
            <a:prstGeom prst="rect">
              <a:avLst/>
            </a:prstGeom>
            <a:effectLst/>
          </p:spPr>
        </p:pic>
        <p:pic>
          <p:nvPicPr>
            <p:cNvPr id="288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383176" y="155738"/>
              <a:ext cx="134043" cy="139246"/>
            </a:xfrm>
            <a:prstGeom prst="rect">
              <a:avLst/>
            </a:prstGeom>
            <a:effectLst/>
          </p:spPr>
        </p:pic>
        <p:pic>
          <p:nvPicPr>
            <p:cNvPr id="288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4617910" y="1598321"/>
              <a:ext cx="244027" cy="273352"/>
            </a:xfrm>
            <a:prstGeom prst="rect">
              <a:avLst/>
            </a:prstGeom>
            <a:effectLst/>
          </p:spPr>
        </p:pic>
        <p:pic>
          <p:nvPicPr>
            <p:cNvPr id="288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4786581" y="1643105"/>
              <a:ext cx="103468" cy="1395886"/>
            </a:xfrm>
            <a:prstGeom prst="rect">
              <a:avLst/>
            </a:prstGeom>
            <a:effectLst/>
          </p:spPr>
        </p:pic>
        <p:pic>
          <p:nvPicPr>
            <p:cNvPr id="288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4749724" y="2881191"/>
              <a:ext cx="240378" cy="164712"/>
            </a:xfrm>
            <a:prstGeom prst="rect">
              <a:avLst/>
            </a:prstGeom>
            <a:effectLst/>
          </p:spPr>
        </p:pic>
        <p:pic>
          <p:nvPicPr>
            <p:cNvPr id="288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253965" y="937122"/>
              <a:ext cx="155177" cy="139636"/>
            </a:xfrm>
            <a:prstGeom prst="rect">
              <a:avLst/>
            </a:prstGeom>
            <a:effectLst/>
          </p:spPr>
        </p:pic>
        <p:pic>
          <p:nvPicPr>
            <p:cNvPr id="289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344426" y="976090"/>
              <a:ext cx="68769" cy="1111458"/>
            </a:xfrm>
            <a:prstGeom prst="rect">
              <a:avLst/>
            </a:prstGeom>
            <a:effectLst/>
          </p:spPr>
        </p:pic>
        <p:pic>
          <p:nvPicPr>
            <p:cNvPr id="289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275424" y="1957445"/>
              <a:ext cx="199106" cy="114830"/>
            </a:xfrm>
            <a:prstGeom prst="rect">
              <a:avLst/>
            </a:prstGeom>
            <a:effectLst/>
          </p:spPr>
        </p:pic>
        <p:pic>
          <p:nvPicPr>
            <p:cNvPr id="289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90428" y="1949778"/>
              <a:ext cx="91769" cy="122437"/>
            </a:xfrm>
            <a:prstGeom prst="rect">
              <a:avLst/>
            </a:prstGeom>
            <a:effectLst/>
          </p:spPr>
        </p:pic>
        <p:pic>
          <p:nvPicPr>
            <p:cNvPr id="289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365143" y="505857"/>
              <a:ext cx="144409" cy="211883"/>
            </a:xfrm>
            <a:prstGeom prst="rect">
              <a:avLst/>
            </a:prstGeom>
            <a:effectLst/>
          </p:spPr>
        </p:pic>
        <p:pic>
          <p:nvPicPr>
            <p:cNvPr id="289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410117" y="539080"/>
              <a:ext cx="84102" cy="1290351"/>
            </a:xfrm>
            <a:prstGeom prst="rect">
              <a:avLst/>
            </a:prstGeom>
            <a:effectLst/>
          </p:spPr>
        </p:pic>
        <p:pic>
          <p:nvPicPr>
            <p:cNvPr id="290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7325782" y="1681439"/>
              <a:ext cx="172011" cy="191438"/>
            </a:xfrm>
            <a:prstGeom prst="rect">
              <a:avLst/>
            </a:prstGeom>
            <a:effectLst/>
          </p:spPr>
        </p:pic>
        <p:pic>
          <p:nvPicPr>
            <p:cNvPr id="290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084799" y="2241118"/>
              <a:ext cx="275773" cy="477667"/>
            </a:xfrm>
            <a:prstGeom prst="rect">
              <a:avLst/>
            </a:prstGeom>
            <a:effectLst/>
          </p:spPr>
        </p:pic>
        <p:pic>
          <p:nvPicPr>
            <p:cNvPr id="290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315523" y="2445731"/>
              <a:ext cx="229053" cy="204007"/>
            </a:xfrm>
            <a:prstGeom prst="rect">
              <a:avLst/>
            </a:prstGeom>
            <a:effectLst/>
          </p:spPr>
        </p:pic>
        <p:pic>
          <p:nvPicPr>
            <p:cNvPr id="290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514142" y="2409789"/>
              <a:ext cx="229772" cy="258158"/>
            </a:xfrm>
            <a:prstGeom prst="rect">
              <a:avLst/>
            </a:prstGeom>
            <a:effectLst/>
          </p:spPr>
        </p:pic>
        <p:pic>
          <p:nvPicPr>
            <p:cNvPr id="290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8752277" y="2336326"/>
              <a:ext cx="175641" cy="318568"/>
            </a:xfrm>
            <a:prstGeom prst="rect">
              <a:avLst/>
            </a:prstGeom>
            <a:effectLst/>
          </p:spPr>
        </p:pic>
        <p:pic>
          <p:nvPicPr>
            <p:cNvPr id="291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878210" y="2360555"/>
              <a:ext cx="226045" cy="283179"/>
            </a:xfrm>
            <a:prstGeom prst="rect">
              <a:avLst/>
            </a:prstGeom>
            <a:effectLst/>
          </p:spPr>
        </p:pic>
        <p:pic>
          <p:nvPicPr>
            <p:cNvPr id="2912" name="Line Line" descr="Line Lin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9081488" y="2616793"/>
              <a:ext cx="38101" cy="84102"/>
            </a:xfrm>
            <a:prstGeom prst="rect">
              <a:avLst/>
            </a:prstGeom>
            <a:effectLst/>
          </p:spPr>
        </p:pic>
        <p:pic>
          <p:nvPicPr>
            <p:cNvPr id="2914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070105" y="2685795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916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9108439" y="252479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918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219491" y="2317787"/>
              <a:ext cx="156231" cy="429109"/>
            </a:xfrm>
            <a:prstGeom prst="rect">
              <a:avLst/>
            </a:prstGeom>
            <a:effectLst/>
          </p:spPr>
        </p:pic>
        <p:pic>
          <p:nvPicPr>
            <p:cNvPr id="2920" name="Line Line" descr="Line Lin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533832" y="2494124"/>
              <a:ext cx="191437" cy="45768"/>
            </a:xfrm>
            <a:prstGeom prst="rect">
              <a:avLst/>
            </a:prstGeom>
            <a:effectLst/>
          </p:spPr>
        </p:pic>
        <p:pic>
          <p:nvPicPr>
            <p:cNvPr id="2922" name="Line Line" descr="Line Lin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572166" y="2578459"/>
              <a:ext cx="206771" cy="61102"/>
            </a:xfrm>
            <a:prstGeom prst="rect">
              <a:avLst/>
            </a:prstGeom>
            <a:effectLst/>
          </p:spPr>
        </p:pic>
        <p:pic>
          <p:nvPicPr>
            <p:cNvPr id="2924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851686" y="2425122"/>
              <a:ext cx="195591" cy="356383"/>
            </a:xfrm>
            <a:prstGeom prst="rect">
              <a:avLst/>
            </a:prstGeom>
            <a:effectLst/>
          </p:spPr>
        </p:pic>
        <p:pic>
          <p:nvPicPr>
            <p:cNvPr id="2926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9960831" y="2494124"/>
              <a:ext cx="377785" cy="273639"/>
            </a:xfrm>
            <a:prstGeom prst="rect">
              <a:avLst/>
            </a:prstGeom>
            <a:effectLst/>
          </p:spPr>
        </p:pic>
        <p:pic>
          <p:nvPicPr>
            <p:cNvPr id="2928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366872" y="2409215"/>
              <a:ext cx="201750" cy="314681"/>
            </a:xfrm>
            <a:prstGeom prst="rect">
              <a:avLst/>
            </a:prstGeom>
            <a:effectLst/>
          </p:spPr>
        </p:pic>
        <p:pic>
          <p:nvPicPr>
            <p:cNvPr id="2930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490821" y="2478132"/>
              <a:ext cx="231138" cy="230430"/>
            </a:xfrm>
            <a:prstGeom prst="rect">
              <a:avLst/>
            </a:prstGeom>
            <a:effectLst/>
          </p:spPr>
        </p:pic>
        <p:pic>
          <p:nvPicPr>
            <p:cNvPr id="2932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0653190" y="2693462"/>
              <a:ext cx="61102" cy="191438"/>
            </a:xfrm>
            <a:prstGeom prst="rect">
              <a:avLst/>
            </a:prstGeom>
            <a:effectLst/>
          </p:spPr>
        </p:pic>
        <p:pic>
          <p:nvPicPr>
            <p:cNvPr id="2934" name="Line Line" descr="Line Lin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10622523" y="2586126"/>
              <a:ext cx="130103" cy="99436"/>
            </a:xfrm>
            <a:prstGeom prst="rect">
              <a:avLst/>
            </a:prstGeom>
            <a:effectLst/>
          </p:spPr>
        </p:pic>
        <p:pic>
          <p:nvPicPr>
            <p:cNvPr id="2936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0729859" y="2432789"/>
              <a:ext cx="155611" cy="344775"/>
            </a:xfrm>
            <a:prstGeom prst="rect">
              <a:avLst/>
            </a:prstGeom>
            <a:effectLst/>
          </p:spPr>
        </p:pic>
        <p:pic>
          <p:nvPicPr>
            <p:cNvPr id="2938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0578582" y="2808464"/>
              <a:ext cx="128043" cy="115434"/>
            </a:xfrm>
            <a:prstGeom prst="rect">
              <a:avLst/>
            </a:prstGeom>
            <a:effectLst/>
          </p:spPr>
        </p:pic>
        <p:pic>
          <p:nvPicPr>
            <p:cNvPr id="2940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0967530" y="2598227"/>
              <a:ext cx="122437" cy="64334"/>
            </a:xfrm>
            <a:prstGeom prst="rect">
              <a:avLst/>
            </a:prstGeom>
            <a:effectLst/>
          </p:spPr>
        </p:pic>
        <p:pic>
          <p:nvPicPr>
            <p:cNvPr id="2942" name="Line Line" descr="Line Lin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10959864" y="2670461"/>
              <a:ext cx="176104" cy="68768"/>
            </a:xfrm>
            <a:prstGeom prst="rect">
              <a:avLst/>
            </a:prstGeom>
            <a:effectLst/>
          </p:spPr>
        </p:pic>
        <p:pic>
          <p:nvPicPr>
            <p:cNvPr id="294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11174536" y="2509458"/>
              <a:ext cx="191437" cy="276087"/>
            </a:xfrm>
            <a:prstGeom prst="rect">
              <a:avLst/>
            </a:prstGeom>
            <a:effectLst/>
          </p:spPr>
        </p:pic>
        <p:pic>
          <p:nvPicPr>
            <p:cNvPr id="2946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11260863" y="2663646"/>
              <a:ext cx="204779" cy="133393"/>
            </a:xfrm>
            <a:prstGeom prst="rect">
              <a:avLst/>
            </a:prstGeom>
            <a:effectLst/>
          </p:spPr>
        </p:pic>
        <p:pic>
          <p:nvPicPr>
            <p:cNvPr id="294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1458208" y="2578459"/>
              <a:ext cx="191438" cy="201180"/>
            </a:xfrm>
            <a:prstGeom prst="rect">
              <a:avLst/>
            </a:prstGeom>
            <a:effectLst/>
          </p:spPr>
        </p:pic>
        <p:pic>
          <p:nvPicPr>
            <p:cNvPr id="2950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1614848" y="2482397"/>
              <a:ext cx="142134" cy="287500"/>
            </a:xfrm>
            <a:prstGeom prst="rect">
              <a:avLst/>
            </a:prstGeom>
            <a:effectLst/>
          </p:spPr>
        </p:pic>
        <p:pic>
          <p:nvPicPr>
            <p:cNvPr id="295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11733899" y="2521668"/>
              <a:ext cx="230088" cy="229402"/>
            </a:xfrm>
            <a:prstGeom prst="rect">
              <a:avLst/>
            </a:prstGeom>
            <a:effectLst/>
          </p:spPr>
        </p:pic>
        <p:pic>
          <p:nvPicPr>
            <p:cNvPr id="2954" name="Line Line" descr="Line Lin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11925886" y="2662794"/>
              <a:ext cx="61101" cy="214439"/>
            </a:xfrm>
            <a:prstGeom prst="rect">
              <a:avLst/>
            </a:prstGeom>
            <a:effectLst/>
          </p:spPr>
        </p:pic>
        <p:pic>
          <p:nvPicPr>
            <p:cNvPr id="295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11925919" y="2726183"/>
              <a:ext cx="176071" cy="104439"/>
            </a:xfrm>
            <a:prstGeom prst="rect">
              <a:avLst/>
            </a:prstGeom>
            <a:effectLst/>
          </p:spPr>
        </p:pic>
        <p:pic>
          <p:nvPicPr>
            <p:cNvPr id="2958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2010221" y="2563125"/>
              <a:ext cx="153225" cy="352442"/>
            </a:xfrm>
            <a:prstGeom prst="rect">
              <a:avLst/>
            </a:prstGeom>
            <a:effectLst/>
          </p:spPr>
        </p:pic>
        <p:pic>
          <p:nvPicPr>
            <p:cNvPr id="2960" name="Line Line" descr="Line Lin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9503164" y="3184139"/>
              <a:ext cx="214438" cy="53435"/>
            </a:xfrm>
            <a:prstGeom prst="rect">
              <a:avLst/>
            </a:prstGeom>
            <a:effectLst/>
          </p:spPr>
        </p:pic>
        <p:pic>
          <p:nvPicPr>
            <p:cNvPr id="2962" name="Line Line" descr="Line Lin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9495498" y="3337476"/>
              <a:ext cx="245105" cy="61102"/>
            </a:xfrm>
            <a:prstGeom prst="rect">
              <a:avLst/>
            </a:prstGeom>
            <a:effectLst/>
          </p:spPr>
        </p:pic>
        <p:pic>
          <p:nvPicPr>
            <p:cNvPr id="2964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9886808" y="3222474"/>
              <a:ext cx="359807" cy="230950"/>
            </a:xfrm>
            <a:prstGeom prst="rect">
              <a:avLst/>
            </a:prstGeom>
            <a:effectLst/>
          </p:spPr>
        </p:pic>
        <p:pic>
          <p:nvPicPr>
            <p:cNvPr id="2966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10254514" y="3070274"/>
              <a:ext cx="306441" cy="188877"/>
            </a:xfrm>
            <a:prstGeom prst="rect">
              <a:avLst/>
            </a:prstGeom>
            <a:effectLst/>
          </p:spPr>
        </p:pic>
        <p:pic>
          <p:nvPicPr>
            <p:cNvPr id="296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-19050" y="5077849"/>
              <a:ext cx="11162684" cy="574779"/>
            </a:xfrm>
            <a:prstGeom prst="rect">
              <a:avLst/>
            </a:prstGeom>
            <a:effectLst/>
          </p:spPr>
        </p:pic>
        <p:sp>
          <p:nvSpPr>
            <p:cNvPr id="2970" name="Line"/>
            <p:cNvSpPr/>
            <p:nvPr/>
          </p:nvSpPr>
          <p:spPr>
            <a:xfrm>
              <a:off x="1097860" y="5571727"/>
              <a:ext cx="358840" cy="5496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116" fill="norm" stroke="1" extrusionOk="0">
                  <a:moveTo>
                    <a:pt x="366" y="609"/>
                  </a:moveTo>
                  <a:cubicBezTo>
                    <a:pt x="62" y="118"/>
                    <a:pt x="-242" y="-373"/>
                    <a:pt x="290" y="412"/>
                  </a:cubicBezTo>
                  <a:cubicBezTo>
                    <a:pt x="823" y="1198"/>
                    <a:pt x="2192" y="3260"/>
                    <a:pt x="3789" y="6107"/>
                  </a:cubicBezTo>
                  <a:cubicBezTo>
                    <a:pt x="5386" y="8954"/>
                    <a:pt x="7212" y="12587"/>
                    <a:pt x="8581" y="15140"/>
                  </a:cubicBezTo>
                  <a:cubicBezTo>
                    <a:pt x="9950" y="17692"/>
                    <a:pt x="10862" y="19165"/>
                    <a:pt x="11623" y="20049"/>
                  </a:cubicBezTo>
                  <a:cubicBezTo>
                    <a:pt x="12383" y="20932"/>
                    <a:pt x="12992" y="21227"/>
                    <a:pt x="13372" y="21080"/>
                  </a:cubicBezTo>
                  <a:cubicBezTo>
                    <a:pt x="13752" y="20932"/>
                    <a:pt x="13904" y="20343"/>
                    <a:pt x="13981" y="18085"/>
                  </a:cubicBezTo>
                  <a:cubicBezTo>
                    <a:pt x="14057" y="15827"/>
                    <a:pt x="14057" y="11900"/>
                    <a:pt x="14513" y="8758"/>
                  </a:cubicBezTo>
                  <a:cubicBezTo>
                    <a:pt x="14969" y="5616"/>
                    <a:pt x="15882" y="3260"/>
                    <a:pt x="16795" y="1934"/>
                  </a:cubicBezTo>
                  <a:cubicBezTo>
                    <a:pt x="17707" y="609"/>
                    <a:pt x="18620" y="314"/>
                    <a:pt x="19381" y="412"/>
                  </a:cubicBezTo>
                  <a:cubicBezTo>
                    <a:pt x="20141" y="511"/>
                    <a:pt x="20750" y="1002"/>
                    <a:pt x="21358" y="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1" name="Line"/>
            <p:cNvSpPr/>
            <p:nvPr/>
          </p:nvSpPr>
          <p:spPr>
            <a:xfrm>
              <a:off x="1475547" y="5779248"/>
              <a:ext cx="418163" cy="277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1" h="21137" fill="norm" stroke="1" extrusionOk="0">
                  <a:moveTo>
                    <a:pt x="3771" y="10508"/>
                  </a:moveTo>
                  <a:cubicBezTo>
                    <a:pt x="3639" y="9535"/>
                    <a:pt x="3507" y="8562"/>
                    <a:pt x="3244" y="7686"/>
                  </a:cubicBezTo>
                  <a:cubicBezTo>
                    <a:pt x="2980" y="6811"/>
                    <a:pt x="2585" y="6032"/>
                    <a:pt x="2124" y="6032"/>
                  </a:cubicBezTo>
                  <a:cubicBezTo>
                    <a:pt x="1663" y="6032"/>
                    <a:pt x="1136" y="6811"/>
                    <a:pt x="741" y="8854"/>
                  </a:cubicBezTo>
                  <a:cubicBezTo>
                    <a:pt x="346" y="10897"/>
                    <a:pt x="83" y="14205"/>
                    <a:pt x="17" y="16346"/>
                  </a:cubicBezTo>
                  <a:cubicBezTo>
                    <a:pt x="-49" y="18487"/>
                    <a:pt x="83" y="19459"/>
                    <a:pt x="412" y="20238"/>
                  </a:cubicBezTo>
                  <a:cubicBezTo>
                    <a:pt x="741" y="21016"/>
                    <a:pt x="1268" y="21600"/>
                    <a:pt x="2190" y="20627"/>
                  </a:cubicBezTo>
                  <a:cubicBezTo>
                    <a:pt x="3112" y="19654"/>
                    <a:pt x="4429" y="17124"/>
                    <a:pt x="5417" y="14984"/>
                  </a:cubicBezTo>
                  <a:cubicBezTo>
                    <a:pt x="6405" y="12843"/>
                    <a:pt x="7063" y="11092"/>
                    <a:pt x="7590" y="9827"/>
                  </a:cubicBezTo>
                  <a:cubicBezTo>
                    <a:pt x="8117" y="8562"/>
                    <a:pt x="8512" y="7784"/>
                    <a:pt x="9368" y="7784"/>
                  </a:cubicBezTo>
                  <a:cubicBezTo>
                    <a:pt x="10224" y="7784"/>
                    <a:pt x="11541" y="8562"/>
                    <a:pt x="12661" y="9632"/>
                  </a:cubicBezTo>
                  <a:cubicBezTo>
                    <a:pt x="13780" y="10703"/>
                    <a:pt x="14702" y="12065"/>
                    <a:pt x="15229" y="13232"/>
                  </a:cubicBezTo>
                  <a:cubicBezTo>
                    <a:pt x="15756" y="14400"/>
                    <a:pt x="15888" y="15373"/>
                    <a:pt x="15888" y="16346"/>
                  </a:cubicBezTo>
                  <a:cubicBezTo>
                    <a:pt x="15888" y="17319"/>
                    <a:pt x="15756" y="18292"/>
                    <a:pt x="15427" y="18292"/>
                  </a:cubicBezTo>
                  <a:cubicBezTo>
                    <a:pt x="15097" y="18292"/>
                    <a:pt x="14571" y="17319"/>
                    <a:pt x="14307" y="15081"/>
                  </a:cubicBezTo>
                  <a:cubicBezTo>
                    <a:pt x="14044" y="12843"/>
                    <a:pt x="14044" y="9341"/>
                    <a:pt x="15295" y="6616"/>
                  </a:cubicBezTo>
                  <a:cubicBezTo>
                    <a:pt x="16546" y="3892"/>
                    <a:pt x="19049" y="1946"/>
                    <a:pt x="2155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2" name="Line"/>
            <p:cNvSpPr/>
            <p:nvPr/>
          </p:nvSpPr>
          <p:spPr>
            <a:xfrm>
              <a:off x="1988115" y="5627307"/>
              <a:ext cx="204602" cy="4384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296" fill="norm" stroke="1" extrusionOk="0">
                  <a:moveTo>
                    <a:pt x="15557" y="5891"/>
                  </a:moveTo>
                  <a:cubicBezTo>
                    <a:pt x="16084" y="4649"/>
                    <a:pt x="16611" y="3408"/>
                    <a:pt x="16874" y="2353"/>
                  </a:cubicBezTo>
                  <a:cubicBezTo>
                    <a:pt x="17138" y="1298"/>
                    <a:pt x="17138" y="429"/>
                    <a:pt x="15821" y="118"/>
                  </a:cubicBezTo>
                  <a:cubicBezTo>
                    <a:pt x="14504" y="-192"/>
                    <a:pt x="11869" y="56"/>
                    <a:pt x="9104" y="1484"/>
                  </a:cubicBezTo>
                  <a:cubicBezTo>
                    <a:pt x="6338" y="2911"/>
                    <a:pt x="3440" y="5518"/>
                    <a:pt x="1728" y="8622"/>
                  </a:cubicBezTo>
                  <a:cubicBezTo>
                    <a:pt x="16" y="11725"/>
                    <a:pt x="-511" y="15325"/>
                    <a:pt x="543" y="17684"/>
                  </a:cubicBezTo>
                  <a:cubicBezTo>
                    <a:pt x="1596" y="20042"/>
                    <a:pt x="4230" y="21160"/>
                    <a:pt x="7918" y="21284"/>
                  </a:cubicBezTo>
                  <a:cubicBezTo>
                    <a:pt x="11606" y="21408"/>
                    <a:pt x="16348" y="20539"/>
                    <a:pt x="21089" y="19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3" name="Line"/>
            <p:cNvSpPr/>
            <p:nvPr/>
          </p:nvSpPr>
          <p:spPr>
            <a:xfrm>
              <a:off x="2300051" y="5643341"/>
              <a:ext cx="184006" cy="181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0" y="3354"/>
                  </a:moveTo>
                  <a:cubicBezTo>
                    <a:pt x="300" y="1854"/>
                    <a:pt x="600" y="354"/>
                    <a:pt x="1500" y="54"/>
                  </a:cubicBezTo>
                  <a:cubicBezTo>
                    <a:pt x="2400" y="-246"/>
                    <a:pt x="3900" y="654"/>
                    <a:pt x="6450" y="4104"/>
                  </a:cubicBezTo>
                  <a:cubicBezTo>
                    <a:pt x="9000" y="7554"/>
                    <a:pt x="12600" y="13554"/>
                    <a:pt x="15000" y="17004"/>
                  </a:cubicBezTo>
                  <a:cubicBezTo>
                    <a:pt x="17400" y="20454"/>
                    <a:pt x="18600" y="21354"/>
                    <a:pt x="19500" y="21354"/>
                  </a:cubicBezTo>
                  <a:cubicBezTo>
                    <a:pt x="20400" y="21354"/>
                    <a:pt x="21000" y="20454"/>
                    <a:pt x="21600" y="195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4" name="Line"/>
            <p:cNvSpPr/>
            <p:nvPr/>
          </p:nvSpPr>
          <p:spPr>
            <a:xfrm>
              <a:off x="2442207" y="5629641"/>
              <a:ext cx="72517" cy="379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533" fill="norm" stroke="1" extrusionOk="0">
                  <a:moveTo>
                    <a:pt x="21134" y="1528"/>
                  </a:moveTo>
                  <a:cubicBezTo>
                    <a:pt x="20389" y="803"/>
                    <a:pt x="19644" y="78"/>
                    <a:pt x="18155" y="5"/>
                  </a:cubicBezTo>
                  <a:cubicBezTo>
                    <a:pt x="16665" y="-67"/>
                    <a:pt x="14431" y="513"/>
                    <a:pt x="11451" y="2977"/>
                  </a:cubicBezTo>
                  <a:cubicBezTo>
                    <a:pt x="8472" y="5442"/>
                    <a:pt x="4748" y="9791"/>
                    <a:pt x="2513" y="12907"/>
                  </a:cubicBezTo>
                  <a:cubicBezTo>
                    <a:pt x="279" y="16024"/>
                    <a:pt x="-466" y="17909"/>
                    <a:pt x="279" y="19141"/>
                  </a:cubicBezTo>
                  <a:cubicBezTo>
                    <a:pt x="1024" y="20373"/>
                    <a:pt x="3258" y="20953"/>
                    <a:pt x="5493" y="2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5" name="Line"/>
            <p:cNvSpPr/>
            <p:nvPr/>
          </p:nvSpPr>
          <p:spPr>
            <a:xfrm>
              <a:off x="2576058" y="5940251"/>
              <a:ext cx="15334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6" name="Line"/>
            <p:cNvSpPr/>
            <p:nvPr/>
          </p:nvSpPr>
          <p:spPr>
            <a:xfrm>
              <a:off x="2615529" y="5771581"/>
              <a:ext cx="38674" cy="106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9" h="21371" fill="norm" stroke="1" extrusionOk="0">
                  <a:moveTo>
                    <a:pt x="7499" y="12343"/>
                  </a:moveTo>
                  <a:cubicBezTo>
                    <a:pt x="3449" y="14400"/>
                    <a:pt x="-601" y="16457"/>
                    <a:pt x="74" y="18257"/>
                  </a:cubicBezTo>
                  <a:cubicBezTo>
                    <a:pt x="749" y="20057"/>
                    <a:pt x="6149" y="21600"/>
                    <a:pt x="10874" y="21343"/>
                  </a:cubicBezTo>
                  <a:cubicBezTo>
                    <a:pt x="15599" y="21086"/>
                    <a:pt x="19649" y="19029"/>
                    <a:pt x="20324" y="15171"/>
                  </a:cubicBezTo>
                  <a:cubicBezTo>
                    <a:pt x="20999" y="11314"/>
                    <a:pt x="18299" y="5657"/>
                    <a:pt x="155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7" name="Line"/>
            <p:cNvSpPr/>
            <p:nvPr/>
          </p:nvSpPr>
          <p:spPr>
            <a:xfrm>
              <a:off x="2821397" y="5512310"/>
              <a:ext cx="15334" cy="668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4" fill="norm" stroke="1" extrusionOk="0">
                  <a:moveTo>
                    <a:pt x="10800" y="691"/>
                  </a:moveTo>
                  <a:cubicBezTo>
                    <a:pt x="14400" y="282"/>
                    <a:pt x="18000" y="-127"/>
                    <a:pt x="18000" y="37"/>
                  </a:cubicBezTo>
                  <a:cubicBezTo>
                    <a:pt x="18000" y="200"/>
                    <a:pt x="14400" y="937"/>
                    <a:pt x="10800" y="2818"/>
                  </a:cubicBezTo>
                  <a:cubicBezTo>
                    <a:pt x="7200" y="4700"/>
                    <a:pt x="3600" y="7728"/>
                    <a:pt x="1800" y="10837"/>
                  </a:cubicBezTo>
                  <a:cubicBezTo>
                    <a:pt x="0" y="13946"/>
                    <a:pt x="0" y="17137"/>
                    <a:pt x="0" y="18978"/>
                  </a:cubicBezTo>
                  <a:cubicBezTo>
                    <a:pt x="0" y="20818"/>
                    <a:pt x="0" y="21309"/>
                    <a:pt x="3600" y="21391"/>
                  </a:cubicBezTo>
                  <a:cubicBezTo>
                    <a:pt x="7200" y="21473"/>
                    <a:pt x="14400" y="21146"/>
                    <a:pt x="21600" y="20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8" name="Line"/>
            <p:cNvSpPr/>
            <p:nvPr/>
          </p:nvSpPr>
          <p:spPr>
            <a:xfrm>
              <a:off x="2944066" y="5725580"/>
              <a:ext cx="21467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71" y="2057"/>
                    <a:pt x="5143" y="4114"/>
                    <a:pt x="8357" y="7457"/>
                  </a:cubicBezTo>
                  <a:cubicBezTo>
                    <a:pt x="11571" y="10800"/>
                    <a:pt x="15429" y="15429"/>
                    <a:pt x="17743" y="18000"/>
                  </a:cubicBezTo>
                  <a:cubicBezTo>
                    <a:pt x="20057" y="20571"/>
                    <a:pt x="20829" y="210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79" name="Line"/>
            <p:cNvSpPr/>
            <p:nvPr/>
          </p:nvSpPr>
          <p:spPr>
            <a:xfrm>
              <a:off x="3028401" y="5671790"/>
              <a:ext cx="153338" cy="345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2" fill="norm" stroke="1" extrusionOk="0">
                  <a:moveTo>
                    <a:pt x="21600" y="953"/>
                  </a:moveTo>
                  <a:cubicBezTo>
                    <a:pt x="20520" y="323"/>
                    <a:pt x="19440" y="-308"/>
                    <a:pt x="18000" y="165"/>
                  </a:cubicBezTo>
                  <a:cubicBezTo>
                    <a:pt x="16560" y="638"/>
                    <a:pt x="14760" y="2215"/>
                    <a:pt x="11880" y="5053"/>
                  </a:cubicBezTo>
                  <a:cubicBezTo>
                    <a:pt x="9000" y="7891"/>
                    <a:pt x="5040" y="11990"/>
                    <a:pt x="2880" y="14907"/>
                  </a:cubicBezTo>
                  <a:cubicBezTo>
                    <a:pt x="720" y="17823"/>
                    <a:pt x="360" y="19558"/>
                    <a:pt x="0" y="21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0" name="Line"/>
            <p:cNvSpPr/>
            <p:nvPr/>
          </p:nvSpPr>
          <p:spPr>
            <a:xfrm>
              <a:off x="3220072" y="5901917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1" name="Line"/>
            <p:cNvSpPr/>
            <p:nvPr/>
          </p:nvSpPr>
          <p:spPr>
            <a:xfrm>
              <a:off x="3258406" y="5802248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2" name="Line"/>
            <p:cNvSpPr/>
            <p:nvPr/>
          </p:nvSpPr>
          <p:spPr>
            <a:xfrm>
              <a:off x="3327408" y="5572243"/>
              <a:ext cx="127533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600" fill="norm" stroke="1" extrusionOk="0">
                  <a:moveTo>
                    <a:pt x="4985" y="0"/>
                  </a:moveTo>
                  <a:cubicBezTo>
                    <a:pt x="9969" y="2836"/>
                    <a:pt x="14954" y="5673"/>
                    <a:pt x="17862" y="8455"/>
                  </a:cubicBezTo>
                  <a:cubicBezTo>
                    <a:pt x="20769" y="11236"/>
                    <a:pt x="21600" y="13964"/>
                    <a:pt x="19731" y="16145"/>
                  </a:cubicBezTo>
                  <a:cubicBezTo>
                    <a:pt x="17862" y="18327"/>
                    <a:pt x="13292" y="19964"/>
                    <a:pt x="9554" y="20782"/>
                  </a:cubicBezTo>
                  <a:cubicBezTo>
                    <a:pt x="5815" y="21600"/>
                    <a:pt x="2908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3" name="Line"/>
            <p:cNvSpPr/>
            <p:nvPr/>
          </p:nvSpPr>
          <p:spPr>
            <a:xfrm>
              <a:off x="3764418" y="5832915"/>
              <a:ext cx="199339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4" name="Line"/>
            <p:cNvSpPr/>
            <p:nvPr/>
          </p:nvSpPr>
          <p:spPr>
            <a:xfrm>
              <a:off x="3779751" y="5986252"/>
              <a:ext cx="23000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5" name="Line"/>
            <p:cNvSpPr/>
            <p:nvPr/>
          </p:nvSpPr>
          <p:spPr>
            <a:xfrm>
              <a:off x="4347098" y="5655212"/>
              <a:ext cx="306674" cy="4358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1" fill="norm" stroke="1" extrusionOk="0">
                  <a:moveTo>
                    <a:pt x="0" y="2341"/>
                  </a:moveTo>
                  <a:cubicBezTo>
                    <a:pt x="360" y="1457"/>
                    <a:pt x="720" y="573"/>
                    <a:pt x="1170" y="573"/>
                  </a:cubicBezTo>
                  <a:cubicBezTo>
                    <a:pt x="1620" y="573"/>
                    <a:pt x="2160" y="1457"/>
                    <a:pt x="3240" y="3730"/>
                  </a:cubicBezTo>
                  <a:cubicBezTo>
                    <a:pt x="4320" y="6004"/>
                    <a:pt x="5940" y="9667"/>
                    <a:pt x="7200" y="12699"/>
                  </a:cubicBezTo>
                  <a:cubicBezTo>
                    <a:pt x="8460" y="15730"/>
                    <a:pt x="9360" y="18130"/>
                    <a:pt x="10080" y="19583"/>
                  </a:cubicBezTo>
                  <a:cubicBezTo>
                    <a:pt x="10800" y="21036"/>
                    <a:pt x="11340" y="21541"/>
                    <a:pt x="11880" y="21541"/>
                  </a:cubicBezTo>
                  <a:cubicBezTo>
                    <a:pt x="12420" y="21541"/>
                    <a:pt x="12960" y="21036"/>
                    <a:pt x="13860" y="18888"/>
                  </a:cubicBezTo>
                  <a:cubicBezTo>
                    <a:pt x="14760" y="16741"/>
                    <a:pt x="16020" y="12952"/>
                    <a:pt x="16920" y="9794"/>
                  </a:cubicBezTo>
                  <a:cubicBezTo>
                    <a:pt x="17820" y="6636"/>
                    <a:pt x="18360" y="4109"/>
                    <a:pt x="18810" y="2467"/>
                  </a:cubicBezTo>
                  <a:cubicBezTo>
                    <a:pt x="19260" y="825"/>
                    <a:pt x="19620" y="67"/>
                    <a:pt x="19890" y="4"/>
                  </a:cubicBezTo>
                  <a:cubicBezTo>
                    <a:pt x="20160" y="-59"/>
                    <a:pt x="20340" y="573"/>
                    <a:pt x="20610" y="1204"/>
                  </a:cubicBezTo>
                  <a:cubicBezTo>
                    <a:pt x="20880" y="1836"/>
                    <a:pt x="21240" y="2467"/>
                    <a:pt x="21600" y="30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6" name="Line"/>
            <p:cNvSpPr/>
            <p:nvPr/>
          </p:nvSpPr>
          <p:spPr>
            <a:xfrm>
              <a:off x="4662397" y="5903319"/>
              <a:ext cx="198380" cy="1400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0774" fill="norm" stroke="1" extrusionOk="0">
                  <a:moveTo>
                    <a:pt x="17342" y="3202"/>
                  </a:moveTo>
                  <a:cubicBezTo>
                    <a:pt x="15958" y="1308"/>
                    <a:pt x="14573" y="-587"/>
                    <a:pt x="11942" y="171"/>
                  </a:cubicBezTo>
                  <a:cubicBezTo>
                    <a:pt x="9311" y="929"/>
                    <a:pt x="5434" y="4339"/>
                    <a:pt x="3219" y="6992"/>
                  </a:cubicBezTo>
                  <a:cubicBezTo>
                    <a:pt x="1004" y="9645"/>
                    <a:pt x="450" y="11539"/>
                    <a:pt x="173" y="13624"/>
                  </a:cubicBezTo>
                  <a:cubicBezTo>
                    <a:pt x="-104" y="15708"/>
                    <a:pt x="-104" y="17981"/>
                    <a:pt x="588" y="19308"/>
                  </a:cubicBezTo>
                  <a:cubicBezTo>
                    <a:pt x="1281" y="20634"/>
                    <a:pt x="2665" y="21013"/>
                    <a:pt x="4188" y="20634"/>
                  </a:cubicBezTo>
                  <a:cubicBezTo>
                    <a:pt x="5711" y="20255"/>
                    <a:pt x="7373" y="19118"/>
                    <a:pt x="9311" y="17602"/>
                  </a:cubicBezTo>
                  <a:cubicBezTo>
                    <a:pt x="11250" y="16087"/>
                    <a:pt x="13465" y="14192"/>
                    <a:pt x="14850" y="14571"/>
                  </a:cubicBezTo>
                  <a:cubicBezTo>
                    <a:pt x="16234" y="14950"/>
                    <a:pt x="16788" y="17602"/>
                    <a:pt x="17758" y="18171"/>
                  </a:cubicBezTo>
                  <a:cubicBezTo>
                    <a:pt x="18727" y="18739"/>
                    <a:pt x="20111" y="17224"/>
                    <a:pt x="21496" y="157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7" name="Line"/>
            <p:cNvSpPr/>
            <p:nvPr/>
          </p:nvSpPr>
          <p:spPr>
            <a:xfrm>
              <a:off x="4899110" y="5771581"/>
              <a:ext cx="245340" cy="248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4" fill="norm" stroke="1" extrusionOk="0">
                  <a:moveTo>
                    <a:pt x="0" y="7935"/>
                  </a:moveTo>
                  <a:cubicBezTo>
                    <a:pt x="2475" y="8596"/>
                    <a:pt x="4950" y="9257"/>
                    <a:pt x="6862" y="10580"/>
                  </a:cubicBezTo>
                  <a:cubicBezTo>
                    <a:pt x="8775" y="11902"/>
                    <a:pt x="10125" y="13886"/>
                    <a:pt x="10912" y="15539"/>
                  </a:cubicBezTo>
                  <a:cubicBezTo>
                    <a:pt x="11700" y="17192"/>
                    <a:pt x="11925" y="18514"/>
                    <a:pt x="11700" y="19616"/>
                  </a:cubicBezTo>
                  <a:cubicBezTo>
                    <a:pt x="11475" y="20718"/>
                    <a:pt x="10800" y="21600"/>
                    <a:pt x="10350" y="21380"/>
                  </a:cubicBezTo>
                  <a:cubicBezTo>
                    <a:pt x="9900" y="21159"/>
                    <a:pt x="9675" y="19837"/>
                    <a:pt x="10125" y="16971"/>
                  </a:cubicBezTo>
                  <a:cubicBezTo>
                    <a:pt x="10575" y="14106"/>
                    <a:pt x="11700" y="9698"/>
                    <a:pt x="13725" y="6612"/>
                  </a:cubicBezTo>
                  <a:cubicBezTo>
                    <a:pt x="15750" y="3527"/>
                    <a:pt x="18675" y="176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8" name="Line"/>
            <p:cNvSpPr/>
            <p:nvPr/>
          </p:nvSpPr>
          <p:spPr>
            <a:xfrm>
              <a:off x="5286647" y="5666342"/>
              <a:ext cx="195144" cy="3812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5" h="21482" fill="norm" stroke="1" extrusionOk="0">
                  <a:moveTo>
                    <a:pt x="21145" y="2042"/>
                  </a:moveTo>
                  <a:cubicBezTo>
                    <a:pt x="20314" y="1322"/>
                    <a:pt x="19483" y="602"/>
                    <a:pt x="18376" y="242"/>
                  </a:cubicBezTo>
                  <a:cubicBezTo>
                    <a:pt x="17268" y="-118"/>
                    <a:pt x="15883" y="-118"/>
                    <a:pt x="14083" y="530"/>
                  </a:cubicBezTo>
                  <a:cubicBezTo>
                    <a:pt x="12283" y="1178"/>
                    <a:pt x="10068" y="2474"/>
                    <a:pt x="7576" y="4850"/>
                  </a:cubicBezTo>
                  <a:cubicBezTo>
                    <a:pt x="5083" y="7226"/>
                    <a:pt x="2314" y="10682"/>
                    <a:pt x="930" y="13202"/>
                  </a:cubicBezTo>
                  <a:cubicBezTo>
                    <a:pt x="-455" y="15722"/>
                    <a:pt x="-455" y="17306"/>
                    <a:pt x="2037" y="18530"/>
                  </a:cubicBezTo>
                  <a:cubicBezTo>
                    <a:pt x="4530" y="19754"/>
                    <a:pt x="9514" y="20618"/>
                    <a:pt x="14499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89" name="Line"/>
            <p:cNvSpPr/>
            <p:nvPr/>
          </p:nvSpPr>
          <p:spPr>
            <a:xfrm>
              <a:off x="5460007" y="5772718"/>
              <a:ext cx="213455" cy="277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512" fill="norm" stroke="1" extrusionOk="0">
                  <a:moveTo>
                    <a:pt x="21478" y="1101"/>
                  </a:moveTo>
                  <a:cubicBezTo>
                    <a:pt x="20449" y="506"/>
                    <a:pt x="19421" y="-88"/>
                    <a:pt x="17621" y="11"/>
                  </a:cubicBezTo>
                  <a:cubicBezTo>
                    <a:pt x="15821" y="110"/>
                    <a:pt x="13249" y="903"/>
                    <a:pt x="11835" y="1795"/>
                  </a:cubicBezTo>
                  <a:cubicBezTo>
                    <a:pt x="10421" y="2686"/>
                    <a:pt x="10164" y="3677"/>
                    <a:pt x="10678" y="4470"/>
                  </a:cubicBezTo>
                  <a:cubicBezTo>
                    <a:pt x="11192" y="5262"/>
                    <a:pt x="12478" y="5857"/>
                    <a:pt x="13892" y="6253"/>
                  </a:cubicBezTo>
                  <a:cubicBezTo>
                    <a:pt x="15307" y="6650"/>
                    <a:pt x="16849" y="6848"/>
                    <a:pt x="16849" y="7145"/>
                  </a:cubicBezTo>
                  <a:cubicBezTo>
                    <a:pt x="16849" y="7442"/>
                    <a:pt x="15307" y="7839"/>
                    <a:pt x="12607" y="9127"/>
                  </a:cubicBezTo>
                  <a:cubicBezTo>
                    <a:pt x="9907" y="10415"/>
                    <a:pt x="6049" y="12595"/>
                    <a:pt x="3735" y="14081"/>
                  </a:cubicBezTo>
                  <a:cubicBezTo>
                    <a:pt x="1421" y="15567"/>
                    <a:pt x="649" y="16360"/>
                    <a:pt x="264" y="17351"/>
                  </a:cubicBezTo>
                  <a:cubicBezTo>
                    <a:pt x="-122" y="18341"/>
                    <a:pt x="-122" y="19530"/>
                    <a:pt x="521" y="20323"/>
                  </a:cubicBezTo>
                  <a:cubicBezTo>
                    <a:pt x="1164" y="21116"/>
                    <a:pt x="2449" y="21512"/>
                    <a:pt x="6049" y="21512"/>
                  </a:cubicBezTo>
                  <a:cubicBezTo>
                    <a:pt x="9649" y="21512"/>
                    <a:pt x="15564" y="21116"/>
                    <a:pt x="21478" y="207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0" name="Line"/>
            <p:cNvSpPr/>
            <p:nvPr/>
          </p:nvSpPr>
          <p:spPr>
            <a:xfrm>
              <a:off x="5750129" y="6024586"/>
              <a:ext cx="7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1" name="Line"/>
            <p:cNvSpPr/>
            <p:nvPr/>
          </p:nvSpPr>
          <p:spPr>
            <a:xfrm>
              <a:off x="5789601" y="5909584"/>
              <a:ext cx="21864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21600"/>
                  </a:moveTo>
                  <a:cubicBezTo>
                    <a:pt x="6132" y="18400"/>
                    <a:pt x="-1068" y="15200"/>
                    <a:pt x="132" y="11600"/>
                  </a:cubicBezTo>
                  <a:cubicBezTo>
                    <a:pt x="1332" y="8000"/>
                    <a:pt x="10932" y="4000"/>
                    <a:pt x="205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2" name="Line"/>
            <p:cNvSpPr/>
            <p:nvPr/>
          </p:nvSpPr>
          <p:spPr>
            <a:xfrm>
              <a:off x="5895799" y="5678899"/>
              <a:ext cx="139891" cy="407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3" h="21501" fill="norm" stroke="1" extrusionOk="0">
                  <a:moveTo>
                    <a:pt x="0" y="441"/>
                  </a:moveTo>
                  <a:cubicBezTo>
                    <a:pt x="1895" y="171"/>
                    <a:pt x="3790" y="-99"/>
                    <a:pt x="5495" y="36"/>
                  </a:cubicBezTo>
                  <a:cubicBezTo>
                    <a:pt x="7200" y="171"/>
                    <a:pt x="8716" y="711"/>
                    <a:pt x="11558" y="3141"/>
                  </a:cubicBezTo>
                  <a:cubicBezTo>
                    <a:pt x="14400" y="5571"/>
                    <a:pt x="18568" y="9891"/>
                    <a:pt x="20084" y="13063"/>
                  </a:cubicBezTo>
                  <a:cubicBezTo>
                    <a:pt x="21600" y="16236"/>
                    <a:pt x="20463" y="18261"/>
                    <a:pt x="17053" y="19476"/>
                  </a:cubicBezTo>
                  <a:cubicBezTo>
                    <a:pt x="13642" y="20691"/>
                    <a:pt x="7958" y="21096"/>
                    <a:pt x="2274" y="215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3" name="Line"/>
            <p:cNvSpPr/>
            <p:nvPr/>
          </p:nvSpPr>
          <p:spPr>
            <a:xfrm>
              <a:off x="6332809" y="5871250"/>
              <a:ext cx="230006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4400"/>
                    <a:pt x="8640" y="7200"/>
                    <a:pt x="12240" y="3600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4" name="Line"/>
            <p:cNvSpPr/>
            <p:nvPr/>
          </p:nvSpPr>
          <p:spPr>
            <a:xfrm>
              <a:off x="6394144" y="5970918"/>
              <a:ext cx="222339" cy="11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4469" y="17280"/>
                    <a:pt x="8938" y="21600"/>
                    <a:pt x="12538" y="19440"/>
                  </a:cubicBezTo>
                  <a:cubicBezTo>
                    <a:pt x="16138" y="17280"/>
                    <a:pt x="18869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5" name="Line"/>
            <p:cNvSpPr/>
            <p:nvPr/>
          </p:nvSpPr>
          <p:spPr>
            <a:xfrm>
              <a:off x="6819304" y="5825249"/>
              <a:ext cx="402859" cy="222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136" fill="norm" stroke="1" extrusionOk="0">
                  <a:moveTo>
                    <a:pt x="5928" y="0"/>
                  </a:moveTo>
                  <a:cubicBezTo>
                    <a:pt x="5521" y="4611"/>
                    <a:pt x="5113" y="9222"/>
                    <a:pt x="4570" y="12863"/>
                  </a:cubicBezTo>
                  <a:cubicBezTo>
                    <a:pt x="4026" y="16503"/>
                    <a:pt x="3347" y="19173"/>
                    <a:pt x="2668" y="20387"/>
                  </a:cubicBezTo>
                  <a:cubicBezTo>
                    <a:pt x="1989" y="21600"/>
                    <a:pt x="1309" y="21357"/>
                    <a:pt x="766" y="19537"/>
                  </a:cubicBezTo>
                  <a:cubicBezTo>
                    <a:pt x="223" y="17717"/>
                    <a:pt x="-185" y="14319"/>
                    <a:pt x="87" y="11528"/>
                  </a:cubicBezTo>
                  <a:cubicBezTo>
                    <a:pt x="358" y="8737"/>
                    <a:pt x="1309" y="6553"/>
                    <a:pt x="4026" y="5097"/>
                  </a:cubicBezTo>
                  <a:cubicBezTo>
                    <a:pt x="6743" y="3640"/>
                    <a:pt x="11226" y="2912"/>
                    <a:pt x="14419" y="2912"/>
                  </a:cubicBezTo>
                  <a:cubicBezTo>
                    <a:pt x="17611" y="2912"/>
                    <a:pt x="19513" y="3640"/>
                    <a:pt x="21415" y="43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996" name="Line"/>
            <p:cNvSpPr/>
            <p:nvPr/>
          </p:nvSpPr>
          <p:spPr>
            <a:xfrm>
              <a:off x="7283497" y="5642669"/>
              <a:ext cx="237673" cy="158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5" fill="norm" stroke="1" extrusionOk="0">
                  <a:moveTo>
                    <a:pt x="0" y="3923"/>
                  </a:moveTo>
                  <a:cubicBezTo>
                    <a:pt x="697" y="2552"/>
                    <a:pt x="1394" y="1180"/>
                    <a:pt x="2323" y="495"/>
                  </a:cubicBezTo>
                  <a:cubicBezTo>
                    <a:pt x="3252" y="-191"/>
                    <a:pt x="4413" y="-191"/>
                    <a:pt x="5923" y="666"/>
                  </a:cubicBezTo>
                  <a:cubicBezTo>
                    <a:pt x="7432" y="1523"/>
                    <a:pt x="9290" y="3238"/>
                    <a:pt x="9871" y="5638"/>
                  </a:cubicBezTo>
                  <a:cubicBezTo>
                    <a:pt x="10452" y="8038"/>
                    <a:pt x="9755" y="11123"/>
                    <a:pt x="8942" y="13352"/>
                  </a:cubicBezTo>
                  <a:cubicBezTo>
                    <a:pt x="8129" y="15580"/>
                    <a:pt x="7200" y="16952"/>
                    <a:pt x="6271" y="18152"/>
                  </a:cubicBezTo>
                  <a:cubicBezTo>
                    <a:pt x="5342" y="19352"/>
                    <a:pt x="4413" y="20380"/>
                    <a:pt x="4877" y="20895"/>
                  </a:cubicBezTo>
                  <a:cubicBezTo>
                    <a:pt x="5342" y="21409"/>
                    <a:pt x="7200" y="21409"/>
                    <a:pt x="10219" y="21066"/>
                  </a:cubicBezTo>
                  <a:cubicBezTo>
                    <a:pt x="13239" y="20723"/>
                    <a:pt x="17419" y="20038"/>
                    <a:pt x="21600" y="19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7" name="Drawing"/>
          <p:cNvGrpSpPr/>
          <p:nvPr/>
        </p:nvGrpSpPr>
        <p:grpSpPr>
          <a:xfrm>
            <a:off x="184004" y="221306"/>
            <a:ext cx="11513402" cy="9461913"/>
            <a:chOff x="0" y="-19050"/>
            <a:chExt cx="11513401" cy="9461911"/>
          </a:xfrm>
        </p:grpSpPr>
        <p:sp>
          <p:nvSpPr>
            <p:cNvPr id="2999" name="Line"/>
            <p:cNvSpPr/>
            <p:nvPr/>
          </p:nvSpPr>
          <p:spPr>
            <a:xfrm>
              <a:off x="1096635" y="547848"/>
              <a:ext cx="17633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369"/>
                    <a:pt x="11270" y="12738"/>
                    <a:pt x="14870" y="16338"/>
                  </a:cubicBezTo>
                  <a:cubicBezTo>
                    <a:pt x="18470" y="19938"/>
                    <a:pt x="20035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0" name="Line"/>
            <p:cNvSpPr/>
            <p:nvPr/>
          </p:nvSpPr>
          <p:spPr>
            <a:xfrm>
              <a:off x="1247417" y="563182"/>
              <a:ext cx="86892" cy="462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0"/>
                  </a:moveTo>
                  <a:cubicBezTo>
                    <a:pt x="16046" y="3341"/>
                    <a:pt x="11109" y="6683"/>
                    <a:pt x="8023" y="9726"/>
                  </a:cubicBezTo>
                  <a:cubicBezTo>
                    <a:pt x="4937" y="12769"/>
                    <a:pt x="3703" y="15514"/>
                    <a:pt x="2777" y="17244"/>
                  </a:cubicBezTo>
                  <a:cubicBezTo>
                    <a:pt x="1852" y="18975"/>
                    <a:pt x="1234" y="19691"/>
                    <a:pt x="617" y="20347"/>
                  </a:cubicBezTo>
                  <a:cubicBezTo>
                    <a:pt x="0" y="21003"/>
                    <a:pt x="-617" y="21600"/>
                    <a:pt x="1234" y="21600"/>
                  </a:cubicBezTo>
                  <a:cubicBezTo>
                    <a:pt x="3086" y="21600"/>
                    <a:pt x="7406" y="21003"/>
                    <a:pt x="11726" y="204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1" name="Line"/>
            <p:cNvSpPr/>
            <p:nvPr/>
          </p:nvSpPr>
          <p:spPr>
            <a:xfrm>
              <a:off x="1364975" y="946524"/>
              <a:ext cx="2300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2" name="Line"/>
            <p:cNvSpPr/>
            <p:nvPr/>
          </p:nvSpPr>
          <p:spPr>
            <a:xfrm>
              <a:off x="1377270" y="777793"/>
              <a:ext cx="72041" cy="87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0639" fill="norm" stroke="1" extrusionOk="0">
                  <a:moveTo>
                    <a:pt x="7589" y="5414"/>
                  </a:moveTo>
                  <a:cubicBezTo>
                    <a:pt x="4610" y="7214"/>
                    <a:pt x="1630" y="9014"/>
                    <a:pt x="513" y="11414"/>
                  </a:cubicBezTo>
                  <a:cubicBezTo>
                    <a:pt x="-604" y="13814"/>
                    <a:pt x="141" y="16814"/>
                    <a:pt x="2375" y="18614"/>
                  </a:cubicBezTo>
                  <a:cubicBezTo>
                    <a:pt x="4610" y="20414"/>
                    <a:pt x="8334" y="21014"/>
                    <a:pt x="11686" y="20414"/>
                  </a:cubicBezTo>
                  <a:cubicBezTo>
                    <a:pt x="15037" y="19814"/>
                    <a:pt x="18017" y="18014"/>
                    <a:pt x="19506" y="15614"/>
                  </a:cubicBezTo>
                  <a:cubicBezTo>
                    <a:pt x="20996" y="13214"/>
                    <a:pt x="20996" y="10214"/>
                    <a:pt x="20624" y="7214"/>
                  </a:cubicBezTo>
                  <a:cubicBezTo>
                    <a:pt x="20251" y="4214"/>
                    <a:pt x="19506" y="1214"/>
                    <a:pt x="19506" y="314"/>
                  </a:cubicBezTo>
                  <a:cubicBezTo>
                    <a:pt x="19506" y="-586"/>
                    <a:pt x="20251" y="614"/>
                    <a:pt x="20996" y="18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3" name="Line"/>
            <p:cNvSpPr/>
            <p:nvPr/>
          </p:nvSpPr>
          <p:spPr>
            <a:xfrm>
              <a:off x="1656315" y="394511"/>
              <a:ext cx="61335" cy="899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2700" y="1105"/>
                    <a:pt x="0" y="2209"/>
                    <a:pt x="0" y="3835"/>
                  </a:cubicBezTo>
                  <a:cubicBezTo>
                    <a:pt x="0" y="5461"/>
                    <a:pt x="2700" y="7609"/>
                    <a:pt x="4050" y="9849"/>
                  </a:cubicBezTo>
                  <a:cubicBezTo>
                    <a:pt x="5400" y="12089"/>
                    <a:pt x="5400" y="14420"/>
                    <a:pt x="5400" y="16292"/>
                  </a:cubicBezTo>
                  <a:cubicBezTo>
                    <a:pt x="5400" y="18164"/>
                    <a:pt x="5400" y="19575"/>
                    <a:pt x="5400" y="20434"/>
                  </a:cubicBezTo>
                  <a:cubicBezTo>
                    <a:pt x="5400" y="21293"/>
                    <a:pt x="5400" y="21600"/>
                    <a:pt x="7200" y="21600"/>
                  </a:cubicBezTo>
                  <a:cubicBezTo>
                    <a:pt x="9000" y="21600"/>
                    <a:pt x="12600" y="21293"/>
                    <a:pt x="15300" y="21109"/>
                  </a:cubicBezTo>
                  <a:cubicBezTo>
                    <a:pt x="18000" y="20925"/>
                    <a:pt x="19800" y="20864"/>
                    <a:pt x="21600" y="20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4" name="Line"/>
            <p:cNvSpPr/>
            <p:nvPr/>
          </p:nvSpPr>
          <p:spPr>
            <a:xfrm>
              <a:off x="1824985" y="601516"/>
              <a:ext cx="237673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4" y="2682"/>
                    <a:pt x="6968" y="5365"/>
                    <a:pt x="10568" y="8612"/>
                  </a:cubicBezTo>
                  <a:cubicBezTo>
                    <a:pt x="14168" y="11859"/>
                    <a:pt x="17884" y="15671"/>
                    <a:pt x="19742" y="17929"/>
                  </a:cubicBezTo>
                  <a:cubicBezTo>
                    <a:pt x="21600" y="20188"/>
                    <a:pt x="21600" y="208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5" name="Line"/>
            <p:cNvSpPr/>
            <p:nvPr/>
          </p:nvSpPr>
          <p:spPr>
            <a:xfrm>
              <a:off x="1946178" y="570849"/>
              <a:ext cx="162481" cy="50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7" h="21600" fill="norm" stroke="1" extrusionOk="0">
                  <a:moveTo>
                    <a:pt x="21457" y="0"/>
                  </a:moveTo>
                  <a:cubicBezTo>
                    <a:pt x="19769" y="109"/>
                    <a:pt x="18082" y="218"/>
                    <a:pt x="16057" y="927"/>
                  </a:cubicBezTo>
                  <a:cubicBezTo>
                    <a:pt x="14032" y="1636"/>
                    <a:pt x="11669" y="2945"/>
                    <a:pt x="9307" y="5127"/>
                  </a:cubicBezTo>
                  <a:cubicBezTo>
                    <a:pt x="6944" y="7309"/>
                    <a:pt x="4582" y="10364"/>
                    <a:pt x="2894" y="12927"/>
                  </a:cubicBezTo>
                  <a:cubicBezTo>
                    <a:pt x="1207" y="15491"/>
                    <a:pt x="194" y="17564"/>
                    <a:pt x="26" y="18927"/>
                  </a:cubicBezTo>
                  <a:cubicBezTo>
                    <a:pt x="-143" y="20291"/>
                    <a:pt x="532" y="20945"/>
                    <a:pt x="120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6" name="Line"/>
            <p:cNvSpPr/>
            <p:nvPr/>
          </p:nvSpPr>
          <p:spPr>
            <a:xfrm>
              <a:off x="2190438" y="900523"/>
              <a:ext cx="10224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00"/>
                    <a:pt x="0" y="11400"/>
                    <a:pt x="0" y="15000"/>
                  </a:cubicBezTo>
                  <a:cubicBezTo>
                    <a:pt x="0" y="18600"/>
                    <a:pt x="10800" y="201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7" name="Line"/>
            <p:cNvSpPr/>
            <p:nvPr/>
          </p:nvSpPr>
          <p:spPr>
            <a:xfrm>
              <a:off x="2195054" y="766039"/>
              <a:ext cx="73392" cy="762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7" h="20783" fill="norm" stroke="1" extrusionOk="0">
                  <a:moveTo>
                    <a:pt x="8060" y="13672"/>
                  </a:moveTo>
                  <a:cubicBezTo>
                    <a:pt x="4460" y="13672"/>
                    <a:pt x="860" y="13672"/>
                    <a:pt x="140" y="15066"/>
                  </a:cubicBezTo>
                  <a:cubicBezTo>
                    <a:pt x="-580" y="16460"/>
                    <a:pt x="1580" y="19247"/>
                    <a:pt x="4460" y="20292"/>
                  </a:cubicBezTo>
                  <a:cubicBezTo>
                    <a:pt x="7340" y="21337"/>
                    <a:pt x="10940" y="20640"/>
                    <a:pt x="13820" y="18898"/>
                  </a:cubicBezTo>
                  <a:cubicBezTo>
                    <a:pt x="16700" y="17156"/>
                    <a:pt x="18860" y="14369"/>
                    <a:pt x="19940" y="11234"/>
                  </a:cubicBezTo>
                  <a:cubicBezTo>
                    <a:pt x="21020" y="8098"/>
                    <a:pt x="21020" y="4614"/>
                    <a:pt x="19220" y="2524"/>
                  </a:cubicBezTo>
                  <a:cubicBezTo>
                    <a:pt x="17420" y="434"/>
                    <a:pt x="13820" y="-263"/>
                    <a:pt x="10940" y="85"/>
                  </a:cubicBezTo>
                  <a:cubicBezTo>
                    <a:pt x="8060" y="434"/>
                    <a:pt x="5900" y="1827"/>
                    <a:pt x="3740" y="3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8" name="Line"/>
            <p:cNvSpPr/>
            <p:nvPr/>
          </p:nvSpPr>
          <p:spPr>
            <a:xfrm>
              <a:off x="3067013" y="854522"/>
              <a:ext cx="22234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09" name="Line"/>
            <p:cNvSpPr/>
            <p:nvPr/>
          </p:nvSpPr>
          <p:spPr>
            <a:xfrm>
              <a:off x="3074680" y="992525"/>
              <a:ext cx="253007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0" name="Line"/>
            <p:cNvSpPr/>
            <p:nvPr/>
          </p:nvSpPr>
          <p:spPr>
            <a:xfrm>
              <a:off x="3849031" y="569379"/>
              <a:ext cx="213795" cy="883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573" fill="norm" stroke="1" extrusionOk="0">
                  <a:moveTo>
                    <a:pt x="0" y="21573"/>
                  </a:moveTo>
                  <a:cubicBezTo>
                    <a:pt x="257" y="19138"/>
                    <a:pt x="514" y="16704"/>
                    <a:pt x="643" y="14238"/>
                  </a:cubicBezTo>
                  <a:cubicBezTo>
                    <a:pt x="771" y="11772"/>
                    <a:pt x="771" y="9275"/>
                    <a:pt x="1671" y="7121"/>
                  </a:cubicBezTo>
                  <a:cubicBezTo>
                    <a:pt x="2571" y="4967"/>
                    <a:pt x="4371" y="3157"/>
                    <a:pt x="5657" y="2096"/>
                  </a:cubicBezTo>
                  <a:cubicBezTo>
                    <a:pt x="6943" y="1034"/>
                    <a:pt x="7714" y="722"/>
                    <a:pt x="8614" y="472"/>
                  </a:cubicBezTo>
                  <a:cubicBezTo>
                    <a:pt x="9514" y="223"/>
                    <a:pt x="10543" y="35"/>
                    <a:pt x="11700" y="4"/>
                  </a:cubicBezTo>
                  <a:cubicBezTo>
                    <a:pt x="12857" y="-27"/>
                    <a:pt x="14143" y="98"/>
                    <a:pt x="14786" y="379"/>
                  </a:cubicBezTo>
                  <a:cubicBezTo>
                    <a:pt x="15429" y="660"/>
                    <a:pt x="15429" y="1097"/>
                    <a:pt x="14786" y="1815"/>
                  </a:cubicBezTo>
                  <a:cubicBezTo>
                    <a:pt x="14143" y="2533"/>
                    <a:pt x="12857" y="3531"/>
                    <a:pt x="11700" y="4187"/>
                  </a:cubicBezTo>
                  <a:cubicBezTo>
                    <a:pt x="10543" y="4842"/>
                    <a:pt x="9514" y="5155"/>
                    <a:pt x="8614" y="5435"/>
                  </a:cubicBezTo>
                  <a:cubicBezTo>
                    <a:pt x="7714" y="5716"/>
                    <a:pt x="6943" y="5966"/>
                    <a:pt x="7200" y="6122"/>
                  </a:cubicBezTo>
                  <a:cubicBezTo>
                    <a:pt x="7457" y="6278"/>
                    <a:pt x="8743" y="6341"/>
                    <a:pt x="11057" y="6465"/>
                  </a:cubicBezTo>
                  <a:cubicBezTo>
                    <a:pt x="13371" y="6590"/>
                    <a:pt x="16714" y="6778"/>
                    <a:pt x="18643" y="7027"/>
                  </a:cubicBezTo>
                  <a:cubicBezTo>
                    <a:pt x="20571" y="7277"/>
                    <a:pt x="21086" y="7589"/>
                    <a:pt x="21343" y="7901"/>
                  </a:cubicBezTo>
                  <a:cubicBezTo>
                    <a:pt x="21600" y="8213"/>
                    <a:pt x="21600" y="8526"/>
                    <a:pt x="21086" y="8838"/>
                  </a:cubicBezTo>
                  <a:cubicBezTo>
                    <a:pt x="20571" y="9150"/>
                    <a:pt x="19543" y="9462"/>
                    <a:pt x="18386" y="9712"/>
                  </a:cubicBezTo>
                  <a:cubicBezTo>
                    <a:pt x="17229" y="9961"/>
                    <a:pt x="15943" y="10149"/>
                    <a:pt x="14657" y="10211"/>
                  </a:cubicBezTo>
                  <a:cubicBezTo>
                    <a:pt x="13371" y="10274"/>
                    <a:pt x="12086" y="10211"/>
                    <a:pt x="12086" y="9993"/>
                  </a:cubicBezTo>
                  <a:cubicBezTo>
                    <a:pt x="12086" y="9774"/>
                    <a:pt x="13371" y="9400"/>
                    <a:pt x="14657" y="90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1" name="Line"/>
            <p:cNvSpPr/>
            <p:nvPr/>
          </p:nvSpPr>
          <p:spPr>
            <a:xfrm>
              <a:off x="4138860" y="869855"/>
              <a:ext cx="104600" cy="1256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60" h="21238" fill="norm" stroke="1" extrusionOk="0">
                  <a:moveTo>
                    <a:pt x="4818" y="5184"/>
                  </a:moveTo>
                  <a:cubicBezTo>
                    <a:pt x="3311" y="7344"/>
                    <a:pt x="1804" y="9504"/>
                    <a:pt x="799" y="12096"/>
                  </a:cubicBezTo>
                  <a:cubicBezTo>
                    <a:pt x="-206" y="14688"/>
                    <a:pt x="-708" y="17712"/>
                    <a:pt x="2055" y="19440"/>
                  </a:cubicBezTo>
                  <a:cubicBezTo>
                    <a:pt x="4818" y="21168"/>
                    <a:pt x="10845" y="21600"/>
                    <a:pt x="14613" y="20952"/>
                  </a:cubicBezTo>
                  <a:cubicBezTo>
                    <a:pt x="18380" y="20304"/>
                    <a:pt x="19887" y="18576"/>
                    <a:pt x="20390" y="15336"/>
                  </a:cubicBezTo>
                  <a:cubicBezTo>
                    <a:pt x="20892" y="12096"/>
                    <a:pt x="20390" y="7344"/>
                    <a:pt x="17376" y="4536"/>
                  </a:cubicBezTo>
                  <a:cubicBezTo>
                    <a:pt x="14362" y="1728"/>
                    <a:pt x="8836" y="864"/>
                    <a:pt x="331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2" name="Line"/>
            <p:cNvSpPr/>
            <p:nvPr/>
          </p:nvSpPr>
          <p:spPr>
            <a:xfrm>
              <a:off x="4608048" y="846855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8000"/>
                    <a:pt x="11733" y="14400"/>
                    <a:pt x="15333" y="10800"/>
                  </a:cubicBezTo>
                  <a:cubicBezTo>
                    <a:pt x="18933" y="7200"/>
                    <a:pt x="2026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3" name="Line"/>
            <p:cNvSpPr/>
            <p:nvPr/>
          </p:nvSpPr>
          <p:spPr>
            <a:xfrm>
              <a:off x="4735725" y="762520"/>
              <a:ext cx="40995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1" h="21600" fill="norm" stroke="1" extrusionOk="0">
                  <a:moveTo>
                    <a:pt x="20381" y="0"/>
                  </a:moveTo>
                  <a:cubicBezTo>
                    <a:pt x="14028" y="327"/>
                    <a:pt x="7675" y="655"/>
                    <a:pt x="3863" y="1309"/>
                  </a:cubicBezTo>
                  <a:cubicBezTo>
                    <a:pt x="52" y="1964"/>
                    <a:pt x="-1219" y="2945"/>
                    <a:pt x="1322" y="6382"/>
                  </a:cubicBezTo>
                  <a:cubicBezTo>
                    <a:pt x="3863" y="9818"/>
                    <a:pt x="10216" y="15709"/>
                    <a:pt x="165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4" name="Line"/>
            <p:cNvSpPr/>
            <p:nvPr/>
          </p:nvSpPr>
          <p:spPr>
            <a:xfrm>
              <a:off x="4876387" y="603065"/>
              <a:ext cx="223813" cy="841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560" fill="norm" stroke="1" extrusionOk="0">
                  <a:moveTo>
                    <a:pt x="0" y="21560"/>
                  </a:moveTo>
                  <a:cubicBezTo>
                    <a:pt x="0" y="18811"/>
                    <a:pt x="0" y="16062"/>
                    <a:pt x="245" y="13313"/>
                  </a:cubicBezTo>
                  <a:cubicBezTo>
                    <a:pt x="491" y="10564"/>
                    <a:pt x="982" y="7815"/>
                    <a:pt x="2086" y="5720"/>
                  </a:cubicBezTo>
                  <a:cubicBezTo>
                    <a:pt x="3191" y="3625"/>
                    <a:pt x="4909" y="2185"/>
                    <a:pt x="6505" y="1335"/>
                  </a:cubicBezTo>
                  <a:cubicBezTo>
                    <a:pt x="8100" y="484"/>
                    <a:pt x="9573" y="222"/>
                    <a:pt x="10923" y="91"/>
                  </a:cubicBezTo>
                  <a:cubicBezTo>
                    <a:pt x="12273" y="-40"/>
                    <a:pt x="13500" y="-40"/>
                    <a:pt x="14482" y="156"/>
                  </a:cubicBezTo>
                  <a:cubicBezTo>
                    <a:pt x="15464" y="353"/>
                    <a:pt x="16200" y="745"/>
                    <a:pt x="16323" y="1531"/>
                  </a:cubicBezTo>
                  <a:cubicBezTo>
                    <a:pt x="16445" y="2316"/>
                    <a:pt x="15955" y="3495"/>
                    <a:pt x="15464" y="4247"/>
                  </a:cubicBezTo>
                  <a:cubicBezTo>
                    <a:pt x="14973" y="5000"/>
                    <a:pt x="14482" y="5327"/>
                    <a:pt x="13623" y="5622"/>
                  </a:cubicBezTo>
                  <a:cubicBezTo>
                    <a:pt x="12764" y="5916"/>
                    <a:pt x="11536" y="6178"/>
                    <a:pt x="11536" y="6309"/>
                  </a:cubicBezTo>
                  <a:cubicBezTo>
                    <a:pt x="11536" y="6440"/>
                    <a:pt x="12764" y="6440"/>
                    <a:pt x="13991" y="6505"/>
                  </a:cubicBezTo>
                  <a:cubicBezTo>
                    <a:pt x="15218" y="6571"/>
                    <a:pt x="16445" y="6702"/>
                    <a:pt x="17550" y="6865"/>
                  </a:cubicBezTo>
                  <a:cubicBezTo>
                    <a:pt x="18655" y="7029"/>
                    <a:pt x="19636" y="7225"/>
                    <a:pt x="20373" y="7585"/>
                  </a:cubicBezTo>
                  <a:cubicBezTo>
                    <a:pt x="21109" y="7945"/>
                    <a:pt x="21600" y="8469"/>
                    <a:pt x="21477" y="8862"/>
                  </a:cubicBezTo>
                  <a:cubicBezTo>
                    <a:pt x="21355" y="9255"/>
                    <a:pt x="20618" y="9516"/>
                    <a:pt x="18900" y="9647"/>
                  </a:cubicBezTo>
                  <a:cubicBezTo>
                    <a:pt x="17182" y="9778"/>
                    <a:pt x="14482" y="9778"/>
                    <a:pt x="12395" y="9516"/>
                  </a:cubicBezTo>
                  <a:cubicBezTo>
                    <a:pt x="10309" y="9255"/>
                    <a:pt x="8836" y="8731"/>
                    <a:pt x="7364" y="82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5" name="Line"/>
            <p:cNvSpPr/>
            <p:nvPr/>
          </p:nvSpPr>
          <p:spPr>
            <a:xfrm>
              <a:off x="5221395" y="892856"/>
              <a:ext cx="2300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6" name="Line"/>
            <p:cNvSpPr/>
            <p:nvPr/>
          </p:nvSpPr>
          <p:spPr>
            <a:xfrm>
              <a:off x="5543402" y="611282"/>
              <a:ext cx="245341" cy="419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2" fill="norm" stroke="1" extrusionOk="0">
                  <a:moveTo>
                    <a:pt x="0" y="1463"/>
                  </a:moveTo>
                  <a:cubicBezTo>
                    <a:pt x="450" y="808"/>
                    <a:pt x="900" y="154"/>
                    <a:pt x="1575" y="23"/>
                  </a:cubicBezTo>
                  <a:cubicBezTo>
                    <a:pt x="2250" y="-108"/>
                    <a:pt x="3150" y="285"/>
                    <a:pt x="4950" y="1856"/>
                  </a:cubicBezTo>
                  <a:cubicBezTo>
                    <a:pt x="6750" y="3427"/>
                    <a:pt x="9450" y="6176"/>
                    <a:pt x="12262" y="9317"/>
                  </a:cubicBezTo>
                  <a:cubicBezTo>
                    <a:pt x="15075" y="12459"/>
                    <a:pt x="18000" y="15994"/>
                    <a:pt x="19575" y="18088"/>
                  </a:cubicBezTo>
                  <a:cubicBezTo>
                    <a:pt x="21150" y="20183"/>
                    <a:pt x="21375" y="20837"/>
                    <a:pt x="21600" y="21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7" name="Line"/>
            <p:cNvSpPr/>
            <p:nvPr/>
          </p:nvSpPr>
          <p:spPr>
            <a:xfrm>
              <a:off x="5609995" y="578516"/>
              <a:ext cx="194081" cy="460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600" fill="norm" stroke="1" extrusionOk="0">
                  <a:moveTo>
                    <a:pt x="21303" y="0"/>
                  </a:moveTo>
                  <a:cubicBezTo>
                    <a:pt x="16254" y="3720"/>
                    <a:pt x="11204" y="7440"/>
                    <a:pt x="7558" y="10740"/>
                  </a:cubicBezTo>
                  <a:cubicBezTo>
                    <a:pt x="3911" y="14040"/>
                    <a:pt x="1667" y="16920"/>
                    <a:pt x="685" y="18660"/>
                  </a:cubicBezTo>
                  <a:cubicBezTo>
                    <a:pt x="-297" y="20400"/>
                    <a:pt x="-16" y="21000"/>
                    <a:pt x="26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8" name="Line"/>
            <p:cNvSpPr/>
            <p:nvPr/>
          </p:nvSpPr>
          <p:spPr>
            <a:xfrm>
              <a:off x="5949745" y="961858"/>
              <a:ext cx="15335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19" name="Line"/>
            <p:cNvSpPr/>
            <p:nvPr/>
          </p:nvSpPr>
          <p:spPr>
            <a:xfrm>
              <a:off x="5949745" y="816188"/>
              <a:ext cx="86892" cy="97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2" fill="norm" stroke="1" extrusionOk="0">
                  <a:moveTo>
                    <a:pt x="15247" y="1662"/>
                  </a:moveTo>
                  <a:cubicBezTo>
                    <a:pt x="12071" y="2215"/>
                    <a:pt x="8894" y="2769"/>
                    <a:pt x="7306" y="4431"/>
                  </a:cubicBezTo>
                  <a:cubicBezTo>
                    <a:pt x="5718" y="6092"/>
                    <a:pt x="5718" y="8862"/>
                    <a:pt x="6353" y="11908"/>
                  </a:cubicBezTo>
                  <a:cubicBezTo>
                    <a:pt x="6988" y="14954"/>
                    <a:pt x="8259" y="18277"/>
                    <a:pt x="10482" y="19938"/>
                  </a:cubicBezTo>
                  <a:cubicBezTo>
                    <a:pt x="12706" y="21600"/>
                    <a:pt x="15882" y="21600"/>
                    <a:pt x="18106" y="19662"/>
                  </a:cubicBezTo>
                  <a:cubicBezTo>
                    <a:pt x="20329" y="17723"/>
                    <a:pt x="21600" y="13846"/>
                    <a:pt x="21600" y="10523"/>
                  </a:cubicBezTo>
                  <a:cubicBezTo>
                    <a:pt x="21600" y="7200"/>
                    <a:pt x="20329" y="4431"/>
                    <a:pt x="16518" y="2769"/>
                  </a:cubicBezTo>
                  <a:cubicBezTo>
                    <a:pt x="12706" y="1108"/>
                    <a:pt x="6353" y="55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0" name="Line"/>
            <p:cNvSpPr/>
            <p:nvPr/>
          </p:nvSpPr>
          <p:spPr>
            <a:xfrm>
              <a:off x="6440423" y="897290"/>
              <a:ext cx="214672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857" y="12302"/>
                    <a:pt x="7714" y="4448"/>
                    <a:pt x="11314" y="1502"/>
                  </a:cubicBezTo>
                  <a:cubicBezTo>
                    <a:pt x="14914" y="-1443"/>
                    <a:pt x="1825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1" name="Line"/>
            <p:cNvSpPr/>
            <p:nvPr/>
          </p:nvSpPr>
          <p:spPr>
            <a:xfrm>
              <a:off x="6559478" y="770187"/>
              <a:ext cx="1894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268"/>
                    <a:pt x="3818" y="10537"/>
                    <a:pt x="1118" y="14137"/>
                  </a:cubicBezTo>
                  <a:cubicBezTo>
                    <a:pt x="-1582" y="17737"/>
                    <a:pt x="1118" y="19668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2" name="Line"/>
            <p:cNvSpPr/>
            <p:nvPr/>
          </p:nvSpPr>
          <p:spPr>
            <a:xfrm>
              <a:off x="7094996" y="725412"/>
              <a:ext cx="288449" cy="3172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1453" fill="norm" stroke="1" extrusionOk="0">
                  <a:moveTo>
                    <a:pt x="20818" y="5619"/>
                  </a:moveTo>
                  <a:cubicBezTo>
                    <a:pt x="20818" y="4755"/>
                    <a:pt x="20818" y="3891"/>
                    <a:pt x="20060" y="2682"/>
                  </a:cubicBezTo>
                  <a:cubicBezTo>
                    <a:pt x="19302" y="1472"/>
                    <a:pt x="17786" y="-83"/>
                    <a:pt x="15418" y="3"/>
                  </a:cubicBezTo>
                  <a:cubicBezTo>
                    <a:pt x="13049" y="90"/>
                    <a:pt x="9828" y="1818"/>
                    <a:pt x="8028" y="3114"/>
                  </a:cubicBezTo>
                  <a:cubicBezTo>
                    <a:pt x="6228" y="4410"/>
                    <a:pt x="5849" y="5274"/>
                    <a:pt x="6133" y="6483"/>
                  </a:cubicBezTo>
                  <a:cubicBezTo>
                    <a:pt x="6418" y="7693"/>
                    <a:pt x="7365" y="9248"/>
                    <a:pt x="8597" y="10285"/>
                  </a:cubicBezTo>
                  <a:cubicBezTo>
                    <a:pt x="9828" y="11322"/>
                    <a:pt x="11344" y="11840"/>
                    <a:pt x="11533" y="12186"/>
                  </a:cubicBezTo>
                  <a:cubicBezTo>
                    <a:pt x="11723" y="12531"/>
                    <a:pt x="10586" y="12704"/>
                    <a:pt x="8597" y="13395"/>
                  </a:cubicBezTo>
                  <a:cubicBezTo>
                    <a:pt x="6607" y="14087"/>
                    <a:pt x="3765" y="15296"/>
                    <a:pt x="2060" y="16592"/>
                  </a:cubicBezTo>
                  <a:cubicBezTo>
                    <a:pt x="354" y="17888"/>
                    <a:pt x="-214" y="19271"/>
                    <a:pt x="70" y="20135"/>
                  </a:cubicBezTo>
                  <a:cubicBezTo>
                    <a:pt x="354" y="20999"/>
                    <a:pt x="1491" y="21344"/>
                    <a:pt x="4523" y="21431"/>
                  </a:cubicBezTo>
                  <a:cubicBezTo>
                    <a:pt x="7554" y="21517"/>
                    <a:pt x="12481" y="21344"/>
                    <a:pt x="15607" y="20999"/>
                  </a:cubicBezTo>
                  <a:cubicBezTo>
                    <a:pt x="18733" y="20653"/>
                    <a:pt x="20060" y="20135"/>
                    <a:pt x="21386" y="19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3" name="Line"/>
            <p:cNvSpPr/>
            <p:nvPr/>
          </p:nvSpPr>
          <p:spPr>
            <a:xfrm>
              <a:off x="7483113" y="992525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24" name="Line"/>
            <p:cNvSpPr/>
            <p:nvPr/>
          </p:nvSpPr>
          <p:spPr>
            <a:xfrm>
              <a:off x="7467779" y="882150"/>
              <a:ext cx="71608" cy="555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0420" fill="norm" stroke="1" extrusionOk="0">
                  <a:moveTo>
                    <a:pt x="4469" y="12387"/>
                  </a:moveTo>
                  <a:cubicBezTo>
                    <a:pt x="6703" y="16143"/>
                    <a:pt x="8938" y="19900"/>
                    <a:pt x="11917" y="20369"/>
                  </a:cubicBezTo>
                  <a:cubicBezTo>
                    <a:pt x="14897" y="20839"/>
                    <a:pt x="18621" y="18022"/>
                    <a:pt x="20110" y="14265"/>
                  </a:cubicBezTo>
                  <a:cubicBezTo>
                    <a:pt x="21600" y="10509"/>
                    <a:pt x="20855" y="5813"/>
                    <a:pt x="18248" y="2996"/>
                  </a:cubicBezTo>
                  <a:cubicBezTo>
                    <a:pt x="15641" y="178"/>
                    <a:pt x="11172" y="-761"/>
                    <a:pt x="7821" y="648"/>
                  </a:cubicBezTo>
                  <a:cubicBezTo>
                    <a:pt x="4469" y="2056"/>
                    <a:pt x="2234" y="5813"/>
                    <a:pt x="0" y="9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25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7012923" y="395524"/>
              <a:ext cx="880780" cy="992497"/>
            </a:xfrm>
            <a:prstGeom prst="rect">
              <a:avLst/>
            </a:prstGeom>
            <a:effectLst/>
          </p:spPr>
        </p:pic>
        <p:pic>
          <p:nvPicPr>
            <p:cNvPr id="302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7790123" y="1115906"/>
              <a:ext cx="218052" cy="419571"/>
            </a:xfrm>
            <a:prstGeom prst="rect">
              <a:avLst/>
            </a:prstGeom>
            <a:effectLst/>
          </p:spPr>
        </p:pic>
        <p:pic>
          <p:nvPicPr>
            <p:cNvPr id="302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8062077" y="1126812"/>
              <a:ext cx="245105" cy="322330"/>
            </a:xfrm>
            <a:prstGeom prst="rect">
              <a:avLst/>
            </a:prstGeom>
            <a:effectLst/>
          </p:spPr>
        </p:pic>
        <p:pic>
          <p:nvPicPr>
            <p:cNvPr id="303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839357" y="-19050"/>
              <a:ext cx="1802016" cy="1560881"/>
            </a:xfrm>
            <a:prstGeom prst="rect">
              <a:avLst/>
            </a:prstGeom>
            <a:effectLst/>
          </p:spPr>
        </p:pic>
        <p:pic>
          <p:nvPicPr>
            <p:cNvPr id="3033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320870" y="1406971"/>
              <a:ext cx="236182" cy="492753"/>
            </a:xfrm>
            <a:prstGeom prst="rect">
              <a:avLst/>
            </a:prstGeom>
            <a:effectLst/>
          </p:spPr>
        </p:pic>
        <p:pic>
          <p:nvPicPr>
            <p:cNvPr id="3035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41952" y="1387484"/>
              <a:ext cx="298773" cy="353035"/>
            </a:xfrm>
            <a:prstGeom prst="rect">
              <a:avLst/>
            </a:prstGeom>
            <a:effectLst/>
          </p:spPr>
        </p:pic>
        <p:sp>
          <p:nvSpPr>
            <p:cNvPr id="3037" name="Line"/>
            <p:cNvSpPr/>
            <p:nvPr/>
          </p:nvSpPr>
          <p:spPr>
            <a:xfrm>
              <a:off x="1265638" y="3145435"/>
              <a:ext cx="352066" cy="57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3" h="21483" fill="norm" stroke="1" extrusionOk="0">
                  <a:moveTo>
                    <a:pt x="21563" y="110"/>
                  </a:moveTo>
                  <a:cubicBezTo>
                    <a:pt x="18433" y="15"/>
                    <a:pt x="15302" y="-81"/>
                    <a:pt x="12641" y="110"/>
                  </a:cubicBezTo>
                  <a:cubicBezTo>
                    <a:pt x="9980" y="301"/>
                    <a:pt x="7789" y="779"/>
                    <a:pt x="6067" y="1831"/>
                  </a:cubicBezTo>
                  <a:cubicBezTo>
                    <a:pt x="4346" y="2882"/>
                    <a:pt x="3093" y="4507"/>
                    <a:pt x="2233" y="6466"/>
                  </a:cubicBezTo>
                  <a:cubicBezTo>
                    <a:pt x="1372" y="8425"/>
                    <a:pt x="902" y="10719"/>
                    <a:pt x="589" y="12965"/>
                  </a:cubicBezTo>
                  <a:cubicBezTo>
                    <a:pt x="276" y="15211"/>
                    <a:pt x="120" y="17409"/>
                    <a:pt x="41" y="18747"/>
                  </a:cubicBezTo>
                  <a:cubicBezTo>
                    <a:pt x="-37" y="20085"/>
                    <a:pt x="-37" y="20563"/>
                    <a:pt x="354" y="20898"/>
                  </a:cubicBezTo>
                  <a:cubicBezTo>
                    <a:pt x="746" y="21232"/>
                    <a:pt x="1528" y="21423"/>
                    <a:pt x="3720" y="21471"/>
                  </a:cubicBezTo>
                  <a:cubicBezTo>
                    <a:pt x="5911" y="21519"/>
                    <a:pt x="9511" y="21423"/>
                    <a:pt x="11780" y="21184"/>
                  </a:cubicBezTo>
                  <a:cubicBezTo>
                    <a:pt x="14050" y="20946"/>
                    <a:pt x="14989" y="20563"/>
                    <a:pt x="15928" y="201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8" name="Line"/>
            <p:cNvSpPr/>
            <p:nvPr/>
          </p:nvSpPr>
          <p:spPr>
            <a:xfrm>
              <a:off x="1249694" y="3470393"/>
              <a:ext cx="207006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667" y="17280"/>
                    <a:pt x="5333" y="12960"/>
                    <a:pt x="8933" y="9360"/>
                  </a:cubicBezTo>
                  <a:cubicBezTo>
                    <a:pt x="12533" y="5760"/>
                    <a:pt x="17067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39" name="Line"/>
            <p:cNvSpPr/>
            <p:nvPr/>
          </p:nvSpPr>
          <p:spPr>
            <a:xfrm>
              <a:off x="1703065" y="2984723"/>
              <a:ext cx="366982" cy="781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506" fill="norm" stroke="1" extrusionOk="0">
                  <a:moveTo>
                    <a:pt x="21540" y="1128"/>
                  </a:moveTo>
                  <a:cubicBezTo>
                    <a:pt x="21390" y="776"/>
                    <a:pt x="21240" y="425"/>
                    <a:pt x="20790" y="213"/>
                  </a:cubicBezTo>
                  <a:cubicBezTo>
                    <a:pt x="20340" y="2"/>
                    <a:pt x="19590" y="-68"/>
                    <a:pt x="18015" y="73"/>
                  </a:cubicBezTo>
                  <a:cubicBezTo>
                    <a:pt x="16440" y="213"/>
                    <a:pt x="14040" y="565"/>
                    <a:pt x="12315" y="1304"/>
                  </a:cubicBezTo>
                  <a:cubicBezTo>
                    <a:pt x="10590" y="2043"/>
                    <a:pt x="9540" y="3168"/>
                    <a:pt x="8565" y="5033"/>
                  </a:cubicBezTo>
                  <a:cubicBezTo>
                    <a:pt x="7590" y="6897"/>
                    <a:pt x="6690" y="9501"/>
                    <a:pt x="5415" y="11928"/>
                  </a:cubicBezTo>
                  <a:cubicBezTo>
                    <a:pt x="4140" y="14355"/>
                    <a:pt x="2490" y="16607"/>
                    <a:pt x="1515" y="17909"/>
                  </a:cubicBezTo>
                  <a:cubicBezTo>
                    <a:pt x="540" y="19210"/>
                    <a:pt x="240" y="19562"/>
                    <a:pt x="90" y="19949"/>
                  </a:cubicBezTo>
                  <a:cubicBezTo>
                    <a:pt x="-60" y="20336"/>
                    <a:pt x="-60" y="20758"/>
                    <a:pt x="390" y="21039"/>
                  </a:cubicBezTo>
                  <a:cubicBezTo>
                    <a:pt x="840" y="21321"/>
                    <a:pt x="1740" y="21462"/>
                    <a:pt x="3915" y="21497"/>
                  </a:cubicBezTo>
                  <a:cubicBezTo>
                    <a:pt x="6090" y="21532"/>
                    <a:pt x="9540" y="21462"/>
                    <a:pt x="12315" y="21286"/>
                  </a:cubicBezTo>
                  <a:cubicBezTo>
                    <a:pt x="15090" y="21110"/>
                    <a:pt x="17190" y="20828"/>
                    <a:pt x="19290" y="20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0" name="Line"/>
            <p:cNvSpPr/>
            <p:nvPr/>
          </p:nvSpPr>
          <p:spPr>
            <a:xfrm>
              <a:off x="2093047" y="3202054"/>
              <a:ext cx="191672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440" y="0"/>
                    <a:pt x="2880" y="0"/>
                    <a:pt x="4320" y="1165"/>
                  </a:cubicBezTo>
                  <a:cubicBezTo>
                    <a:pt x="5760" y="2329"/>
                    <a:pt x="7200" y="4659"/>
                    <a:pt x="9504" y="7835"/>
                  </a:cubicBezTo>
                  <a:cubicBezTo>
                    <a:pt x="11808" y="11012"/>
                    <a:pt x="14976" y="15035"/>
                    <a:pt x="17136" y="17471"/>
                  </a:cubicBezTo>
                  <a:cubicBezTo>
                    <a:pt x="19296" y="19906"/>
                    <a:pt x="20448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1" name="Line"/>
            <p:cNvSpPr/>
            <p:nvPr/>
          </p:nvSpPr>
          <p:spPr>
            <a:xfrm>
              <a:off x="2269384" y="3194387"/>
              <a:ext cx="107337" cy="513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2042"/>
                    <a:pt x="15429" y="4084"/>
                    <a:pt x="12857" y="6340"/>
                  </a:cubicBezTo>
                  <a:cubicBezTo>
                    <a:pt x="10286" y="8597"/>
                    <a:pt x="8229" y="11069"/>
                    <a:pt x="6171" y="13648"/>
                  </a:cubicBezTo>
                  <a:cubicBezTo>
                    <a:pt x="4114" y="16227"/>
                    <a:pt x="2057" y="189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2" name="Line"/>
            <p:cNvSpPr/>
            <p:nvPr/>
          </p:nvSpPr>
          <p:spPr>
            <a:xfrm>
              <a:off x="2399720" y="3700399"/>
              <a:ext cx="61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800"/>
                    <a:pt x="0" y="9600"/>
                    <a:pt x="900" y="13000"/>
                  </a:cubicBezTo>
                  <a:cubicBezTo>
                    <a:pt x="1800" y="16400"/>
                    <a:pt x="3600" y="18400"/>
                    <a:pt x="7200" y="19600"/>
                  </a:cubicBezTo>
                  <a:cubicBezTo>
                    <a:pt x="10800" y="20800"/>
                    <a:pt x="16200" y="21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3" name="Line"/>
            <p:cNvSpPr/>
            <p:nvPr/>
          </p:nvSpPr>
          <p:spPr>
            <a:xfrm>
              <a:off x="2412395" y="3503617"/>
              <a:ext cx="7432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63" h="21600" fill="norm" stroke="1" extrusionOk="0">
                  <a:moveTo>
                    <a:pt x="11176" y="9900"/>
                  </a:moveTo>
                  <a:cubicBezTo>
                    <a:pt x="7692" y="8100"/>
                    <a:pt x="4208" y="6300"/>
                    <a:pt x="2118" y="7650"/>
                  </a:cubicBezTo>
                  <a:cubicBezTo>
                    <a:pt x="28" y="9000"/>
                    <a:pt x="-669" y="13500"/>
                    <a:pt x="725" y="16650"/>
                  </a:cubicBezTo>
                  <a:cubicBezTo>
                    <a:pt x="2118" y="19800"/>
                    <a:pt x="5602" y="21600"/>
                    <a:pt x="9086" y="21600"/>
                  </a:cubicBezTo>
                  <a:cubicBezTo>
                    <a:pt x="12570" y="21600"/>
                    <a:pt x="16054" y="19800"/>
                    <a:pt x="18144" y="16200"/>
                  </a:cubicBezTo>
                  <a:cubicBezTo>
                    <a:pt x="20234" y="12600"/>
                    <a:pt x="20931" y="7200"/>
                    <a:pt x="19537" y="4050"/>
                  </a:cubicBezTo>
                  <a:cubicBezTo>
                    <a:pt x="18144" y="900"/>
                    <a:pt x="14660" y="0"/>
                    <a:pt x="11525" y="0"/>
                  </a:cubicBezTo>
                  <a:cubicBezTo>
                    <a:pt x="8389" y="0"/>
                    <a:pt x="5602" y="900"/>
                    <a:pt x="2815" y="1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4" name="Line"/>
            <p:cNvSpPr/>
            <p:nvPr/>
          </p:nvSpPr>
          <p:spPr>
            <a:xfrm>
              <a:off x="2801889" y="2872380"/>
              <a:ext cx="50176" cy="117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1600" fill="norm" stroke="1" extrusionOk="0">
                  <a:moveTo>
                    <a:pt x="21204" y="0"/>
                  </a:moveTo>
                  <a:cubicBezTo>
                    <a:pt x="16884" y="1271"/>
                    <a:pt x="12564" y="2541"/>
                    <a:pt x="9864" y="4047"/>
                  </a:cubicBezTo>
                  <a:cubicBezTo>
                    <a:pt x="7164" y="5553"/>
                    <a:pt x="6084" y="7294"/>
                    <a:pt x="5004" y="9059"/>
                  </a:cubicBezTo>
                  <a:cubicBezTo>
                    <a:pt x="3924" y="10824"/>
                    <a:pt x="2844" y="12612"/>
                    <a:pt x="1764" y="14424"/>
                  </a:cubicBezTo>
                  <a:cubicBezTo>
                    <a:pt x="684" y="16235"/>
                    <a:pt x="-396" y="18071"/>
                    <a:pt x="144" y="19271"/>
                  </a:cubicBezTo>
                  <a:cubicBezTo>
                    <a:pt x="684" y="20471"/>
                    <a:pt x="2844" y="21035"/>
                    <a:pt x="50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5" name="Line"/>
            <p:cNvSpPr/>
            <p:nvPr/>
          </p:nvSpPr>
          <p:spPr>
            <a:xfrm>
              <a:off x="2944066" y="3207712"/>
              <a:ext cx="199339" cy="50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1731"/>
                  </a:moveTo>
                  <a:cubicBezTo>
                    <a:pt x="277" y="963"/>
                    <a:pt x="554" y="196"/>
                    <a:pt x="1108" y="31"/>
                  </a:cubicBezTo>
                  <a:cubicBezTo>
                    <a:pt x="1662" y="-133"/>
                    <a:pt x="2492" y="306"/>
                    <a:pt x="3877" y="2389"/>
                  </a:cubicBezTo>
                  <a:cubicBezTo>
                    <a:pt x="5262" y="4472"/>
                    <a:pt x="7200" y="8200"/>
                    <a:pt x="9000" y="11160"/>
                  </a:cubicBezTo>
                  <a:cubicBezTo>
                    <a:pt x="10800" y="14121"/>
                    <a:pt x="12462" y="16314"/>
                    <a:pt x="14538" y="17904"/>
                  </a:cubicBezTo>
                  <a:cubicBezTo>
                    <a:pt x="16615" y="19493"/>
                    <a:pt x="19108" y="20480"/>
                    <a:pt x="2160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6" name="Line"/>
            <p:cNvSpPr/>
            <p:nvPr/>
          </p:nvSpPr>
          <p:spPr>
            <a:xfrm>
              <a:off x="2997734" y="3179053"/>
              <a:ext cx="230006" cy="67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82"/>
                    <a:pt x="19200" y="164"/>
                    <a:pt x="17400" y="900"/>
                  </a:cubicBezTo>
                  <a:cubicBezTo>
                    <a:pt x="15600" y="1636"/>
                    <a:pt x="13200" y="3027"/>
                    <a:pt x="10560" y="5236"/>
                  </a:cubicBezTo>
                  <a:cubicBezTo>
                    <a:pt x="7920" y="7445"/>
                    <a:pt x="5040" y="10473"/>
                    <a:pt x="3240" y="13336"/>
                  </a:cubicBezTo>
                  <a:cubicBezTo>
                    <a:pt x="1440" y="16200"/>
                    <a:pt x="720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7" name="Line"/>
            <p:cNvSpPr/>
            <p:nvPr/>
          </p:nvSpPr>
          <p:spPr>
            <a:xfrm>
              <a:off x="3268629" y="3577729"/>
              <a:ext cx="5112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564"/>
                    <a:pt x="0" y="11127"/>
                    <a:pt x="0" y="14727"/>
                  </a:cubicBezTo>
                  <a:cubicBezTo>
                    <a:pt x="0" y="18327"/>
                    <a:pt x="10800" y="199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8" name="Line"/>
            <p:cNvSpPr/>
            <p:nvPr/>
          </p:nvSpPr>
          <p:spPr>
            <a:xfrm>
              <a:off x="3298801" y="3386058"/>
              <a:ext cx="80852" cy="121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8" h="21349" fill="norm" stroke="1" extrusionOk="0">
                  <a:moveTo>
                    <a:pt x="7327" y="14850"/>
                  </a:moveTo>
                  <a:cubicBezTo>
                    <a:pt x="4054" y="15300"/>
                    <a:pt x="781" y="15750"/>
                    <a:pt x="127" y="16875"/>
                  </a:cubicBezTo>
                  <a:cubicBezTo>
                    <a:pt x="-528" y="18000"/>
                    <a:pt x="1436" y="19800"/>
                    <a:pt x="4054" y="20700"/>
                  </a:cubicBezTo>
                  <a:cubicBezTo>
                    <a:pt x="6672" y="21600"/>
                    <a:pt x="9945" y="21600"/>
                    <a:pt x="12890" y="20475"/>
                  </a:cubicBezTo>
                  <a:cubicBezTo>
                    <a:pt x="15836" y="19350"/>
                    <a:pt x="18454" y="17100"/>
                    <a:pt x="19763" y="14850"/>
                  </a:cubicBezTo>
                  <a:cubicBezTo>
                    <a:pt x="21072" y="12600"/>
                    <a:pt x="21072" y="10350"/>
                    <a:pt x="19436" y="8325"/>
                  </a:cubicBezTo>
                  <a:cubicBezTo>
                    <a:pt x="17799" y="6300"/>
                    <a:pt x="14527" y="4500"/>
                    <a:pt x="12890" y="3150"/>
                  </a:cubicBezTo>
                  <a:cubicBezTo>
                    <a:pt x="11254" y="1800"/>
                    <a:pt x="11254" y="900"/>
                    <a:pt x="1125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49" name="Line"/>
            <p:cNvSpPr/>
            <p:nvPr/>
          </p:nvSpPr>
          <p:spPr>
            <a:xfrm>
              <a:off x="3493127" y="3012939"/>
              <a:ext cx="292752" cy="890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572" fill="norm" stroke="1" extrusionOk="0">
                  <a:moveTo>
                    <a:pt x="215" y="1052"/>
                  </a:moveTo>
                  <a:cubicBezTo>
                    <a:pt x="29" y="743"/>
                    <a:pt x="-157" y="433"/>
                    <a:pt x="215" y="248"/>
                  </a:cubicBezTo>
                  <a:cubicBezTo>
                    <a:pt x="588" y="62"/>
                    <a:pt x="1519" y="0"/>
                    <a:pt x="4312" y="0"/>
                  </a:cubicBezTo>
                  <a:cubicBezTo>
                    <a:pt x="7105" y="0"/>
                    <a:pt x="11760" y="62"/>
                    <a:pt x="14926" y="309"/>
                  </a:cubicBezTo>
                  <a:cubicBezTo>
                    <a:pt x="18091" y="557"/>
                    <a:pt x="19767" y="990"/>
                    <a:pt x="20605" y="1950"/>
                  </a:cubicBezTo>
                  <a:cubicBezTo>
                    <a:pt x="21443" y="2909"/>
                    <a:pt x="21443" y="4394"/>
                    <a:pt x="21164" y="6406"/>
                  </a:cubicBezTo>
                  <a:cubicBezTo>
                    <a:pt x="20884" y="8417"/>
                    <a:pt x="20326" y="10955"/>
                    <a:pt x="20140" y="13183"/>
                  </a:cubicBezTo>
                  <a:cubicBezTo>
                    <a:pt x="19953" y="15411"/>
                    <a:pt x="20140" y="17330"/>
                    <a:pt x="20326" y="18598"/>
                  </a:cubicBezTo>
                  <a:cubicBezTo>
                    <a:pt x="20512" y="19867"/>
                    <a:pt x="20698" y="20486"/>
                    <a:pt x="20419" y="20919"/>
                  </a:cubicBezTo>
                  <a:cubicBezTo>
                    <a:pt x="20140" y="21352"/>
                    <a:pt x="19395" y="21600"/>
                    <a:pt x="17440" y="21569"/>
                  </a:cubicBezTo>
                  <a:cubicBezTo>
                    <a:pt x="15484" y="21538"/>
                    <a:pt x="12319" y="21229"/>
                    <a:pt x="9153" y="209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0" name="Line"/>
            <p:cNvSpPr/>
            <p:nvPr/>
          </p:nvSpPr>
          <p:spPr>
            <a:xfrm>
              <a:off x="4155427" y="3512453"/>
              <a:ext cx="184005" cy="26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4811"/>
                  </a:moveTo>
                  <a:cubicBezTo>
                    <a:pt x="1200" y="6957"/>
                    <a:pt x="2400" y="-898"/>
                    <a:pt x="6000" y="84"/>
                  </a:cubicBezTo>
                  <a:cubicBezTo>
                    <a:pt x="9600" y="1066"/>
                    <a:pt x="15600" y="10884"/>
                    <a:pt x="21600" y="207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1" name="Line"/>
            <p:cNvSpPr/>
            <p:nvPr/>
          </p:nvSpPr>
          <p:spPr>
            <a:xfrm>
              <a:off x="4173035" y="3685065"/>
              <a:ext cx="204731" cy="2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0073" fill="norm" stroke="1" extrusionOk="0">
                  <a:moveTo>
                    <a:pt x="2963" y="0"/>
                  </a:moveTo>
                  <a:cubicBezTo>
                    <a:pt x="1363" y="7855"/>
                    <a:pt x="-237" y="15709"/>
                    <a:pt x="30" y="18655"/>
                  </a:cubicBezTo>
                  <a:cubicBezTo>
                    <a:pt x="296" y="21600"/>
                    <a:pt x="2430" y="19636"/>
                    <a:pt x="6296" y="15709"/>
                  </a:cubicBezTo>
                  <a:cubicBezTo>
                    <a:pt x="10163" y="11782"/>
                    <a:pt x="15763" y="5891"/>
                    <a:pt x="2136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2" name="Line"/>
            <p:cNvSpPr/>
            <p:nvPr/>
          </p:nvSpPr>
          <p:spPr>
            <a:xfrm>
              <a:off x="4880825" y="3250154"/>
              <a:ext cx="253887" cy="8949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6" h="21549" fill="norm" stroke="1" extrusionOk="0">
                  <a:moveTo>
                    <a:pt x="888" y="6595"/>
                  </a:moveTo>
                  <a:cubicBezTo>
                    <a:pt x="888" y="8072"/>
                    <a:pt x="888" y="9549"/>
                    <a:pt x="1102" y="11395"/>
                  </a:cubicBezTo>
                  <a:cubicBezTo>
                    <a:pt x="1316" y="13241"/>
                    <a:pt x="1744" y="15457"/>
                    <a:pt x="1958" y="17087"/>
                  </a:cubicBezTo>
                  <a:cubicBezTo>
                    <a:pt x="2171" y="18718"/>
                    <a:pt x="2171" y="19764"/>
                    <a:pt x="1958" y="20472"/>
                  </a:cubicBezTo>
                  <a:cubicBezTo>
                    <a:pt x="1744" y="21180"/>
                    <a:pt x="1316" y="21549"/>
                    <a:pt x="1102" y="21549"/>
                  </a:cubicBezTo>
                  <a:cubicBezTo>
                    <a:pt x="888" y="21549"/>
                    <a:pt x="888" y="21180"/>
                    <a:pt x="781" y="19949"/>
                  </a:cubicBezTo>
                  <a:cubicBezTo>
                    <a:pt x="674" y="18718"/>
                    <a:pt x="461" y="16626"/>
                    <a:pt x="247" y="14411"/>
                  </a:cubicBezTo>
                  <a:cubicBezTo>
                    <a:pt x="33" y="12195"/>
                    <a:pt x="-181" y="9857"/>
                    <a:pt x="247" y="7703"/>
                  </a:cubicBezTo>
                  <a:cubicBezTo>
                    <a:pt x="674" y="5549"/>
                    <a:pt x="1744" y="3580"/>
                    <a:pt x="2492" y="2441"/>
                  </a:cubicBezTo>
                  <a:cubicBezTo>
                    <a:pt x="3241" y="1303"/>
                    <a:pt x="3669" y="995"/>
                    <a:pt x="4310" y="687"/>
                  </a:cubicBezTo>
                  <a:cubicBezTo>
                    <a:pt x="4952" y="380"/>
                    <a:pt x="5807" y="72"/>
                    <a:pt x="6770" y="11"/>
                  </a:cubicBezTo>
                  <a:cubicBezTo>
                    <a:pt x="7732" y="-51"/>
                    <a:pt x="8801" y="134"/>
                    <a:pt x="10084" y="872"/>
                  </a:cubicBezTo>
                  <a:cubicBezTo>
                    <a:pt x="11368" y="1611"/>
                    <a:pt x="12865" y="2903"/>
                    <a:pt x="13399" y="3857"/>
                  </a:cubicBezTo>
                  <a:cubicBezTo>
                    <a:pt x="13934" y="4811"/>
                    <a:pt x="13506" y="5426"/>
                    <a:pt x="12758" y="5826"/>
                  </a:cubicBezTo>
                  <a:cubicBezTo>
                    <a:pt x="12009" y="6226"/>
                    <a:pt x="10940" y="6411"/>
                    <a:pt x="11154" y="6503"/>
                  </a:cubicBezTo>
                  <a:cubicBezTo>
                    <a:pt x="11368" y="6595"/>
                    <a:pt x="12865" y="6595"/>
                    <a:pt x="14575" y="6780"/>
                  </a:cubicBezTo>
                  <a:cubicBezTo>
                    <a:pt x="16286" y="6964"/>
                    <a:pt x="18211" y="7334"/>
                    <a:pt x="19494" y="7980"/>
                  </a:cubicBezTo>
                  <a:cubicBezTo>
                    <a:pt x="20777" y="8626"/>
                    <a:pt x="21419" y="9549"/>
                    <a:pt x="21205" y="10164"/>
                  </a:cubicBezTo>
                  <a:cubicBezTo>
                    <a:pt x="20991" y="10780"/>
                    <a:pt x="19922" y="11087"/>
                    <a:pt x="18639" y="11241"/>
                  </a:cubicBezTo>
                  <a:cubicBezTo>
                    <a:pt x="17356" y="11395"/>
                    <a:pt x="15859" y="11395"/>
                    <a:pt x="15217" y="11211"/>
                  </a:cubicBezTo>
                  <a:cubicBezTo>
                    <a:pt x="14575" y="11026"/>
                    <a:pt x="14789" y="10657"/>
                    <a:pt x="15003" y="10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3" name="Line"/>
            <p:cNvSpPr/>
            <p:nvPr/>
          </p:nvSpPr>
          <p:spPr>
            <a:xfrm>
              <a:off x="5261512" y="3562396"/>
              <a:ext cx="110387" cy="1614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4" h="20988" fill="norm" stroke="1" extrusionOk="0">
                  <a:moveTo>
                    <a:pt x="14331" y="6978"/>
                  </a:moveTo>
                  <a:cubicBezTo>
                    <a:pt x="12859" y="5649"/>
                    <a:pt x="11386" y="4320"/>
                    <a:pt x="9422" y="3988"/>
                  </a:cubicBezTo>
                  <a:cubicBezTo>
                    <a:pt x="7459" y="3655"/>
                    <a:pt x="5004" y="4320"/>
                    <a:pt x="3040" y="5649"/>
                  </a:cubicBezTo>
                  <a:cubicBezTo>
                    <a:pt x="1077" y="6978"/>
                    <a:pt x="-396" y="8972"/>
                    <a:pt x="95" y="11631"/>
                  </a:cubicBezTo>
                  <a:cubicBezTo>
                    <a:pt x="586" y="14289"/>
                    <a:pt x="3040" y="17612"/>
                    <a:pt x="5740" y="19440"/>
                  </a:cubicBezTo>
                  <a:cubicBezTo>
                    <a:pt x="8440" y="21268"/>
                    <a:pt x="11386" y="21600"/>
                    <a:pt x="14577" y="19772"/>
                  </a:cubicBezTo>
                  <a:cubicBezTo>
                    <a:pt x="17768" y="17945"/>
                    <a:pt x="21204" y="13957"/>
                    <a:pt x="21204" y="10302"/>
                  </a:cubicBezTo>
                  <a:cubicBezTo>
                    <a:pt x="21204" y="6646"/>
                    <a:pt x="17768" y="3323"/>
                    <a:pt x="143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4" name="Line"/>
            <p:cNvSpPr/>
            <p:nvPr/>
          </p:nvSpPr>
          <p:spPr>
            <a:xfrm>
              <a:off x="5512457" y="3516394"/>
              <a:ext cx="24534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150" y="14400"/>
                    <a:pt x="6300" y="7200"/>
                    <a:pt x="9900" y="3600"/>
                  </a:cubicBezTo>
                  <a:cubicBezTo>
                    <a:pt x="13500" y="0"/>
                    <a:pt x="1755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5" name="Line"/>
            <p:cNvSpPr/>
            <p:nvPr/>
          </p:nvSpPr>
          <p:spPr>
            <a:xfrm>
              <a:off x="5658127" y="3439726"/>
              <a:ext cx="23002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960"/>
                    <a:pt x="4800" y="9920"/>
                    <a:pt x="8400" y="13520"/>
                  </a:cubicBezTo>
                  <a:cubicBezTo>
                    <a:pt x="12000" y="17120"/>
                    <a:pt x="16800" y="19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6" name="Line"/>
            <p:cNvSpPr/>
            <p:nvPr/>
          </p:nvSpPr>
          <p:spPr>
            <a:xfrm>
              <a:off x="6137524" y="3207576"/>
              <a:ext cx="210620" cy="8454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524" fill="norm" stroke="1" extrusionOk="0">
                  <a:moveTo>
                    <a:pt x="368" y="21524"/>
                  </a:moveTo>
                  <a:cubicBezTo>
                    <a:pt x="108" y="18791"/>
                    <a:pt x="-152" y="16059"/>
                    <a:pt x="108" y="13391"/>
                  </a:cubicBezTo>
                  <a:cubicBezTo>
                    <a:pt x="368" y="10724"/>
                    <a:pt x="1149" y="8122"/>
                    <a:pt x="2320" y="6170"/>
                  </a:cubicBezTo>
                  <a:cubicBezTo>
                    <a:pt x="3491" y="4218"/>
                    <a:pt x="5053" y="2917"/>
                    <a:pt x="6484" y="2006"/>
                  </a:cubicBezTo>
                  <a:cubicBezTo>
                    <a:pt x="7915" y="1095"/>
                    <a:pt x="9217" y="575"/>
                    <a:pt x="10518" y="282"/>
                  </a:cubicBezTo>
                  <a:cubicBezTo>
                    <a:pt x="11819" y="-11"/>
                    <a:pt x="13120" y="-76"/>
                    <a:pt x="14161" y="87"/>
                  </a:cubicBezTo>
                  <a:cubicBezTo>
                    <a:pt x="15202" y="249"/>
                    <a:pt x="15983" y="640"/>
                    <a:pt x="15983" y="1681"/>
                  </a:cubicBezTo>
                  <a:cubicBezTo>
                    <a:pt x="15983" y="2722"/>
                    <a:pt x="15202" y="4413"/>
                    <a:pt x="14422" y="5454"/>
                  </a:cubicBezTo>
                  <a:cubicBezTo>
                    <a:pt x="13641" y="6495"/>
                    <a:pt x="12860" y="6885"/>
                    <a:pt x="11949" y="7178"/>
                  </a:cubicBezTo>
                  <a:cubicBezTo>
                    <a:pt x="11038" y="7471"/>
                    <a:pt x="9997" y="7666"/>
                    <a:pt x="10128" y="7764"/>
                  </a:cubicBezTo>
                  <a:cubicBezTo>
                    <a:pt x="10258" y="7861"/>
                    <a:pt x="11559" y="7861"/>
                    <a:pt x="13381" y="8089"/>
                  </a:cubicBezTo>
                  <a:cubicBezTo>
                    <a:pt x="15202" y="8317"/>
                    <a:pt x="17544" y="8772"/>
                    <a:pt x="19106" y="9130"/>
                  </a:cubicBezTo>
                  <a:cubicBezTo>
                    <a:pt x="20667" y="9488"/>
                    <a:pt x="21448" y="9748"/>
                    <a:pt x="21448" y="10204"/>
                  </a:cubicBezTo>
                  <a:cubicBezTo>
                    <a:pt x="21448" y="10659"/>
                    <a:pt x="20667" y="11310"/>
                    <a:pt x="19366" y="11667"/>
                  </a:cubicBezTo>
                  <a:cubicBezTo>
                    <a:pt x="18065" y="12025"/>
                    <a:pt x="16243" y="12090"/>
                    <a:pt x="14682" y="12025"/>
                  </a:cubicBezTo>
                  <a:cubicBezTo>
                    <a:pt x="13120" y="11960"/>
                    <a:pt x="11819" y="11765"/>
                    <a:pt x="11299" y="11505"/>
                  </a:cubicBezTo>
                  <a:cubicBezTo>
                    <a:pt x="10778" y="11244"/>
                    <a:pt x="11038" y="10919"/>
                    <a:pt x="11299" y="105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7" name="Line"/>
            <p:cNvSpPr/>
            <p:nvPr/>
          </p:nvSpPr>
          <p:spPr>
            <a:xfrm>
              <a:off x="6491257" y="3554729"/>
              <a:ext cx="10224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760"/>
                    <a:pt x="0" y="11520"/>
                    <a:pt x="0" y="15120"/>
                  </a:cubicBezTo>
                  <a:cubicBezTo>
                    <a:pt x="0" y="18720"/>
                    <a:pt x="10800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8" name="Line"/>
            <p:cNvSpPr/>
            <p:nvPr/>
          </p:nvSpPr>
          <p:spPr>
            <a:xfrm>
              <a:off x="6693151" y="3251753"/>
              <a:ext cx="268340" cy="45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986"/>
                  </a:moveTo>
                  <a:cubicBezTo>
                    <a:pt x="0" y="1146"/>
                    <a:pt x="0" y="306"/>
                    <a:pt x="411" y="66"/>
                  </a:cubicBezTo>
                  <a:cubicBezTo>
                    <a:pt x="823" y="-174"/>
                    <a:pt x="1646" y="186"/>
                    <a:pt x="3600" y="1986"/>
                  </a:cubicBezTo>
                  <a:cubicBezTo>
                    <a:pt x="5554" y="3786"/>
                    <a:pt x="8640" y="7026"/>
                    <a:pt x="11520" y="10266"/>
                  </a:cubicBezTo>
                  <a:cubicBezTo>
                    <a:pt x="14400" y="13506"/>
                    <a:pt x="17074" y="16746"/>
                    <a:pt x="18720" y="18606"/>
                  </a:cubicBezTo>
                  <a:cubicBezTo>
                    <a:pt x="20366" y="20466"/>
                    <a:pt x="20983" y="20946"/>
                    <a:pt x="2160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59" name="Line"/>
            <p:cNvSpPr/>
            <p:nvPr/>
          </p:nvSpPr>
          <p:spPr>
            <a:xfrm>
              <a:off x="6769819" y="3301723"/>
              <a:ext cx="222339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10" y="129"/>
                    <a:pt x="18621" y="257"/>
                    <a:pt x="16386" y="1543"/>
                  </a:cubicBezTo>
                  <a:cubicBezTo>
                    <a:pt x="14152" y="2829"/>
                    <a:pt x="11172" y="5271"/>
                    <a:pt x="8317" y="8100"/>
                  </a:cubicBezTo>
                  <a:cubicBezTo>
                    <a:pt x="5462" y="10929"/>
                    <a:pt x="2731" y="14143"/>
                    <a:pt x="1366" y="16457"/>
                  </a:cubicBezTo>
                  <a:cubicBezTo>
                    <a:pt x="0" y="18771"/>
                    <a:pt x="0" y="201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0" name="Line"/>
            <p:cNvSpPr/>
            <p:nvPr/>
          </p:nvSpPr>
          <p:spPr>
            <a:xfrm>
              <a:off x="7045825" y="3608397"/>
              <a:ext cx="15335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061" name="Line"/>
            <p:cNvSpPr/>
            <p:nvPr/>
          </p:nvSpPr>
          <p:spPr>
            <a:xfrm>
              <a:off x="7050833" y="3432059"/>
              <a:ext cx="88467" cy="83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0" h="21375" fill="norm" stroke="1" extrusionOk="0">
                  <a:moveTo>
                    <a:pt x="9624" y="3927"/>
                  </a:moveTo>
                  <a:cubicBezTo>
                    <a:pt x="6624" y="4582"/>
                    <a:pt x="3624" y="5236"/>
                    <a:pt x="1824" y="7527"/>
                  </a:cubicBezTo>
                  <a:cubicBezTo>
                    <a:pt x="24" y="9818"/>
                    <a:pt x="-576" y="13745"/>
                    <a:pt x="624" y="16364"/>
                  </a:cubicBezTo>
                  <a:cubicBezTo>
                    <a:pt x="1824" y="18982"/>
                    <a:pt x="4824" y="20291"/>
                    <a:pt x="7824" y="20945"/>
                  </a:cubicBezTo>
                  <a:cubicBezTo>
                    <a:pt x="10824" y="21600"/>
                    <a:pt x="13824" y="21600"/>
                    <a:pt x="16224" y="20291"/>
                  </a:cubicBezTo>
                  <a:cubicBezTo>
                    <a:pt x="18624" y="18982"/>
                    <a:pt x="20424" y="16364"/>
                    <a:pt x="20724" y="13418"/>
                  </a:cubicBezTo>
                  <a:cubicBezTo>
                    <a:pt x="21024" y="10473"/>
                    <a:pt x="19824" y="7200"/>
                    <a:pt x="17724" y="4909"/>
                  </a:cubicBezTo>
                  <a:cubicBezTo>
                    <a:pt x="15624" y="2618"/>
                    <a:pt x="12624" y="1309"/>
                    <a:pt x="962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06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792008" y="4150421"/>
              <a:ext cx="2061913" cy="220657"/>
            </a:xfrm>
            <a:prstGeom prst="rect">
              <a:avLst/>
            </a:prstGeom>
            <a:effectLst/>
          </p:spPr>
        </p:pic>
        <p:pic>
          <p:nvPicPr>
            <p:cNvPr id="3064" name="Line Line" descr="Line Lin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5558692" y="4643654"/>
              <a:ext cx="99202" cy="198871"/>
            </a:xfrm>
            <a:prstGeom prst="rect">
              <a:avLst/>
            </a:prstGeom>
            <a:effectLst/>
          </p:spPr>
        </p:pic>
        <p:pic>
          <p:nvPicPr>
            <p:cNvPr id="3066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5558927" y="4543985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06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5701807" y="4432711"/>
              <a:ext cx="278094" cy="407713"/>
            </a:xfrm>
            <a:prstGeom prst="rect">
              <a:avLst/>
            </a:prstGeom>
            <a:effectLst/>
          </p:spPr>
        </p:pic>
        <p:pic>
          <p:nvPicPr>
            <p:cNvPr id="3070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5926701" y="4295109"/>
              <a:ext cx="574545" cy="585750"/>
            </a:xfrm>
            <a:prstGeom prst="rect">
              <a:avLst/>
            </a:prstGeom>
            <a:effectLst/>
          </p:spPr>
        </p:pic>
        <p:pic>
          <p:nvPicPr>
            <p:cNvPr id="3072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08290" y="458998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07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816054" y="4372759"/>
              <a:ext cx="114535" cy="462099"/>
            </a:xfrm>
            <a:prstGeom prst="rect">
              <a:avLst/>
            </a:prstGeom>
            <a:effectLst/>
          </p:spPr>
        </p:pic>
        <p:pic>
          <p:nvPicPr>
            <p:cNvPr id="3076" name="Line Line" descr="Line Lin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938723" y="4597653"/>
              <a:ext cx="91535" cy="252539"/>
            </a:xfrm>
            <a:prstGeom prst="rect">
              <a:avLst/>
            </a:prstGeom>
            <a:effectLst/>
          </p:spPr>
        </p:pic>
        <p:pic>
          <p:nvPicPr>
            <p:cNvPr id="3078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08290" y="450565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08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024374" y="4559319"/>
              <a:ext cx="258890" cy="256479"/>
            </a:xfrm>
            <a:prstGeom prst="rect">
              <a:avLst/>
            </a:prstGeom>
            <a:effectLst/>
          </p:spPr>
        </p:pic>
        <p:pic>
          <p:nvPicPr>
            <p:cNvPr id="308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214730" y="4557688"/>
              <a:ext cx="390541" cy="222419"/>
            </a:xfrm>
            <a:prstGeom prst="rect">
              <a:avLst/>
            </a:prstGeom>
            <a:effectLst/>
          </p:spPr>
        </p:pic>
        <p:pic>
          <p:nvPicPr>
            <p:cNvPr id="308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529070" y="4497984"/>
              <a:ext cx="290873" cy="324096"/>
            </a:xfrm>
            <a:prstGeom prst="rect">
              <a:avLst/>
            </a:prstGeom>
            <a:effectLst/>
          </p:spPr>
        </p:pic>
        <p:pic>
          <p:nvPicPr>
            <p:cNvPr id="308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188418" y="4482651"/>
              <a:ext cx="336874" cy="332137"/>
            </a:xfrm>
            <a:prstGeom prst="rect">
              <a:avLst/>
            </a:prstGeom>
            <a:effectLst/>
          </p:spPr>
        </p:pic>
        <p:pic>
          <p:nvPicPr>
            <p:cNvPr id="308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463799" y="4496292"/>
              <a:ext cx="191829" cy="277231"/>
            </a:xfrm>
            <a:prstGeom prst="rect">
              <a:avLst/>
            </a:prstGeom>
            <a:effectLst/>
          </p:spPr>
        </p:pic>
        <p:pic>
          <p:nvPicPr>
            <p:cNvPr id="3090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718040" y="4237312"/>
              <a:ext cx="121592" cy="566879"/>
            </a:xfrm>
            <a:prstGeom prst="rect">
              <a:avLst/>
            </a:prstGeom>
            <a:effectLst/>
          </p:spPr>
        </p:pic>
        <p:pic>
          <p:nvPicPr>
            <p:cNvPr id="309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764802" y="4557512"/>
              <a:ext cx="266502" cy="221685"/>
            </a:xfrm>
            <a:prstGeom prst="rect">
              <a:avLst/>
            </a:prstGeom>
            <a:effectLst/>
          </p:spPr>
        </p:pic>
        <p:pic>
          <p:nvPicPr>
            <p:cNvPr id="309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8997162" y="4283313"/>
              <a:ext cx="310147" cy="509643"/>
            </a:xfrm>
            <a:prstGeom prst="rect">
              <a:avLst/>
            </a:prstGeom>
            <a:effectLst/>
          </p:spPr>
        </p:pic>
        <p:pic>
          <p:nvPicPr>
            <p:cNvPr id="3096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242322" y="4467317"/>
              <a:ext cx="195323" cy="252389"/>
            </a:xfrm>
            <a:prstGeom prst="rect">
              <a:avLst/>
            </a:prstGeom>
            <a:effectLst/>
          </p:spPr>
        </p:pic>
        <p:pic>
          <p:nvPicPr>
            <p:cNvPr id="309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416198" y="4465177"/>
              <a:ext cx="228453" cy="263710"/>
            </a:xfrm>
            <a:prstGeom prst="rect">
              <a:avLst/>
            </a:prstGeom>
            <a:effectLst/>
          </p:spPr>
        </p:pic>
        <p:pic>
          <p:nvPicPr>
            <p:cNvPr id="310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638591" y="4464658"/>
              <a:ext cx="151179" cy="299321"/>
            </a:xfrm>
            <a:prstGeom prst="rect">
              <a:avLst/>
            </a:prstGeom>
            <a:effectLst/>
          </p:spPr>
        </p:pic>
        <p:pic>
          <p:nvPicPr>
            <p:cNvPr id="310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794318" y="4252645"/>
              <a:ext cx="226007" cy="543879"/>
            </a:xfrm>
            <a:prstGeom prst="rect">
              <a:avLst/>
            </a:prstGeom>
            <a:effectLst/>
          </p:spPr>
        </p:pic>
        <p:pic>
          <p:nvPicPr>
            <p:cNvPr id="310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28460" y="4582319"/>
              <a:ext cx="83868" cy="183537"/>
            </a:xfrm>
            <a:prstGeom prst="rect">
              <a:avLst/>
            </a:prstGeom>
            <a:effectLst/>
          </p:spPr>
        </p:pic>
        <p:pic>
          <p:nvPicPr>
            <p:cNvPr id="3106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074461" y="4405982"/>
              <a:ext cx="106869" cy="160536"/>
            </a:xfrm>
            <a:prstGeom prst="rect">
              <a:avLst/>
            </a:prstGeom>
            <a:effectLst/>
          </p:spPr>
        </p:pic>
        <p:pic>
          <p:nvPicPr>
            <p:cNvPr id="310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056617" y="4505331"/>
              <a:ext cx="396159" cy="649219"/>
            </a:xfrm>
            <a:prstGeom prst="rect">
              <a:avLst/>
            </a:prstGeom>
            <a:effectLst/>
          </p:spPr>
        </p:pic>
        <p:pic>
          <p:nvPicPr>
            <p:cNvPr id="311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5386071" y="5460056"/>
              <a:ext cx="390776" cy="76435"/>
            </a:xfrm>
            <a:prstGeom prst="rect">
              <a:avLst/>
            </a:prstGeom>
            <a:effectLst/>
          </p:spPr>
        </p:pic>
        <p:pic>
          <p:nvPicPr>
            <p:cNvPr id="311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5355404" y="5582725"/>
              <a:ext cx="436777" cy="114770"/>
            </a:xfrm>
            <a:prstGeom prst="rect">
              <a:avLst/>
            </a:prstGeom>
            <a:effectLst/>
          </p:spPr>
        </p:pic>
        <p:pic>
          <p:nvPicPr>
            <p:cNvPr id="3114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5712793" y="5396955"/>
              <a:ext cx="225534" cy="331207"/>
            </a:xfrm>
            <a:prstGeom prst="rect">
              <a:avLst/>
            </a:prstGeom>
            <a:effectLst/>
          </p:spPr>
        </p:pic>
        <p:pic>
          <p:nvPicPr>
            <p:cNvPr id="3116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6219769" y="5443250"/>
              <a:ext cx="245496" cy="547027"/>
            </a:xfrm>
            <a:prstGeom prst="rect">
              <a:avLst/>
            </a:prstGeom>
            <a:effectLst/>
          </p:spPr>
        </p:pic>
        <p:pic>
          <p:nvPicPr>
            <p:cNvPr id="3118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6474763" y="5421721"/>
              <a:ext cx="176104" cy="273520"/>
            </a:xfrm>
            <a:prstGeom prst="rect">
              <a:avLst/>
            </a:prstGeom>
            <a:effectLst/>
          </p:spPr>
        </p:pic>
        <p:pic>
          <p:nvPicPr>
            <p:cNvPr id="3120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6638126" y="5476527"/>
              <a:ext cx="158411" cy="201725"/>
            </a:xfrm>
            <a:prstGeom prst="rect">
              <a:avLst/>
            </a:prstGeom>
            <a:effectLst/>
          </p:spPr>
        </p:pic>
        <p:pic>
          <p:nvPicPr>
            <p:cNvPr id="3122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6777922" y="5437055"/>
              <a:ext cx="348289" cy="233386"/>
            </a:xfrm>
            <a:prstGeom prst="rect">
              <a:avLst/>
            </a:prstGeom>
            <a:effectLst/>
          </p:spPr>
        </p:pic>
        <p:pic>
          <p:nvPicPr>
            <p:cNvPr id="3124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7169840" y="5171681"/>
              <a:ext cx="216475" cy="502691"/>
            </a:xfrm>
            <a:prstGeom prst="rect">
              <a:avLst/>
            </a:prstGeom>
            <a:effectLst/>
          </p:spPr>
        </p:pic>
        <p:pic>
          <p:nvPicPr>
            <p:cNvPr id="3126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7944240" y="5147207"/>
              <a:ext cx="113791" cy="484325"/>
            </a:xfrm>
            <a:prstGeom prst="rect">
              <a:avLst/>
            </a:prstGeom>
            <a:effectLst/>
          </p:spPr>
        </p:pic>
        <p:pic>
          <p:nvPicPr>
            <p:cNvPr id="3128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7861094" y="5120159"/>
              <a:ext cx="859819" cy="402629"/>
            </a:xfrm>
            <a:prstGeom prst="rect">
              <a:avLst/>
            </a:prstGeom>
            <a:effectLst/>
          </p:spPr>
        </p:pic>
        <p:pic>
          <p:nvPicPr>
            <p:cNvPr id="3130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332404" y="6265074"/>
              <a:ext cx="337107" cy="99435"/>
            </a:xfrm>
            <a:prstGeom prst="rect">
              <a:avLst/>
            </a:prstGeom>
            <a:effectLst/>
          </p:spPr>
        </p:pic>
        <p:pic>
          <p:nvPicPr>
            <p:cNvPr id="3132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5393409" y="6357075"/>
              <a:ext cx="337437" cy="102387"/>
            </a:xfrm>
            <a:prstGeom prst="rect">
              <a:avLst/>
            </a:prstGeom>
            <a:effectLst/>
          </p:spPr>
        </p:pic>
        <p:pic>
          <p:nvPicPr>
            <p:cNvPr id="3134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5618131" y="6180145"/>
              <a:ext cx="156063" cy="368369"/>
            </a:xfrm>
            <a:prstGeom prst="rect">
              <a:avLst/>
            </a:prstGeom>
            <a:effectLst/>
          </p:spPr>
        </p:pic>
        <p:pic>
          <p:nvPicPr>
            <p:cNvPr id="3136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201312" y="6134737"/>
              <a:ext cx="150548" cy="438829"/>
            </a:xfrm>
            <a:prstGeom prst="rect">
              <a:avLst/>
            </a:prstGeom>
            <a:effectLst/>
          </p:spPr>
        </p:pic>
        <p:pic>
          <p:nvPicPr>
            <p:cNvPr id="3138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160422" y="6290267"/>
              <a:ext cx="689782" cy="235251"/>
            </a:xfrm>
            <a:prstGeom prst="rect">
              <a:avLst/>
            </a:prstGeom>
            <a:effectLst/>
          </p:spPr>
        </p:pic>
        <p:pic>
          <p:nvPicPr>
            <p:cNvPr id="3140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7226113" y="6033866"/>
              <a:ext cx="158777" cy="466110"/>
            </a:xfrm>
            <a:prstGeom prst="rect">
              <a:avLst/>
            </a:prstGeom>
            <a:effectLst/>
          </p:spPr>
        </p:pic>
        <p:pic>
          <p:nvPicPr>
            <p:cNvPr id="3142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7368288" y="5997375"/>
              <a:ext cx="401938" cy="451288"/>
            </a:xfrm>
            <a:prstGeom prst="rect">
              <a:avLst/>
            </a:prstGeom>
            <a:effectLst/>
          </p:spPr>
        </p:pic>
        <p:pic>
          <p:nvPicPr>
            <p:cNvPr id="3144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7632455" y="6226740"/>
              <a:ext cx="199105" cy="45767"/>
            </a:xfrm>
            <a:prstGeom prst="rect">
              <a:avLst/>
            </a:prstGeom>
            <a:effectLst/>
          </p:spPr>
        </p:pic>
        <p:pic>
          <p:nvPicPr>
            <p:cNvPr id="3146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8200412" y="6157409"/>
              <a:ext cx="420832" cy="208833"/>
            </a:xfrm>
            <a:prstGeom prst="rect">
              <a:avLst/>
            </a:prstGeom>
            <a:effectLst/>
          </p:spPr>
        </p:pic>
        <p:pic>
          <p:nvPicPr>
            <p:cNvPr id="3148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8572244" y="5958400"/>
              <a:ext cx="164003" cy="392141"/>
            </a:xfrm>
            <a:prstGeom prst="rect">
              <a:avLst/>
            </a:prstGeom>
            <a:effectLst/>
          </p:spPr>
        </p:pic>
        <p:pic>
          <p:nvPicPr>
            <p:cNvPr id="3150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8713480" y="6134727"/>
              <a:ext cx="199105" cy="200481"/>
            </a:xfrm>
            <a:prstGeom prst="rect">
              <a:avLst/>
            </a:prstGeom>
            <a:effectLst/>
          </p:spPr>
        </p:pic>
        <p:pic>
          <p:nvPicPr>
            <p:cNvPr id="3152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892373" y="6154922"/>
              <a:ext cx="423999" cy="224921"/>
            </a:xfrm>
            <a:prstGeom prst="rect">
              <a:avLst/>
            </a:prstGeom>
            <a:effectLst/>
          </p:spPr>
        </p:pic>
        <p:pic>
          <p:nvPicPr>
            <p:cNvPr id="3154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9664168" y="5917510"/>
              <a:ext cx="896787" cy="465687"/>
            </a:xfrm>
            <a:prstGeom prst="rect">
              <a:avLst/>
            </a:prstGeom>
            <a:effectLst/>
          </p:spPr>
        </p:pic>
        <p:pic>
          <p:nvPicPr>
            <p:cNvPr id="3156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10482177" y="6104070"/>
              <a:ext cx="178447" cy="215884"/>
            </a:xfrm>
            <a:prstGeom prst="rect">
              <a:avLst/>
            </a:prstGeom>
            <a:effectLst/>
          </p:spPr>
        </p:pic>
        <p:pic>
          <p:nvPicPr>
            <p:cNvPr id="3158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10623161" y="6096403"/>
              <a:ext cx="206134" cy="216994"/>
            </a:xfrm>
            <a:prstGeom prst="rect">
              <a:avLst/>
            </a:prstGeom>
            <a:effectLst/>
          </p:spPr>
        </p:pic>
        <p:pic>
          <p:nvPicPr>
            <p:cNvPr id="3160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10856681" y="6061589"/>
              <a:ext cx="113567" cy="252679"/>
            </a:xfrm>
            <a:prstGeom prst="rect">
              <a:avLst/>
            </a:prstGeom>
            <a:effectLst/>
          </p:spPr>
        </p:pic>
        <p:pic>
          <p:nvPicPr>
            <p:cNvPr id="3162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10912393" y="5912399"/>
              <a:ext cx="413697" cy="712783"/>
            </a:xfrm>
            <a:prstGeom prst="rect">
              <a:avLst/>
            </a:prstGeom>
            <a:effectLst/>
          </p:spPr>
        </p:pic>
        <p:pic>
          <p:nvPicPr>
            <p:cNvPr id="3164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8015797" y="6528302"/>
              <a:ext cx="1249462" cy="66213"/>
            </a:xfrm>
            <a:prstGeom prst="rect">
              <a:avLst/>
            </a:prstGeom>
            <a:effectLst/>
          </p:spPr>
        </p:pic>
        <p:pic>
          <p:nvPicPr>
            <p:cNvPr id="3166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254073" y="6633082"/>
              <a:ext cx="482174" cy="57616"/>
            </a:xfrm>
            <a:prstGeom prst="rect">
              <a:avLst/>
            </a:prstGeom>
            <a:effectLst/>
          </p:spPr>
        </p:pic>
        <p:sp>
          <p:nvSpPr>
            <p:cNvPr id="3168" name="Line"/>
            <p:cNvSpPr/>
            <p:nvPr/>
          </p:nvSpPr>
          <p:spPr>
            <a:xfrm>
              <a:off x="970247" y="6829448"/>
              <a:ext cx="370491" cy="5535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63" fill="norm" stroke="1" extrusionOk="0">
                  <a:moveTo>
                    <a:pt x="20475" y="5610"/>
                  </a:moveTo>
                  <a:cubicBezTo>
                    <a:pt x="20769" y="4322"/>
                    <a:pt x="21063" y="3034"/>
                    <a:pt x="21210" y="2142"/>
                  </a:cubicBezTo>
                  <a:cubicBezTo>
                    <a:pt x="21357" y="1250"/>
                    <a:pt x="21357" y="755"/>
                    <a:pt x="20990" y="408"/>
                  </a:cubicBezTo>
                  <a:cubicBezTo>
                    <a:pt x="20622" y="61"/>
                    <a:pt x="19888" y="-137"/>
                    <a:pt x="18345" y="111"/>
                  </a:cubicBezTo>
                  <a:cubicBezTo>
                    <a:pt x="16802" y="358"/>
                    <a:pt x="14451" y="1052"/>
                    <a:pt x="11733" y="2588"/>
                  </a:cubicBezTo>
                  <a:cubicBezTo>
                    <a:pt x="9014" y="4124"/>
                    <a:pt x="5928" y="6502"/>
                    <a:pt x="3798" y="9078"/>
                  </a:cubicBezTo>
                  <a:cubicBezTo>
                    <a:pt x="1667" y="11654"/>
                    <a:pt x="492" y="14428"/>
                    <a:pt x="124" y="16360"/>
                  </a:cubicBezTo>
                  <a:cubicBezTo>
                    <a:pt x="-243" y="18292"/>
                    <a:pt x="198" y="19382"/>
                    <a:pt x="1520" y="20175"/>
                  </a:cubicBezTo>
                  <a:cubicBezTo>
                    <a:pt x="2843" y="20968"/>
                    <a:pt x="5047" y="21463"/>
                    <a:pt x="7545" y="21463"/>
                  </a:cubicBezTo>
                  <a:cubicBezTo>
                    <a:pt x="10043" y="21463"/>
                    <a:pt x="12835" y="20968"/>
                    <a:pt x="14671" y="20423"/>
                  </a:cubicBezTo>
                  <a:cubicBezTo>
                    <a:pt x="16508" y="19878"/>
                    <a:pt x="17390" y="19283"/>
                    <a:pt x="17830" y="18738"/>
                  </a:cubicBezTo>
                  <a:cubicBezTo>
                    <a:pt x="18271" y="18193"/>
                    <a:pt x="18271" y="17698"/>
                    <a:pt x="17830" y="17054"/>
                  </a:cubicBezTo>
                  <a:cubicBezTo>
                    <a:pt x="17390" y="16410"/>
                    <a:pt x="16508" y="15617"/>
                    <a:pt x="15700" y="15122"/>
                  </a:cubicBezTo>
                  <a:cubicBezTo>
                    <a:pt x="14892" y="14626"/>
                    <a:pt x="14157" y="14428"/>
                    <a:pt x="13422" y="14379"/>
                  </a:cubicBezTo>
                  <a:cubicBezTo>
                    <a:pt x="12688" y="14329"/>
                    <a:pt x="11953" y="14428"/>
                    <a:pt x="11659" y="14824"/>
                  </a:cubicBezTo>
                  <a:cubicBezTo>
                    <a:pt x="11365" y="15221"/>
                    <a:pt x="11512" y="15914"/>
                    <a:pt x="11659" y="166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69" name="Line"/>
            <p:cNvSpPr/>
            <p:nvPr/>
          </p:nvSpPr>
          <p:spPr>
            <a:xfrm>
              <a:off x="1405117" y="7154204"/>
              <a:ext cx="151252" cy="177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58" fill="norm" stroke="1" extrusionOk="0">
                  <a:moveTo>
                    <a:pt x="21306" y="3252"/>
                  </a:moveTo>
                  <a:cubicBezTo>
                    <a:pt x="19506" y="1709"/>
                    <a:pt x="17706" y="167"/>
                    <a:pt x="14826" y="12"/>
                  </a:cubicBezTo>
                  <a:cubicBezTo>
                    <a:pt x="11946" y="-142"/>
                    <a:pt x="7986" y="1092"/>
                    <a:pt x="5106" y="4487"/>
                  </a:cubicBezTo>
                  <a:cubicBezTo>
                    <a:pt x="2226" y="7881"/>
                    <a:pt x="426" y="13435"/>
                    <a:pt x="66" y="16829"/>
                  </a:cubicBezTo>
                  <a:cubicBezTo>
                    <a:pt x="-294" y="20224"/>
                    <a:pt x="786" y="21458"/>
                    <a:pt x="4026" y="21458"/>
                  </a:cubicBezTo>
                  <a:cubicBezTo>
                    <a:pt x="7266" y="21458"/>
                    <a:pt x="12666" y="20224"/>
                    <a:pt x="15906" y="18681"/>
                  </a:cubicBezTo>
                  <a:cubicBezTo>
                    <a:pt x="19146" y="17138"/>
                    <a:pt x="20226" y="15287"/>
                    <a:pt x="20766" y="13589"/>
                  </a:cubicBezTo>
                  <a:cubicBezTo>
                    <a:pt x="21306" y="11892"/>
                    <a:pt x="21306" y="10349"/>
                    <a:pt x="20406" y="9424"/>
                  </a:cubicBezTo>
                  <a:cubicBezTo>
                    <a:pt x="19506" y="8498"/>
                    <a:pt x="17706" y="8189"/>
                    <a:pt x="16986" y="8344"/>
                  </a:cubicBezTo>
                  <a:cubicBezTo>
                    <a:pt x="16266" y="8498"/>
                    <a:pt x="16626" y="9115"/>
                    <a:pt x="16986" y="9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0" name="Line"/>
            <p:cNvSpPr/>
            <p:nvPr/>
          </p:nvSpPr>
          <p:spPr>
            <a:xfrm>
              <a:off x="1551135" y="6899905"/>
              <a:ext cx="509141" cy="4652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488" fill="norm" stroke="1" extrusionOk="0">
                  <a:moveTo>
                    <a:pt x="9201" y="14052"/>
                  </a:moveTo>
                  <a:cubicBezTo>
                    <a:pt x="9094" y="13462"/>
                    <a:pt x="8987" y="12872"/>
                    <a:pt x="8132" y="12754"/>
                  </a:cubicBezTo>
                  <a:cubicBezTo>
                    <a:pt x="7276" y="12636"/>
                    <a:pt x="5672" y="12990"/>
                    <a:pt x="4175" y="14111"/>
                  </a:cubicBezTo>
                  <a:cubicBezTo>
                    <a:pt x="2678" y="15232"/>
                    <a:pt x="1288" y="17121"/>
                    <a:pt x="593" y="18360"/>
                  </a:cubicBezTo>
                  <a:cubicBezTo>
                    <a:pt x="-102" y="19599"/>
                    <a:pt x="-102" y="20190"/>
                    <a:pt x="165" y="20544"/>
                  </a:cubicBezTo>
                  <a:cubicBezTo>
                    <a:pt x="433" y="20898"/>
                    <a:pt x="967" y="21016"/>
                    <a:pt x="2250" y="20426"/>
                  </a:cubicBezTo>
                  <a:cubicBezTo>
                    <a:pt x="3534" y="19836"/>
                    <a:pt x="5565" y="18537"/>
                    <a:pt x="6742" y="17652"/>
                  </a:cubicBezTo>
                  <a:cubicBezTo>
                    <a:pt x="7918" y="16767"/>
                    <a:pt x="8239" y="16295"/>
                    <a:pt x="8399" y="16413"/>
                  </a:cubicBezTo>
                  <a:cubicBezTo>
                    <a:pt x="8559" y="16531"/>
                    <a:pt x="8559" y="17239"/>
                    <a:pt x="9041" y="17593"/>
                  </a:cubicBezTo>
                  <a:cubicBezTo>
                    <a:pt x="9522" y="17947"/>
                    <a:pt x="10484" y="17947"/>
                    <a:pt x="12088" y="17121"/>
                  </a:cubicBezTo>
                  <a:cubicBezTo>
                    <a:pt x="13692" y="16295"/>
                    <a:pt x="15938" y="14642"/>
                    <a:pt x="17648" y="12577"/>
                  </a:cubicBezTo>
                  <a:cubicBezTo>
                    <a:pt x="19359" y="10511"/>
                    <a:pt x="20536" y="8032"/>
                    <a:pt x="21017" y="6144"/>
                  </a:cubicBezTo>
                  <a:cubicBezTo>
                    <a:pt x="21498" y="4255"/>
                    <a:pt x="21284" y="2957"/>
                    <a:pt x="21017" y="2013"/>
                  </a:cubicBezTo>
                  <a:cubicBezTo>
                    <a:pt x="20749" y="1068"/>
                    <a:pt x="20429" y="478"/>
                    <a:pt x="19894" y="183"/>
                  </a:cubicBezTo>
                  <a:cubicBezTo>
                    <a:pt x="19359" y="-112"/>
                    <a:pt x="18611" y="-112"/>
                    <a:pt x="17809" y="655"/>
                  </a:cubicBezTo>
                  <a:cubicBezTo>
                    <a:pt x="17007" y="1422"/>
                    <a:pt x="16151" y="2957"/>
                    <a:pt x="15617" y="5317"/>
                  </a:cubicBezTo>
                  <a:cubicBezTo>
                    <a:pt x="15082" y="7678"/>
                    <a:pt x="14868" y="10865"/>
                    <a:pt x="15403" y="13698"/>
                  </a:cubicBezTo>
                  <a:cubicBezTo>
                    <a:pt x="15938" y="16531"/>
                    <a:pt x="17221" y="19009"/>
                    <a:pt x="18504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1" name="Line"/>
            <p:cNvSpPr/>
            <p:nvPr/>
          </p:nvSpPr>
          <p:spPr>
            <a:xfrm>
              <a:off x="1073357" y="7472484"/>
              <a:ext cx="78201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71" y="17280"/>
                    <a:pt x="4941" y="12960"/>
                    <a:pt x="7588" y="10080"/>
                  </a:cubicBezTo>
                  <a:cubicBezTo>
                    <a:pt x="10235" y="7200"/>
                    <a:pt x="13059" y="5760"/>
                    <a:pt x="15424" y="4320"/>
                  </a:cubicBezTo>
                  <a:cubicBezTo>
                    <a:pt x="17788" y="2880"/>
                    <a:pt x="19694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2" name="Line"/>
            <p:cNvSpPr/>
            <p:nvPr/>
          </p:nvSpPr>
          <p:spPr>
            <a:xfrm>
              <a:off x="1444446" y="7495484"/>
              <a:ext cx="426263" cy="977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1184" fill="norm" stroke="1" extrusionOk="0">
                  <a:moveTo>
                    <a:pt x="3297" y="14954"/>
                  </a:moveTo>
                  <a:cubicBezTo>
                    <a:pt x="1891" y="17169"/>
                    <a:pt x="485" y="19385"/>
                    <a:pt x="101" y="20492"/>
                  </a:cubicBezTo>
                  <a:cubicBezTo>
                    <a:pt x="-282" y="21600"/>
                    <a:pt x="357" y="21600"/>
                    <a:pt x="3105" y="18831"/>
                  </a:cubicBezTo>
                  <a:cubicBezTo>
                    <a:pt x="5853" y="16062"/>
                    <a:pt x="10710" y="10523"/>
                    <a:pt x="14097" y="6923"/>
                  </a:cubicBezTo>
                  <a:cubicBezTo>
                    <a:pt x="17484" y="3323"/>
                    <a:pt x="19401" y="1662"/>
                    <a:pt x="213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3" name="Line"/>
            <p:cNvSpPr/>
            <p:nvPr/>
          </p:nvSpPr>
          <p:spPr>
            <a:xfrm>
              <a:off x="2315385" y="7273146"/>
              <a:ext cx="2300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4" name="Line"/>
            <p:cNvSpPr/>
            <p:nvPr/>
          </p:nvSpPr>
          <p:spPr>
            <a:xfrm>
              <a:off x="2338386" y="7372815"/>
              <a:ext cx="7667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5" name="Line"/>
            <p:cNvSpPr/>
            <p:nvPr/>
          </p:nvSpPr>
          <p:spPr>
            <a:xfrm>
              <a:off x="2744728" y="7058474"/>
              <a:ext cx="23002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82"/>
                    <a:pt x="4800" y="10165"/>
                    <a:pt x="8400" y="13765"/>
                  </a:cubicBezTo>
                  <a:cubicBezTo>
                    <a:pt x="12000" y="17365"/>
                    <a:pt x="16800" y="1948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6" name="Line"/>
            <p:cNvSpPr/>
            <p:nvPr/>
          </p:nvSpPr>
          <p:spPr>
            <a:xfrm>
              <a:off x="2714061" y="6974139"/>
              <a:ext cx="360342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0" y="18470"/>
                    <a:pt x="919" y="15339"/>
                    <a:pt x="2911" y="11896"/>
                  </a:cubicBezTo>
                  <a:cubicBezTo>
                    <a:pt x="4902" y="8452"/>
                    <a:pt x="8426" y="4696"/>
                    <a:pt x="11796" y="2661"/>
                  </a:cubicBezTo>
                  <a:cubicBezTo>
                    <a:pt x="15166" y="626"/>
                    <a:pt x="18383" y="3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7" name="Line"/>
            <p:cNvSpPr/>
            <p:nvPr/>
          </p:nvSpPr>
          <p:spPr>
            <a:xfrm>
              <a:off x="2760062" y="7204145"/>
              <a:ext cx="22233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4400"/>
                    <a:pt x="9931" y="7200"/>
                    <a:pt x="13531" y="3600"/>
                  </a:cubicBezTo>
                  <a:cubicBezTo>
                    <a:pt x="17131" y="0"/>
                    <a:pt x="19366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8" name="Line"/>
            <p:cNvSpPr/>
            <p:nvPr/>
          </p:nvSpPr>
          <p:spPr>
            <a:xfrm>
              <a:off x="3078455" y="7273146"/>
              <a:ext cx="18949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082"/>
                    <a:pt x="3818" y="10165"/>
                    <a:pt x="1118" y="13765"/>
                  </a:cubicBezTo>
                  <a:cubicBezTo>
                    <a:pt x="-1582" y="17365"/>
                    <a:pt x="1118" y="19482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79" name="Line"/>
            <p:cNvSpPr/>
            <p:nvPr/>
          </p:nvSpPr>
          <p:spPr>
            <a:xfrm>
              <a:off x="3066735" y="7158144"/>
              <a:ext cx="23002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0" name="Line"/>
            <p:cNvSpPr/>
            <p:nvPr/>
          </p:nvSpPr>
          <p:spPr>
            <a:xfrm>
              <a:off x="3163892" y="7186592"/>
              <a:ext cx="178851" cy="204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0825" fill="norm" stroke="1" extrusionOk="0">
                  <a:moveTo>
                    <a:pt x="5776" y="3349"/>
                  </a:moveTo>
                  <a:cubicBezTo>
                    <a:pt x="5167" y="7252"/>
                    <a:pt x="4559" y="11156"/>
                    <a:pt x="4102" y="13758"/>
                  </a:cubicBezTo>
                  <a:cubicBezTo>
                    <a:pt x="3646" y="16361"/>
                    <a:pt x="3342" y="17662"/>
                    <a:pt x="2733" y="18833"/>
                  </a:cubicBezTo>
                  <a:cubicBezTo>
                    <a:pt x="2125" y="20004"/>
                    <a:pt x="1212" y="21045"/>
                    <a:pt x="604" y="20785"/>
                  </a:cubicBezTo>
                  <a:cubicBezTo>
                    <a:pt x="-5" y="20525"/>
                    <a:pt x="-309" y="18963"/>
                    <a:pt x="452" y="15450"/>
                  </a:cubicBezTo>
                  <a:cubicBezTo>
                    <a:pt x="1212" y="11937"/>
                    <a:pt x="3037" y="6472"/>
                    <a:pt x="4711" y="3349"/>
                  </a:cubicBezTo>
                  <a:cubicBezTo>
                    <a:pt x="6384" y="226"/>
                    <a:pt x="7905" y="-555"/>
                    <a:pt x="10187" y="356"/>
                  </a:cubicBezTo>
                  <a:cubicBezTo>
                    <a:pt x="12468" y="1267"/>
                    <a:pt x="15511" y="3869"/>
                    <a:pt x="17488" y="7122"/>
                  </a:cubicBezTo>
                  <a:cubicBezTo>
                    <a:pt x="19466" y="10375"/>
                    <a:pt x="20378" y="14279"/>
                    <a:pt x="21291" y="18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1" name="Line"/>
            <p:cNvSpPr/>
            <p:nvPr/>
          </p:nvSpPr>
          <p:spPr>
            <a:xfrm>
              <a:off x="3394890" y="6969404"/>
              <a:ext cx="185525" cy="374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231" fill="norm" stroke="1" extrusionOk="0">
                  <a:moveTo>
                    <a:pt x="14185" y="13751"/>
                  </a:moveTo>
                  <a:cubicBezTo>
                    <a:pt x="12725" y="13026"/>
                    <a:pt x="11266" y="12301"/>
                    <a:pt x="9806" y="12011"/>
                  </a:cubicBezTo>
                  <a:cubicBezTo>
                    <a:pt x="8347" y="11721"/>
                    <a:pt x="6887" y="11866"/>
                    <a:pt x="5136" y="13098"/>
                  </a:cubicBezTo>
                  <a:cubicBezTo>
                    <a:pt x="3385" y="14331"/>
                    <a:pt x="1341" y="16650"/>
                    <a:pt x="466" y="18245"/>
                  </a:cubicBezTo>
                  <a:cubicBezTo>
                    <a:pt x="-410" y="19839"/>
                    <a:pt x="-118" y="20709"/>
                    <a:pt x="1925" y="21072"/>
                  </a:cubicBezTo>
                  <a:cubicBezTo>
                    <a:pt x="3968" y="21434"/>
                    <a:pt x="7763" y="21289"/>
                    <a:pt x="11120" y="19477"/>
                  </a:cubicBezTo>
                  <a:cubicBezTo>
                    <a:pt x="14476" y="17665"/>
                    <a:pt x="17395" y="14186"/>
                    <a:pt x="18709" y="10779"/>
                  </a:cubicBezTo>
                  <a:cubicBezTo>
                    <a:pt x="20022" y="7372"/>
                    <a:pt x="19731" y="4038"/>
                    <a:pt x="19001" y="2153"/>
                  </a:cubicBezTo>
                  <a:cubicBezTo>
                    <a:pt x="18271" y="269"/>
                    <a:pt x="17104" y="-166"/>
                    <a:pt x="16082" y="51"/>
                  </a:cubicBezTo>
                  <a:cubicBezTo>
                    <a:pt x="15060" y="269"/>
                    <a:pt x="14185" y="1139"/>
                    <a:pt x="14476" y="3386"/>
                  </a:cubicBezTo>
                  <a:cubicBezTo>
                    <a:pt x="14768" y="5633"/>
                    <a:pt x="16228" y="9257"/>
                    <a:pt x="17541" y="11504"/>
                  </a:cubicBezTo>
                  <a:cubicBezTo>
                    <a:pt x="18855" y="13751"/>
                    <a:pt x="20022" y="14621"/>
                    <a:pt x="21190" y="154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2" name="Line"/>
            <p:cNvSpPr/>
            <p:nvPr/>
          </p:nvSpPr>
          <p:spPr>
            <a:xfrm>
              <a:off x="4079397" y="6941780"/>
              <a:ext cx="229367" cy="616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0" h="21440" fill="norm" stroke="1" extrusionOk="0">
                  <a:moveTo>
                    <a:pt x="1380" y="14459"/>
                  </a:moveTo>
                  <a:cubicBezTo>
                    <a:pt x="900" y="16503"/>
                    <a:pt x="420" y="18548"/>
                    <a:pt x="180" y="19792"/>
                  </a:cubicBezTo>
                  <a:cubicBezTo>
                    <a:pt x="-60" y="21037"/>
                    <a:pt x="-60" y="21481"/>
                    <a:pt x="180" y="21437"/>
                  </a:cubicBezTo>
                  <a:cubicBezTo>
                    <a:pt x="420" y="21392"/>
                    <a:pt x="900" y="20859"/>
                    <a:pt x="1620" y="19081"/>
                  </a:cubicBezTo>
                  <a:cubicBezTo>
                    <a:pt x="2340" y="17303"/>
                    <a:pt x="3300" y="14281"/>
                    <a:pt x="4380" y="11348"/>
                  </a:cubicBezTo>
                  <a:cubicBezTo>
                    <a:pt x="5460" y="8414"/>
                    <a:pt x="6660" y="5570"/>
                    <a:pt x="7860" y="3703"/>
                  </a:cubicBezTo>
                  <a:cubicBezTo>
                    <a:pt x="9060" y="1837"/>
                    <a:pt x="10260" y="948"/>
                    <a:pt x="11460" y="459"/>
                  </a:cubicBezTo>
                  <a:cubicBezTo>
                    <a:pt x="12660" y="-30"/>
                    <a:pt x="13860" y="-119"/>
                    <a:pt x="14820" y="148"/>
                  </a:cubicBezTo>
                  <a:cubicBezTo>
                    <a:pt x="15780" y="414"/>
                    <a:pt x="16500" y="1037"/>
                    <a:pt x="16860" y="2148"/>
                  </a:cubicBezTo>
                  <a:cubicBezTo>
                    <a:pt x="17220" y="3259"/>
                    <a:pt x="17220" y="4859"/>
                    <a:pt x="16740" y="5837"/>
                  </a:cubicBezTo>
                  <a:cubicBezTo>
                    <a:pt x="16260" y="6814"/>
                    <a:pt x="15300" y="7170"/>
                    <a:pt x="14220" y="7570"/>
                  </a:cubicBezTo>
                  <a:cubicBezTo>
                    <a:pt x="13140" y="7970"/>
                    <a:pt x="11940" y="8414"/>
                    <a:pt x="11820" y="8503"/>
                  </a:cubicBezTo>
                  <a:cubicBezTo>
                    <a:pt x="11700" y="8592"/>
                    <a:pt x="12660" y="8325"/>
                    <a:pt x="13740" y="8192"/>
                  </a:cubicBezTo>
                  <a:cubicBezTo>
                    <a:pt x="14820" y="8059"/>
                    <a:pt x="16020" y="8059"/>
                    <a:pt x="17100" y="8192"/>
                  </a:cubicBezTo>
                  <a:cubicBezTo>
                    <a:pt x="18180" y="8325"/>
                    <a:pt x="19140" y="8592"/>
                    <a:pt x="19980" y="9081"/>
                  </a:cubicBezTo>
                  <a:cubicBezTo>
                    <a:pt x="20820" y="9570"/>
                    <a:pt x="21540" y="10281"/>
                    <a:pt x="21540" y="10859"/>
                  </a:cubicBezTo>
                  <a:cubicBezTo>
                    <a:pt x="21540" y="11437"/>
                    <a:pt x="20820" y="11881"/>
                    <a:pt x="19380" y="12059"/>
                  </a:cubicBezTo>
                  <a:cubicBezTo>
                    <a:pt x="17940" y="12237"/>
                    <a:pt x="15780" y="12148"/>
                    <a:pt x="13620" y="120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3" name="Line"/>
            <p:cNvSpPr/>
            <p:nvPr/>
          </p:nvSpPr>
          <p:spPr>
            <a:xfrm>
              <a:off x="4342279" y="7209402"/>
              <a:ext cx="127489" cy="125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8" h="21143" fill="norm" stroke="1" extrusionOk="0">
                  <a:moveTo>
                    <a:pt x="16046" y="407"/>
                  </a:moveTo>
                  <a:cubicBezTo>
                    <a:pt x="13928" y="-25"/>
                    <a:pt x="11810" y="-457"/>
                    <a:pt x="9057" y="1055"/>
                  </a:cubicBezTo>
                  <a:cubicBezTo>
                    <a:pt x="6304" y="2567"/>
                    <a:pt x="2916" y="6023"/>
                    <a:pt x="1222" y="9263"/>
                  </a:cubicBezTo>
                  <a:cubicBezTo>
                    <a:pt x="-472" y="12503"/>
                    <a:pt x="-472" y="15527"/>
                    <a:pt x="1646" y="17687"/>
                  </a:cubicBezTo>
                  <a:cubicBezTo>
                    <a:pt x="3763" y="19847"/>
                    <a:pt x="7999" y="21143"/>
                    <a:pt x="11175" y="21143"/>
                  </a:cubicBezTo>
                  <a:cubicBezTo>
                    <a:pt x="14352" y="21143"/>
                    <a:pt x="16469" y="19847"/>
                    <a:pt x="18163" y="17471"/>
                  </a:cubicBezTo>
                  <a:cubicBezTo>
                    <a:pt x="19857" y="15095"/>
                    <a:pt x="21128" y="11639"/>
                    <a:pt x="21128" y="8831"/>
                  </a:cubicBezTo>
                  <a:cubicBezTo>
                    <a:pt x="21128" y="6023"/>
                    <a:pt x="19857" y="3863"/>
                    <a:pt x="18163" y="2999"/>
                  </a:cubicBezTo>
                  <a:cubicBezTo>
                    <a:pt x="16469" y="2135"/>
                    <a:pt x="14352" y="2567"/>
                    <a:pt x="12234" y="2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4" name="Line"/>
            <p:cNvSpPr/>
            <p:nvPr/>
          </p:nvSpPr>
          <p:spPr>
            <a:xfrm>
              <a:off x="4810835" y="7035972"/>
              <a:ext cx="195612" cy="329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401" fill="norm" stroke="1" extrusionOk="0">
                  <a:moveTo>
                    <a:pt x="21471" y="13924"/>
                  </a:moveTo>
                  <a:cubicBezTo>
                    <a:pt x="18105" y="12429"/>
                    <a:pt x="14739" y="10933"/>
                    <a:pt x="13055" y="9023"/>
                  </a:cubicBezTo>
                  <a:cubicBezTo>
                    <a:pt x="11372" y="7112"/>
                    <a:pt x="11372" y="4786"/>
                    <a:pt x="11793" y="3290"/>
                  </a:cubicBezTo>
                  <a:cubicBezTo>
                    <a:pt x="12214" y="1795"/>
                    <a:pt x="13055" y="1130"/>
                    <a:pt x="14178" y="632"/>
                  </a:cubicBezTo>
                  <a:cubicBezTo>
                    <a:pt x="15300" y="133"/>
                    <a:pt x="16702" y="-199"/>
                    <a:pt x="17544" y="133"/>
                  </a:cubicBezTo>
                  <a:cubicBezTo>
                    <a:pt x="18385" y="466"/>
                    <a:pt x="18666" y="1463"/>
                    <a:pt x="17965" y="3290"/>
                  </a:cubicBezTo>
                  <a:cubicBezTo>
                    <a:pt x="17263" y="5118"/>
                    <a:pt x="15580" y="7776"/>
                    <a:pt x="12775" y="10186"/>
                  </a:cubicBezTo>
                  <a:cubicBezTo>
                    <a:pt x="9970" y="12595"/>
                    <a:pt x="6042" y="14755"/>
                    <a:pt x="3518" y="16084"/>
                  </a:cubicBezTo>
                  <a:cubicBezTo>
                    <a:pt x="993" y="17413"/>
                    <a:pt x="-129" y="17912"/>
                    <a:pt x="11" y="18161"/>
                  </a:cubicBezTo>
                  <a:cubicBezTo>
                    <a:pt x="152" y="18410"/>
                    <a:pt x="1554" y="18410"/>
                    <a:pt x="4780" y="18909"/>
                  </a:cubicBezTo>
                  <a:cubicBezTo>
                    <a:pt x="8006" y="19407"/>
                    <a:pt x="13055" y="20404"/>
                    <a:pt x="18105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5" name="Line"/>
            <p:cNvSpPr/>
            <p:nvPr/>
          </p:nvSpPr>
          <p:spPr>
            <a:xfrm>
              <a:off x="5352228" y="6894432"/>
              <a:ext cx="243998" cy="7032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37" fill="norm" stroke="1" extrusionOk="0">
                  <a:moveTo>
                    <a:pt x="8032" y="7372"/>
                  </a:moveTo>
                  <a:cubicBezTo>
                    <a:pt x="6907" y="8233"/>
                    <a:pt x="5782" y="9094"/>
                    <a:pt x="4994" y="10659"/>
                  </a:cubicBezTo>
                  <a:cubicBezTo>
                    <a:pt x="4207" y="12224"/>
                    <a:pt x="3757" y="14494"/>
                    <a:pt x="3194" y="16294"/>
                  </a:cubicBezTo>
                  <a:cubicBezTo>
                    <a:pt x="2632" y="18094"/>
                    <a:pt x="1957" y="19424"/>
                    <a:pt x="1394" y="20285"/>
                  </a:cubicBezTo>
                  <a:cubicBezTo>
                    <a:pt x="832" y="21146"/>
                    <a:pt x="382" y="21537"/>
                    <a:pt x="157" y="21537"/>
                  </a:cubicBezTo>
                  <a:cubicBezTo>
                    <a:pt x="-68" y="21537"/>
                    <a:pt x="-68" y="21146"/>
                    <a:pt x="270" y="19620"/>
                  </a:cubicBezTo>
                  <a:cubicBezTo>
                    <a:pt x="607" y="18094"/>
                    <a:pt x="1282" y="15433"/>
                    <a:pt x="2182" y="12694"/>
                  </a:cubicBezTo>
                  <a:cubicBezTo>
                    <a:pt x="3082" y="9954"/>
                    <a:pt x="4207" y="7137"/>
                    <a:pt x="5444" y="5220"/>
                  </a:cubicBezTo>
                  <a:cubicBezTo>
                    <a:pt x="6682" y="3302"/>
                    <a:pt x="8032" y="2285"/>
                    <a:pt x="9157" y="1580"/>
                  </a:cubicBezTo>
                  <a:cubicBezTo>
                    <a:pt x="10282" y="876"/>
                    <a:pt x="11182" y="485"/>
                    <a:pt x="12195" y="250"/>
                  </a:cubicBezTo>
                  <a:cubicBezTo>
                    <a:pt x="13207" y="15"/>
                    <a:pt x="14332" y="-63"/>
                    <a:pt x="15232" y="54"/>
                  </a:cubicBezTo>
                  <a:cubicBezTo>
                    <a:pt x="16132" y="172"/>
                    <a:pt x="16807" y="485"/>
                    <a:pt x="17369" y="1072"/>
                  </a:cubicBezTo>
                  <a:cubicBezTo>
                    <a:pt x="17932" y="1659"/>
                    <a:pt x="18382" y="2520"/>
                    <a:pt x="18382" y="3380"/>
                  </a:cubicBezTo>
                  <a:cubicBezTo>
                    <a:pt x="18382" y="4241"/>
                    <a:pt x="17932" y="5102"/>
                    <a:pt x="17144" y="5650"/>
                  </a:cubicBezTo>
                  <a:cubicBezTo>
                    <a:pt x="16357" y="6198"/>
                    <a:pt x="15232" y="6433"/>
                    <a:pt x="15457" y="6511"/>
                  </a:cubicBezTo>
                  <a:cubicBezTo>
                    <a:pt x="15682" y="6589"/>
                    <a:pt x="17257" y="6511"/>
                    <a:pt x="18494" y="6785"/>
                  </a:cubicBezTo>
                  <a:cubicBezTo>
                    <a:pt x="19732" y="7059"/>
                    <a:pt x="20632" y="7685"/>
                    <a:pt x="21082" y="8194"/>
                  </a:cubicBezTo>
                  <a:cubicBezTo>
                    <a:pt x="21532" y="8702"/>
                    <a:pt x="21532" y="9094"/>
                    <a:pt x="21419" y="9485"/>
                  </a:cubicBezTo>
                  <a:cubicBezTo>
                    <a:pt x="21307" y="9876"/>
                    <a:pt x="21082" y="10267"/>
                    <a:pt x="19282" y="10580"/>
                  </a:cubicBezTo>
                  <a:cubicBezTo>
                    <a:pt x="17482" y="10894"/>
                    <a:pt x="14107" y="11128"/>
                    <a:pt x="10732" y="1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6" name="Line"/>
            <p:cNvSpPr/>
            <p:nvPr/>
          </p:nvSpPr>
          <p:spPr>
            <a:xfrm>
              <a:off x="5704128" y="7211812"/>
              <a:ext cx="15335" cy="184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400"/>
                    <a:pt x="21600" y="10800"/>
                    <a:pt x="18000" y="14400"/>
                  </a:cubicBezTo>
                  <a:cubicBezTo>
                    <a:pt x="14400" y="18000"/>
                    <a:pt x="7200" y="19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7" name="Line"/>
            <p:cNvSpPr/>
            <p:nvPr/>
          </p:nvSpPr>
          <p:spPr>
            <a:xfrm>
              <a:off x="2836730" y="6989473"/>
              <a:ext cx="561782" cy="501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507" fill="norm" stroke="1" extrusionOk="0">
                  <a:moveTo>
                    <a:pt x="0" y="0"/>
                  </a:moveTo>
                  <a:cubicBezTo>
                    <a:pt x="2052" y="2193"/>
                    <a:pt x="4105" y="4386"/>
                    <a:pt x="6206" y="6688"/>
                  </a:cubicBezTo>
                  <a:cubicBezTo>
                    <a:pt x="8308" y="8991"/>
                    <a:pt x="10458" y="11403"/>
                    <a:pt x="12755" y="13651"/>
                  </a:cubicBezTo>
                  <a:cubicBezTo>
                    <a:pt x="15052" y="15898"/>
                    <a:pt x="17495" y="17982"/>
                    <a:pt x="19059" y="19297"/>
                  </a:cubicBezTo>
                  <a:cubicBezTo>
                    <a:pt x="20623" y="20613"/>
                    <a:pt x="21307" y="21161"/>
                    <a:pt x="21453" y="21381"/>
                  </a:cubicBezTo>
                  <a:cubicBezTo>
                    <a:pt x="21600" y="21600"/>
                    <a:pt x="21209" y="21490"/>
                    <a:pt x="20818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8" name="Line"/>
            <p:cNvSpPr/>
            <p:nvPr/>
          </p:nvSpPr>
          <p:spPr>
            <a:xfrm>
              <a:off x="2790400" y="6912804"/>
              <a:ext cx="751681" cy="728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21536" y="0"/>
                  </a:moveTo>
                  <a:cubicBezTo>
                    <a:pt x="20877" y="606"/>
                    <a:pt x="20218" y="1213"/>
                    <a:pt x="19120" y="2387"/>
                  </a:cubicBezTo>
                  <a:cubicBezTo>
                    <a:pt x="18021" y="3562"/>
                    <a:pt x="16484" y="5305"/>
                    <a:pt x="14873" y="7048"/>
                  </a:cubicBezTo>
                  <a:cubicBezTo>
                    <a:pt x="13262" y="8792"/>
                    <a:pt x="11578" y="10535"/>
                    <a:pt x="9857" y="12278"/>
                  </a:cubicBezTo>
                  <a:cubicBezTo>
                    <a:pt x="8137" y="14021"/>
                    <a:pt x="6379" y="15764"/>
                    <a:pt x="4915" y="17166"/>
                  </a:cubicBezTo>
                  <a:cubicBezTo>
                    <a:pt x="3451" y="18568"/>
                    <a:pt x="2279" y="19629"/>
                    <a:pt x="1437" y="20312"/>
                  </a:cubicBezTo>
                  <a:cubicBezTo>
                    <a:pt x="595" y="20994"/>
                    <a:pt x="82" y="21297"/>
                    <a:pt x="9" y="21448"/>
                  </a:cubicBezTo>
                  <a:cubicBezTo>
                    <a:pt x="-64" y="21600"/>
                    <a:pt x="302" y="21600"/>
                    <a:pt x="66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89" name="Line"/>
            <p:cNvSpPr/>
            <p:nvPr/>
          </p:nvSpPr>
          <p:spPr>
            <a:xfrm>
              <a:off x="2523287" y="6433983"/>
              <a:ext cx="262710" cy="339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7" h="21407" fill="norm" stroke="1" extrusionOk="0">
                  <a:moveTo>
                    <a:pt x="6099" y="219"/>
                  </a:moveTo>
                  <a:cubicBezTo>
                    <a:pt x="6922" y="1025"/>
                    <a:pt x="7745" y="1831"/>
                    <a:pt x="10008" y="1993"/>
                  </a:cubicBezTo>
                  <a:cubicBezTo>
                    <a:pt x="12271" y="2154"/>
                    <a:pt x="15973" y="1670"/>
                    <a:pt x="18236" y="1187"/>
                  </a:cubicBezTo>
                  <a:cubicBezTo>
                    <a:pt x="20499" y="703"/>
                    <a:pt x="21322" y="219"/>
                    <a:pt x="21116" y="58"/>
                  </a:cubicBezTo>
                  <a:cubicBezTo>
                    <a:pt x="20911" y="-103"/>
                    <a:pt x="19676" y="58"/>
                    <a:pt x="18031" y="703"/>
                  </a:cubicBezTo>
                  <a:cubicBezTo>
                    <a:pt x="16385" y="1348"/>
                    <a:pt x="14328" y="2476"/>
                    <a:pt x="12888" y="3363"/>
                  </a:cubicBezTo>
                  <a:cubicBezTo>
                    <a:pt x="11448" y="4249"/>
                    <a:pt x="10625" y="4894"/>
                    <a:pt x="10111" y="5619"/>
                  </a:cubicBezTo>
                  <a:cubicBezTo>
                    <a:pt x="9596" y="6345"/>
                    <a:pt x="9391" y="7151"/>
                    <a:pt x="10111" y="7796"/>
                  </a:cubicBezTo>
                  <a:cubicBezTo>
                    <a:pt x="10831" y="8440"/>
                    <a:pt x="12476" y="8924"/>
                    <a:pt x="12991" y="9488"/>
                  </a:cubicBezTo>
                  <a:cubicBezTo>
                    <a:pt x="13505" y="10052"/>
                    <a:pt x="12888" y="10697"/>
                    <a:pt x="10933" y="11987"/>
                  </a:cubicBezTo>
                  <a:cubicBezTo>
                    <a:pt x="8979" y="13276"/>
                    <a:pt x="5688" y="15210"/>
                    <a:pt x="3733" y="16500"/>
                  </a:cubicBezTo>
                  <a:cubicBezTo>
                    <a:pt x="1779" y="17790"/>
                    <a:pt x="1162" y="18434"/>
                    <a:pt x="648" y="19160"/>
                  </a:cubicBezTo>
                  <a:cubicBezTo>
                    <a:pt x="133" y="19885"/>
                    <a:pt x="-278" y="20691"/>
                    <a:pt x="236" y="21094"/>
                  </a:cubicBezTo>
                  <a:cubicBezTo>
                    <a:pt x="751" y="21497"/>
                    <a:pt x="2191" y="21497"/>
                    <a:pt x="4659" y="21175"/>
                  </a:cubicBezTo>
                  <a:cubicBezTo>
                    <a:pt x="7128" y="20852"/>
                    <a:pt x="10625" y="20207"/>
                    <a:pt x="12991" y="19643"/>
                  </a:cubicBezTo>
                  <a:cubicBezTo>
                    <a:pt x="15356" y="19079"/>
                    <a:pt x="16591" y="18596"/>
                    <a:pt x="17825" y="18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0" name="Line"/>
            <p:cNvSpPr/>
            <p:nvPr/>
          </p:nvSpPr>
          <p:spPr>
            <a:xfrm>
              <a:off x="2785160" y="6582486"/>
              <a:ext cx="85700" cy="186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5" h="21258" fill="norm" stroke="1" extrusionOk="0">
                  <a:moveTo>
                    <a:pt x="14305" y="2701"/>
                  </a:moveTo>
                  <a:cubicBezTo>
                    <a:pt x="12454" y="1533"/>
                    <a:pt x="10603" y="366"/>
                    <a:pt x="8134" y="74"/>
                  </a:cubicBezTo>
                  <a:cubicBezTo>
                    <a:pt x="5665" y="-218"/>
                    <a:pt x="2580" y="366"/>
                    <a:pt x="1037" y="1679"/>
                  </a:cubicBezTo>
                  <a:cubicBezTo>
                    <a:pt x="-506" y="2993"/>
                    <a:pt x="-506" y="5036"/>
                    <a:pt x="2271" y="6933"/>
                  </a:cubicBezTo>
                  <a:cubicBezTo>
                    <a:pt x="5048" y="8831"/>
                    <a:pt x="10603" y="10582"/>
                    <a:pt x="14305" y="12041"/>
                  </a:cubicBezTo>
                  <a:cubicBezTo>
                    <a:pt x="18008" y="13501"/>
                    <a:pt x="19860" y="14669"/>
                    <a:pt x="20477" y="15982"/>
                  </a:cubicBezTo>
                  <a:cubicBezTo>
                    <a:pt x="21094" y="17296"/>
                    <a:pt x="20477" y="18755"/>
                    <a:pt x="17700" y="19777"/>
                  </a:cubicBezTo>
                  <a:cubicBezTo>
                    <a:pt x="14923" y="20798"/>
                    <a:pt x="9985" y="21382"/>
                    <a:pt x="6283" y="21236"/>
                  </a:cubicBezTo>
                  <a:cubicBezTo>
                    <a:pt x="2580" y="21090"/>
                    <a:pt x="111" y="20214"/>
                    <a:pt x="1037" y="17733"/>
                  </a:cubicBezTo>
                  <a:cubicBezTo>
                    <a:pt x="1963" y="15252"/>
                    <a:pt x="6283" y="11166"/>
                    <a:pt x="10603" y="70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1" name="Line"/>
            <p:cNvSpPr/>
            <p:nvPr/>
          </p:nvSpPr>
          <p:spPr>
            <a:xfrm>
              <a:off x="2897742" y="6422126"/>
              <a:ext cx="207328" cy="33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600" fill="norm" stroke="1" extrusionOk="0">
                  <a:moveTo>
                    <a:pt x="11097" y="0"/>
                  </a:moveTo>
                  <a:cubicBezTo>
                    <a:pt x="9516" y="2968"/>
                    <a:pt x="7936" y="5936"/>
                    <a:pt x="6750" y="8904"/>
                  </a:cubicBezTo>
                  <a:cubicBezTo>
                    <a:pt x="5565" y="11872"/>
                    <a:pt x="4775" y="14840"/>
                    <a:pt x="4380" y="16736"/>
                  </a:cubicBezTo>
                  <a:cubicBezTo>
                    <a:pt x="3985" y="18632"/>
                    <a:pt x="3985" y="19456"/>
                    <a:pt x="4380" y="20198"/>
                  </a:cubicBezTo>
                  <a:cubicBezTo>
                    <a:pt x="4775" y="20940"/>
                    <a:pt x="5565" y="21600"/>
                    <a:pt x="6487" y="21600"/>
                  </a:cubicBezTo>
                  <a:cubicBezTo>
                    <a:pt x="7409" y="21600"/>
                    <a:pt x="8463" y="20940"/>
                    <a:pt x="9121" y="20198"/>
                  </a:cubicBezTo>
                  <a:cubicBezTo>
                    <a:pt x="9780" y="19456"/>
                    <a:pt x="10043" y="18632"/>
                    <a:pt x="9911" y="17808"/>
                  </a:cubicBezTo>
                  <a:cubicBezTo>
                    <a:pt x="9780" y="16983"/>
                    <a:pt x="9253" y="16159"/>
                    <a:pt x="8199" y="15664"/>
                  </a:cubicBezTo>
                  <a:cubicBezTo>
                    <a:pt x="7146" y="15169"/>
                    <a:pt x="5565" y="15005"/>
                    <a:pt x="3853" y="14922"/>
                  </a:cubicBezTo>
                  <a:cubicBezTo>
                    <a:pt x="2141" y="14840"/>
                    <a:pt x="297" y="14840"/>
                    <a:pt x="33" y="14922"/>
                  </a:cubicBezTo>
                  <a:cubicBezTo>
                    <a:pt x="-230" y="15005"/>
                    <a:pt x="1087" y="15169"/>
                    <a:pt x="3326" y="14922"/>
                  </a:cubicBezTo>
                  <a:cubicBezTo>
                    <a:pt x="5565" y="14675"/>
                    <a:pt x="8726" y="14015"/>
                    <a:pt x="11360" y="13768"/>
                  </a:cubicBezTo>
                  <a:cubicBezTo>
                    <a:pt x="13994" y="13521"/>
                    <a:pt x="16102" y="13686"/>
                    <a:pt x="17155" y="14180"/>
                  </a:cubicBezTo>
                  <a:cubicBezTo>
                    <a:pt x="18209" y="14675"/>
                    <a:pt x="18209" y="15499"/>
                    <a:pt x="18077" y="16324"/>
                  </a:cubicBezTo>
                  <a:cubicBezTo>
                    <a:pt x="17946" y="17148"/>
                    <a:pt x="17682" y="17973"/>
                    <a:pt x="17419" y="18797"/>
                  </a:cubicBezTo>
                  <a:cubicBezTo>
                    <a:pt x="17155" y="19621"/>
                    <a:pt x="16892" y="20446"/>
                    <a:pt x="16760" y="20363"/>
                  </a:cubicBezTo>
                  <a:cubicBezTo>
                    <a:pt x="16629" y="20281"/>
                    <a:pt x="16629" y="19292"/>
                    <a:pt x="16629" y="17148"/>
                  </a:cubicBezTo>
                  <a:cubicBezTo>
                    <a:pt x="16629" y="15005"/>
                    <a:pt x="16629" y="11707"/>
                    <a:pt x="16760" y="9646"/>
                  </a:cubicBezTo>
                  <a:cubicBezTo>
                    <a:pt x="16892" y="7585"/>
                    <a:pt x="17155" y="6760"/>
                    <a:pt x="17946" y="6760"/>
                  </a:cubicBezTo>
                  <a:cubicBezTo>
                    <a:pt x="18736" y="6760"/>
                    <a:pt x="20053" y="7585"/>
                    <a:pt x="21370" y="8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2" name="Line"/>
            <p:cNvSpPr/>
            <p:nvPr/>
          </p:nvSpPr>
          <p:spPr>
            <a:xfrm>
              <a:off x="3148339" y="6267427"/>
              <a:ext cx="593079" cy="47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46" fill="norm" stroke="1" extrusionOk="0">
                  <a:moveTo>
                    <a:pt x="378" y="15124"/>
                  </a:moveTo>
                  <a:cubicBezTo>
                    <a:pt x="378" y="16876"/>
                    <a:pt x="378" y="18627"/>
                    <a:pt x="331" y="19795"/>
                  </a:cubicBezTo>
                  <a:cubicBezTo>
                    <a:pt x="285" y="20962"/>
                    <a:pt x="192" y="21546"/>
                    <a:pt x="99" y="21546"/>
                  </a:cubicBezTo>
                  <a:cubicBezTo>
                    <a:pt x="7" y="21546"/>
                    <a:pt x="-86" y="20962"/>
                    <a:pt x="146" y="19736"/>
                  </a:cubicBezTo>
                  <a:cubicBezTo>
                    <a:pt x="378" y="18510"/>
                    <a:pt x="934" y="16642"/>
                    <a:pt x="1397" y="15475"/>
                  </a:cubicBezTo>
                  <a:cubicBezTo>
                    <a:pt x="1861" y="14307"/>
                    <a:pt x="2232" y="13840"/>
                    <a:pt x="2602" y="13782"/>
                  </a:cubicBezTo>
                  <a:cubicBezTo>
                    <a:pt x="2973" y="13723"/>
                    <a:pt x="3344" y="14074"/>
                    <a:pt x="3576" y="14541"/>
                  </a:cubicBezTo>
                  <a:cubicBezTo>
                    <a:pt x="3808" y="15008"/>
                    <a:pt x="3900" y="15591"/>
                    <a:pt x="3947" y="16292"/>
                  </a:cubicBezTo>
                  <a:cubicBezTo>
                    <a:pt x="3993" y="16992"/>
                    <a:pt x="3993" y="17810"/>
                    <a:pt x="4132" y="17693"/>
                  </a:cubicBezTo>
                  <a:cubicBezTo>
                    <a:pt x="4271" y="17576"/>
                    <a:pt x="4549" y="16525"/>
                    <a:pt x="4827" y="15767"/>
                  </a:cubicBezTo>
                  <a:cubicBezTo>
                    <a:pt x="5105" y="15008"/>
                    <a:pt x="5384" y="14541"/>
                    <a:pt x="5754" y="14190"/>
                  </a:cubicBezTo>
                  <a:cubicBezTo>
                    <a:pt x="6125" y="13840"/>
                    <a:pt x="6589" y="13607"/>
                    <a:pt x="6820" y="13782"/>
                  </a:cubicBezTo>
                  <a:cubicBezTo>
                    <a:pt x="7052" y="13957"/>
                    <a:pt x="7052" y="14541"/>
                    <a:pt x="7006" y="15416"/>
                  </a:cubicBezTo>
                  <a:cubicBezTo>
                    <a:pt x="6959" y="16292"/>
                    <a:pt x="6867" y="17460"/>
                    <a:pt x="6820" y="18452"/>
                  </a:cubicBezTo>
                  <a:cubicBezTo>
                    <a:pt x="6774" y="19444"/>
                    <a:pt x="6774" y="20262"/>
                    <a:pt x="7006" y="20554"/>
                  </a:cubicBezTo>
                  <a:cubicBezTo>
                    <a:pt x="7238" y="20845"/>
                    <a:pt x="7701" y="20612"/>
                    <a:pt x="8211" y="19911"/>
                  </a:cubicBezTo>
                  <a:cubicBezTo>
                    <a:pt x="8721" y="19211"/>
                    <a:pt x="9277" y="18043"/>
                    <a:pt x="9648" y="17168"/>
                  </a:cubicBezTo>
                  <a:cubicBezTo>
                    <a:pt x="10019" y="16292"/>
                    <a:pt x="10204" y="15708"/>
                    <a:pt x="10065" y="15650"/>
                  </a:cubicBezTo>
                  <a:cubicBezTo>
                    <a:pt x="9926" y="15591"/>
                    <a:pt x="9462" y="16058"/>
                    <a:pt x="9184" y="16584"/>
                  </a:cubicBezTo>
                  <a:cubicBezTo>
                    <a:pt x="8906" y="17109"/>
                    <a:pt x="8814" y="17693"/>
                    <a:pt x="8814" y="18277"/>
                  </a:cubicBezTo>
                  <a:cubicBezTo>
                    <a:pt x="8814" y="18861"/>
                    <a:pt x="8906" y="19444"/>
                    <a:pt x="9138" y="19386"/>
                  </a:cubicBezTo>
                  <a:cubicBezTo>
                    <a:pt x="9370" y="19328"/>
                    <a:pt x="9741" y="18627"/>
                    <a:pt x="10019" y="17985"/>
                  </a:cubicBezTo>
                  <a:cubicBezTo>
                    <a:pt x="10297" y="17343"/>
                    <a:pt x="10482" y="16759"/>
                    <a:pt x="10575" y="16759"/>
                  </a:cubicBezTo>
                  <a:cubicBezTo>
                    <a:pt x="10668" y="16759"/>
                    <a:pt x="10668" y="17343"/>
                    <a:pt x="10760" y="17927"/>
                  </a:cubicBezTo>
                  <a:cubicBezTo>
                    <a:pt x="10853" y="18510"/>
                    <a:pt x="11038" y="19094"/>
                    <a:pt x="11363" y="19211"/>
                  </a:cubicBezTo>
                  <a:cubicBezTo>
                    <a:pt x="11687" y="19328"/>
                    <a:pt x="12151" y="18977"/>
                    <a:pt x="12846" y="17460"/>
                  </a:cubicBezTo>
                  <a:cubicBezTo>
                    <a:pt x="13541" y="15942"/>
                    <a:pt x="14469" y="13256"/>
                    <a:pt x="15303" y="10396"/>
                  </a:cubicBezTo>
                  <a:cubicBezTo>
                    <a:pt x="16137" y="7535"/>
                    <a:pt x="16879" y="4500"/>
                    <a:pt x="17342" y="2631"/>
                  </a:cubicBezTo>
                  <a:cubicBezTo>
                    <a:pt x="17806" y="763"/>
                    <a:pt x="17991" y="63"/>
                    <a:pt x="17991" y="4"/>
                  </a:cubicBezTo>
                  <a:cubicBezTo>
                    <a:pt x="17991" y="-54"/>
                    <a:pt x="17806" y="530"/>
                    <a:pt x="17296" y="2690"/>
                  </a:cubicBezTo>
                  <a:cubicBezTo>
                    <a:pt x="16786" y="4850"/>
                    <a:pt x="15952" y="8586"/>
                    <a:pt x="15535" y="11096"/>
                  </a:cubicBezTo>
                  <a:cubicBezTo>
                    <a:pt x="15117" y="13607"/>
                    <a:pt x="15117" y="14891"/>
                    <a:pt x="15256" y="15767"/>
                  </a:cubicBezTo>
                  <a:cubicBezTo>
                    <a:pt x="15396" y="16642"/>
                    <a:pt x="15674" y="17109"/>
                    <a:pt x="16044" y="17284"/>
                  </a:cubicBezTo>
                  <a:cubicBezTo>
                    <a:pt x="16415" y="17460"/>
                    <a:pt x="16879" y="17343"/>
                    <a:pt x="17250" y="16992"/>
                  </a:cubicBezTo>
                  <a:cubicBezTo>
                    <a:pt x="17620" y="16642"/>
                    <a:pt x="17899" y="16058"/>
                    <a:pt x="18177" y="15475"/>
                  </a:cubicBezTo>
                  <a:cubicBezTo>
                    <a:pt x="18455" y="14891"/>
                    <a:pt x="18733" y="14307"/>
                    <a:pt x="18640" y="14190"/>
                  </a:cubicBezTo>
                  <a:cubicBezTo>
                    <a:pt x="18547" y="14074"/>
                    <a:pt x="18084" y="14424"/>
                    <a:pt x="17806" y="15066"/>
                  </a:cubicBezTo>
                  <a:cubicBezTo>
                    <a:pt x="17528" y="15708"/>
                    <a:pt x="17435" y="16642"/>
                    <a:pt x="17620" y="17226"/>
                  </a:cubicBezTo>
                  <a:cubicBezTo>
                    <a:pt x="17806" y="17810"/>
                    <a:pt x="18269" y="18043"/>
                    <a:pt x="18826" y="18102"/>
                  </a:cubicBezTo>
                  <a:cubicBezTo>
                    <a:pt x="19382" y="18160"/>
                    <a:pt x="20031" y="18043"/>
                    <a:pt x="20494" y="17635"/>
                  </a:cubicBezTo>
                  <a:cubicBezTo>
                    <a:pt x="20958" y="17226"/>
                    <a:pt x="21236" y="16525"/>
                    <a:pt x="21514" y="158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3" name="Line"/>
            <p:cNvSpPr/>
            <p:nvPr/>
          </p:nvSpPr>
          <p:spPr>
            <a:xfrm>
              <a:off x="3519079" y="6399126"/>
              <a:ext cx="237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4" name="Line"/>
            <p:cNvSpPr/>
            <p:nvPr/>
          </p:nvSpPr>
          <p:spPr>
            <a:xfrm>
              <a:off x="4743663" y="8159460"/>
              <a:ext cx="243725" cy="582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405" fill="norm" stroke="1" extrusionOk="0">
                  <a:moveTo>
                    <a:pt x="4193" y="9691"/>
                  </a:moveTo>
                  <a:cubicBezTo>
                    <a:pt x="3970" y="12602"/>
                    <a:pt x="3747" y="15514"/>
                    <a:pt x="3525" y="17298"/>
                  </a:cubicBezTo>
                  <a:cubicBezTo>
                    <a:pt x="3302" y="19082"/>
                    <a:pt x="3079" y="19740"/>
                    <a:pt x="2968" y="20350"/>
                  </a:cubicBezTo>
                  <a:cubicBezTo>
                    <a:pt x="2857" y="20961"/>
                    <a:pt x="2857" y="21524"/>
                    <a:pt x="2634" y="21383"/>
                  </a:cubicBezTo>
                  <a:cubicBezTo>
                    <a:pt x="2411" y="21242"/>
                    <a:pt x="1966" y="20397"/>
                    <a:pt x="1298" y="18378"/>
                  </a:cubicBezTo>
                  <a:cubicBezTo>
                    <a:pt x="630" y="16359"/>
                    <a:pt x="-261" y="13166"/>
                    <a:pt x="73" y="10161"/>
                  </a:cubicBezTo>
                  <a:cubicBezTo>
                    <a:pt x="407" y="7155"/>
                    <a:pt x="1966" y="4338"/>
                    <a:pt x="3302" y="2694"/>
                  </a:cubicBezTo>
                  <a:cubicBezTo>
                    <a:pt x="4638" y="1051"/>
                    <a:pt x="5751" y="581"/>
                    <a:pt x="7087" y="300"/>
                  </a:cubicBezTo>
                  <a:cubicBezTo>
                    <a:pt x="8424" y="18"/>
                    <a:pt x="9982" y="-76"/>
                    <a:pt x="11096" y="65"/>
                  </a:cubicBezTo>
                  <a:cubicBezTo>
                    <a:pt x="12209" y="206"/>
                    <a:pt x="12877" y="581"/>
                    <a:pt x="13434" y="1521"/>
                  </a:cubicBezTo>
                  <a:cubicBezTo>
                    <a:pt x="13991" y="2460"/>
                    <a:pt x="14436" y="3962"/>
                    <a:pt x="14325" y="4948"/>
                  </a:cubicBezTo>
                  <a:cubicBezTo>
                    <a:pt x="14213" y="5934"/>
                    <a:pt x="13545" y="6404"/>
                    <a:pt x="12766" y="6827"/>
                  </a:cubicBezTo>
                  <a:cubicBezTo>
                    <a:pt x="11986" y="7249"/>
                    <a:pt x="11096" y="7625"/>
                    <a:pt x="11096" y="7672"/>
                  </a:cubicBezTo>
                  <a:cubicBezTo>
                    <a:pt x="11096" y="7719"/>
                    <a:pt x="11986" y="7437"/>
                    <a:pt x="12988" y="7296"/>
                  </a:cubicBezTo>
                  <a:cubicBezTo>
                    <a:pt x="13991" y="7155"/>
                    <a:pt x="15104" y="7155"/>
                    <a:pt x="16217" y="7296"/>
                  </a:cubicBezTo>
                  <a:cubicBezTo>
                    <a:pt x="17331" y="7437"/>
                    <a:pt x="18444" y="7719"/>
                    <a:pt x="19446" y="8047"/>
                  </a:cubicBezTo>
                  <a:cubicBezTo>
                    <a:pt x="20448" y="8376"/>
                    <a:pt x="21339" y="8752"/>
                    <a:pt x="21228" y="9409"/>
                  </a:cubicBezTo>
                  <a:cubicBezTo>
                    <a:pt x="21116" y="10067"/>
                    <a:pt x="20003" y="11006"/>
                    <a:pt x="18890" y="11522"/>
                  </a:cubicBezTo>
                  <a:cubicBezTo>
                    <a:pt x="17776" y="12039"/>
                    <a:pt x="16663" y="12133"/>
                    <a:pt x="15549" y="12133"/>
                  </a:cubicBezTo>
                  <a:cubicBezTo>
                    <a:pt x="14436" y="12133"/>
                    <a:pt x="13322" y="12039"/>
                    <a:pt x="13434" y="11851"/>
                  </a:cubicBezTo>
                  <a:cubicBezTo>
                    <a:pt x="13545" y="11663"/>
                    <a:pt x="14881" y="11381"/>
                    <a:pt x="16217" y="1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5" name="Line"/>
            <p:cNvSpPr/>
            <p:nvPr/>
          </p:nvSpPr>
          <p:spPr>
            <a:xfrm>
              <a:off x="5038537" y="8377171"/>
              <a:ext cx="90152" cy="126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51" h="21437" fill="norm" stroke="1" extrusionOk="0">
                  <a:moveTo>
                    <a:pt x="15030" y="6480"/>
                  </a:moveTo>
                  <a:cubicBezTo>
                    <a:pt x="12188" y="6480"/>
                    <a:pt x="9346" y="6480"/>
                    <a:pt x="6788" y="7776"/>
                  </a:cubicBezTo>
                  <a:cubicBezTo>
                    <a:pt x="4230" y="9072"/>
                    <a:pt x="1957" y="11664"/>
                    <a:pt x="820" y="14040"/>
                  </a:cubicBezTo>
                  <a:cubicBezTo>
                    <a:pt x="-317" y="16416"/>
                    <a:pt x="-317" y="18576"/>
                    <a:pt x="1104" y="19872"/>
                  </a:cubicBezTo>
                  <a:cubicBezTo>
                    <a:pt x="2525" y="21168"/>
                    <a:pt x="5367" y="21600"/>
                    <a:pt x="8209" y="21384"/>
                  </a:cubicBezTo>
                  <a:cubicBezTo>
                    <a:pt x="11051" y="21168"/>
                    <a:pt x="13894" y="20304"/>
                    <a:pt x="16451" y="17496"/>
                  </a:cubicBezTo>
                  <a:cubicBezTo>
                    <a:pt x="19009" y="14688"/>
                    <a:pt x="21283" y="9936"/>
                    <a:pt x="19294" y="6696"/>
                  </a:cubicBezTo>
                  <a:cubicBezTo>
                    <a:pt x="17304" y="3456"/>
                    <a:pt x="11051" y="1728"/>
                    <a:pt x="47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6" name="Line"/>
            <p:cNvSpPr/>
            <p:nvPr/>
          </p:nvSpPr>
          <p:spPr>
            <a:xfrm>
              <a:off x="4719215" y="7879968"/>
              <a:ext cx="172229" cy="198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239" fill="norm" stroke="1" extrusionOk="0">
                  <a:moveTo>
                    <a:pt x="1395" y="9721"/>
                  </a:moveTo>
                  <a:cubicBezTo>
                    <a:pt x="2031" y="8354"/>
                    <a:pt x="2666" y="6987"/>
                    <a:pt x="2983" y="6987"/>
                  </a:cubicBezTo>
                  <a:cubicBezTo>
                    <a:pt x="3301" y="6987"/>
                    <a:pt x="3301" y="8354"/>
                    <a:pt x="2825" y="10541"/>
                  </a:cubicBezTo>
                  <a:cubicBezTo>
                    <a:pt x="2348" y="12729"/>
                    <a:pt x="1395" y="15736"/>
                    <a:pt x="760" y="17924"/>
                  </a:cubicBezTo>
                  <a:cubicBezTo>
                    <a:pt x="125" y="20111"/>
                    <a:pt x="-193" y="21478"/>
                    <a:pt x="125" y="21205"/>
                  </a:cubicBezTo>
                  <a:cubicBezTo>
                    <a:pt x="442" y="20931"/>
                    <a:pt x="1395" y="19017"/>
                    <a:pt x="2666" y="15600"/>
                  </a:cubicBezTo>
                  <a:cubicBezTo>
                    <a:pt x="3936" y="12182"/>
                    <a:pt x="5525" y="7260"/>
                    <a:pt x="6795" y="4253"/>
                  </a:cubicBezTo>
                  <a:cubicBezTo>
                    <a:pt x="8066" y="1245"/>
                    <a:pt x="9019" y="151"/>
                    <a:pt x="10131" y="15"/>
                  </a:cubicBezTo>
                  <a:cubicBezTo>
                    <a:pt x="11242" y="-122"/>
                    <a:pt x="12513" y="698"/>
                    <a:pt x="13466" y="2612"/>
                  </a:cubicBezTo>
                  <a:cubicBezTo>
                    <a:pt x="14419" y="4526"/>
                    <a:pt x="15054" y="7534"/>
                    <a:pt x="16325" y="10268"/>
                  </a:cubicBezTo>
                  <a:cubicBezTo>
                    <a:pt x="17595" y="13002"/>
                    <a:pt x="19501" y="15463"/>
                    <a:pt x="21407" y="179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7" name="Line"/>
            <p:cNvSpPr/>
            <p:nvPr/>
          </p:nvSpPr>
          <p:spPr>
            <a:xfrm>
              <a:off x="6241446" y="8096527"/>
              <a:ext cx="203811" cy="59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07" fill="norm" stroke="1" extrusionOk="0">
                  <a:moveTo>
                    <a:pt x="4793" y="7060"/>
                  </a:moveTo>
                  <a:cubicBezTo>
                    <a:pt x="4523" y="9726"/>
                    <a:pt x="4253" y="12391"/>
                    <a:pt x="3713" y="14551"/>
                  </a:cubicBezTo>
                  <a:cubicBezTo>
                    <a:pt x="3173" y="16711"/>
                    <a:pt x="2363" y="18366"/>
                    <a:pt x="1688" y="19561"/>
                  </a:cubicBezTo>
                  <a:cubicBezTo>
                    <a:pt x="1013" y="20756"/>
                    <a:pt x="473" y="21491"/>
                    <a:pt x="203" y="21399"/>
                  </a:cubicBezTo>
                  <a:cubicBezTo>
                    <a:pt x="-67" y="21307"/>
                    <a:pt x="-67" y="20388"/>
                    <a:pt x="203" y="18412"/>
                  </a:cubicBezTo>
                  <a:cubicBezTo>
                    <a:pt x="473" y="16436"/>
                    <a:pt x="1013" y="13402"/>
                    <a:pt x="1823" y="10553"/>
                  </a:cubicBezTo>
                  <a:cubicBezTo>
                    <a:pt x="2633" y="7704"/>
                    <a:pt x="3713" y="5038"/>
                    <a:pt x="5063" y="3292"/>
                  </a:cubicBezTo>
                  <a:cubicBezTo>
                    <a:pt x="6413" y="1545"/>
                    <a:pt x="8033" y="718"/>
                    <a:pt x="9518" y="305"/>
                  </a:cubicBezTo>
                  <a:cubicBezTo>
                    <a:pt x="11003" y="-109"/>
                    <a:pt x="12353" y="-109"/>
                    <a:pt x="14243" y="351"/>
                  </a:cubicBezTo>
                  <a:cubicBezTo>
                    <a:pt x="16133" y="810"/>
                    <a:pt x="18563" y="1729"/>
                    <a:pt x="19508" y="2786"/>
                  </a:cubicBezTo>
                  <a:cubicBezTo>
                    <a:pt x="20453" y="3843"/>
                    <a:pt x="19913" y="5038"/>
                    <a:pt x="18968" y="5774"/>
                  </a:cubicBezTo>
                  <a:cubicBezTo>
                    <a:pt x="18023" y="6509"/>
                    <a:pt x="16673" y="6785"/>
                    <a:pt x="15323" y="6968"/>
                  </a:cubicBezTo>
                  <a:cubicBezTo>
                    <a:pt x="13973" y="7152"/>
                    <a:pt x="12623" y="7244"/>
                    <a:pt x="12623" y="7198"/>
                  </a:cubicBezTo>
                  <a:cubicBezTo>
                    <a:pt x="12623" y="7152"/>
                    <a:pt x="13973" y="6968"/>
                    <a:pt x="15323" y="6922"/>
                  </a:cubicBezTo>
                  <a:cubicBezTo>
                    <a:pt x="16673" y="6877"/>
                    <a:pt x="18023" y="6968"/>
                    <a:pt x="19238" y="7290"/>
                  </a:cubicBezTo>
                  <a:cubicBezTo>
                    <a:pt x="20453" y="7612"/>
                    <a:pt x="21533" y="8163"/>
                    <a:pt x="21533" y="8807"/>
                  </a:cubicBezTo>
                  <a:cubicBezTo>
                    <a:pt x="21533" y="9450"/>
                    <a:pt x="20453" y="10185"/>
                    <a:pt x="19103" y="10599"/>
                  </a:cubicBezTo>
                  <a:cubicBezTo>
                    <a:pt x="17753" y="11013"/>
                    <a:pt x="16133" y="11105"/>
                    <a:pt x="14513" y="111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8" name="Line"/>
            <p:cNvSpPr/>
            <p:nvPr/>
          </p:nvSpPr>
          <p:spPr>
            <a:xfrm>
              <a:off x="6532147" y="8338837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199" name="Line"/>
            <p:cNvSpPr/>
            <p:nvPr/>
          </p:nvSpPr>
          <p:spPr>
            <a:xfrm>
              <a:off x="6237293" y="7871658"/>
              <a:ext cx="133851" cy="1378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0802" fill="norm" stroke="1" extrusionOk="0">
                  <a:moveTo>
                    <a:pt x="6673" y="10339"/>
                  </a:moveTo>
                  <a:cubicBezTo>
                    <a:pt x="5451" y="11882"/>
                    <a:pt x="4228" y="13425"/>
                    <a:pt x="3005" y="15546"/>
                  </a:cubicBezTo>
                  <a:cubicBezTo>
                    <a:pt x="1783" y="17668"/>
                    <a:pt x="560" y="20368"/>
                    <a:pt x="153" y="20753"/>
                  </a:cubicBezTo>
                  <a:cubicBezTo>
                    <a:pt x="-255" y="21139"/>
                    <a:pt x="153" y="19210"/>
                    <a:pt x="1375" y="16318"/>
                  </a:cubicBezTo>
                  <a:cubicBezTo>
                    <a:pt x="2598" y="13425"/>
                    <a:pt x="4636" y="9568"/>
                    <a:pt x="6470" y="6868"/>
                  </a:cubicBezTo>
                  <a:cubicBezTo>
                    <a:pt x="8303" y="4168"/>
                    <a:pt x="9934" y="2625"/>
                    <a:pt x="11768" y="1468"/>
                  </a:cubicBezTo>
                  <a:cubicBezTo>
                    <a:pt x="13602" y="310"/>
                    <a:pt x="15639" y="-461"/>
                    <a:pt x="16862" y="310"/>
                  </a:cubicBezTo>
                  <a:cubicBezTo>
                    <a:pt x="18085" y="1082"/>
                    <a:pt x="18492" y="3396"/>
                    <a:pt x="19103" y="6868"/>
                  </a:cubicBezTo>
                  <a:cubicBezTo>
                    <a:pt x="19715" y="10339"/>
                    <a:pt x="20530" y="14968"/>
                    <a:pt x="21345" y="19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0" name="Line"/>
            <p:cNvSpPr/>
            <p:nvPr/>
          </p:nvSpPr>
          <p:spPr>
            <a:xfrm>
              <a:off x="5543124" y="8331170"/>
              <a:ext cx="23000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1" name="Line"/>
            <p:cNvSpPr/>
            <p:nvPr/>
          </p:nvSpPr>
          <p:spPr>
            <a:xfrm>
              <a:off x="5643232" y="8231501"/>
              <a:ext cx="1489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10182" y="0"/>
                  </a:moveTo>
                  <a:cubicBezTo>
                    <a:pt x="6582" y="5850"/>
                    <a:pt x="2982" y="11700"/>
                    <a:pt x="1182" y="15187"/>
                  </a:cubicBezTo>
                  <a:cubicBezTo>
                    <a:pt x="-618" y="18675"/>
                    <a:pt x="-618" y="19800"/>
                    <a:pt x="2982" y="20475"/>
                  </a:cubicBezTo>
                  <a:cubicBezTo>
                    <a:pt x="6582" y="21150"/>
                    <a:pt x="13782" y="21375"/>
                    <a:pt x="209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2" name="Line"/>
            <p:cNvSpPr/>
            <p:nvPr/>
          </p:nvSpPr>
          <p:spPr>
            <a:xfrm>
              <a:off x="6930822" y="8147165"/>
              <a:ext cx="260674" cy="352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94" y="1252"/>
                    <a:pt x="3388" y="2504"/>
                    <a:pt x="5612" y="4930"/>
                  </a:cubicBezTo>
                  <a:cubicBezTo>
                    <a:pt x="7835" y="7357"/>
                    <a:pt x="10588" y="10957"/>
                    <a:pt x="13341" y="13930"/>
                  </a:cubicBezTo>
                  <a:cubicBezTo>
                    <a:pt x="16094" y="16904"/>
                    <a:pt x="18847" y="1925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3" name="Line"/>
            <p:cNvSpPr/>
            <p:nvPr/>
          </p:nvSpPr>
          <p:spPr>
            <a:xfrm>
              <a:off x="6992157" y="8124165"/>
              <a:ext cx="153338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40" y="4376"/>
                    <a:pt x="13680" y="8753"/>
                    <a:pt x="10080" y="12353"/>
                  </a:cubicBezTo>
                  <a:cubicBezTo>
                    <a:pt x="6480" y="15953"/>
                    <a:pt x="3240" y="187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4" name="Line"/>
            <p:cNvSpPr/>
            <p:nvPr/>
          </p:nvSpPr>
          <p:spPr>
            <a:xfrm>
              <a:off x="7306498" y="8430839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5" name="Line"/>
            <p:cNvSpPr/>
            <p:nvPr/>
          </p:nvSpPr>
          <p:spPr>
            <a:xfrm>
              <a:off x="7283497" y="8315836"/>
              <a:ext cx="102486" cy="7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7" h="21353" fill="norm" stroke="1" extrusionOk="0">
                  <a:moveTo>
                    <a:pt x="11063" y="4320"/>
                  </a:moveTo>
                  <a:cubicBezTo>
                    <a:pt x="8956" y="2160"/>
                    <a:pt x="6849" y="0"/>
                    <a:pt x="5005" y="360"/>
                  </a:cubicBezTo>
                  <a:cubicBezTo>
                    <a:pt x="3161" y="720"/>
                    <a:pt x="1581" y="3600"/>
                    <a:pt x="790" y="6840"/>
                  </a:cubicBezTo>
                  <a:cubicBezTo>
                    <a:pt x="0" y="10080"/>
                    <a:pt x="0" y="13680"/>
                    <a:pt x="1317" y="16200"/>
                  </a:cubicBezTo>
                  <a:cubicBezTo>
                    <a:pt x="2634" y="18720"/>
                    <a:pt x="5268" y="20160"/>
                    <a:pt x="7902" y="20880"/>
                  </a:cubicBezTo>
                  <a:cubicBezTo>
                    <a:pt x="10537" y="21600"/>
                    <a:pt x="13171" y="21600"/>
                    <a:pt x="15542" y="20160"/>
                  </a:cubicBezTo>
                  <a:cubicBezTo>
                    <a:pt x="17912" y="18720"/>
                    <a:pt x="20020" y="15840"/>
                    <a:pt x="20810" y="12600"/>
                  </a:cubicBezTo>
                  <a:cubicBezTo>
                    <a:pt x="21600" y="9360"/>
                    <a:pt x="21073" y="5760"/>
                    <a:pt x="17385" y="3600"/>
                  </a:cubicBezTo>
                  <a:cubicBezTo>
                    <a:pt x="13698" y="1440"/>
                    <a:pt x="6849" y="72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6" name="Line"/>
            <p:cNvSpPr/>
            <p:nvPr/>
          </p:nvSpPr>
          <p:spPr>
            <a:xfrm>
              <a:off x="3795085" y="8384838"/>
              <a:ext cx="23767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7" name="Line"/>
            <p:cNvSpPr/>
            <p:nvPr/>
          </p:nvSpPr>
          <p:spPr>
            <a:xfrm>
              <a:off x="3825753" y="8507507"/>
              <a:ext cx="145670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8" name="Line"/>
            <p:cNvSpPr/>
            <p:nvPr/>
          </p:nvSpPr>
          <p:spPr>
            <a:xfrm>
              <a:off x="1182242" y="8233419"/>
              <a:ext cx="305125" cy="447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386" fill="norm" stroke="1" extrusionOk="0">
                  <a:moveTo>
                    <a:pt x="21491" y="1372"/>
                  </a:moveTo>
                  <a:cubicBezTo>
                    <a:pt x="19871" y="884"/>
                    <a:pt x="18251" y="396"/>
                    <a:pt x="16541" y="152"/>
                  </a:cubicBezTo>
                  <a:cubicBezTo>
                    <a:pt x="14831" y="-92"/>
                    <a:pt x="13031" y="-92"/>
                    <a:pt x="11231" y="518"/>
                  </a:cubicBezTo>
                  <a:cubicBezTo>
                    <a:pt x="9431" y="1128"/>
                    <a:pt x="7631" y="2349"/>
                    <a:pt x="6101" y="4789"/>
                  </a:cubicBezTo>
                  <a:cubicBezTo>
                    <a:pt x="4571" y="7230"/>
                    <a:pt x="3311" y="10891"/>
                    <a:pt x="2321" y="13393"/>
                  </a:cubicBezTo>
                  <a:cubicBezTo>
                    <a:pt x="1331" y="15894"/>
                    <a:pt x="611" y="17237"/>
                    <a:pt x="251" y="18396"/>
                  </a:cubicBezTo>
                  <a:cubicBezTo>
                    <a:pt x="-109" y="19555"/>
                    <a:pt x="-109" y="20532"/>
                    <a:pt x="431" y="21020"/>
                  </a:cubicBezTo>
                  <a:cubicBezTo>
                    <a:pt x="971" y="21508"/>
                    <a:pt x="2051" y="21508"/>
                    <a:pt x="4841" y="21020"/>
                  </a:cubicBezTo>
                  <a:cubicBezTo>
                    <a:pt x="7631" y="20532"/>
                    <a:pt x="12131" y="19555"/>
                    <a:pt x="16631" y="18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09" name="Line"/>
            <p:cNvSpPr/>
            <p:nvPr/>
          </p:nvSpPr>
          <p:spPr>
            <a:xfrm>
              <a:off x="1234361" y="8484507"/>
              <a:ext cx="214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0" name="Line"/>
            <p:cNvSpPr/>
            <p:nvPr/>
          </p:nvSpPr>
          <p:spPr>
            <a:xfrm>
              <a:off x="1546189" y="8221491"/>
              <a:ext cx="293853" cy="4684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401" fill="norm" stroke="1" extrusionOk="0">
                  <a:moveTo>
                    <a:pt x="21411" y="1859"/>
                  </a:moveTo>
                  <a:cubicBezTo>
                    <a:pt x="21411" y="1275"/>
                    <a:pt x="21411" y="691"/>
                    <a:pt x="20945" y="341"/>
                  </a:cubicBezTo>
                  <a:cubicBezTo>
                    <a:pt x="20480" y="-9"/>
                    <a:pt x="19549" y="-126"/>
                    <a:pt x="17873" y="166"/>
                  </a:cubicBezTo>
                  <a:cubicBezTo>
                    <a:pt x="16197" y="458"/>
                    <a:pt x="13777" y="1158"/>
                    <a:pt x="12101" y="2092"/>
                  </a:cubicBezTo>
                  <a:cubicBezTo>
                    <a:pt x="10425" y="3026"/>
                    <a:pt x="9494" y="4194"/>
                    <a:pt x="8656" y="5887"/>
                  </a:cubicBezTo>
                  <a:cubicBezTo>
                    <a:pt x="7818" y="7580"/>
                    <a:pt x="7073" y="9798"/>
                    <a:pt x="5956" y="11958"/>
                  </a:cubicBezTo>
                  <a:cubicBezTo>
                    <a:pt x="4839" y="14118"/>
                    <a:pt x="3349" y="16220"/>
                    <a:pt x="2325" y="17504"/>
                  </a:cubicBezTo>
                  <a:cubicBezTo>
                    <a:pt x="1301" y="18789"/>
                    <a:pt x="742" y="19256"/>
                    <a:pt x="370" y="19781"/>
                  </a:cubicBezTo>
                  <a:cubicBezTo>
                    <a:pt x="-3" y="20306"/>
                    <a:pt x="-189" y="20890"/>
                    <a:pt x="277" y="21182"/>
                  </a:cubicBezTo>
                  <a:cubicBezTo>
                    <a:pt x="742" y="21474"/>
                    <a:pt x="1859" y="21474"/>
                    <a:pt x="4559" y="21182"/>
                  </a:cubicBezTo>
                  <a:cubicBezTo>
                    <a:pt x="7259" y="20890"/>
                    <a:pt x="11542" y="20306"/>
                    <a:pt x="15825" y="19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1" name="Line"/>
            <p:cNvSpPr/>
            <p:nvPr/>
          </p:nvSpPr>
          <p:spPr>
            <a:xfrm>
              <a:off x="1847708" y="8311894"/>
              <a:ext cx="153338" cy="206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6" fill="norm" stroke="1" extrusionOk="0">
                  <a:moveTo>
                    <a:pt x="0" y="1986"/>
                  </a:moveTo>
                  <a:cubicBezTo>
                    <a:pt x="1080" y="933"/>
                    <a:pt x="2160" y="-121"/>
                    <a:pt x="3420" y="11"/>
                  </a:cubicBezTo>
                  <a:cubicBezTo>
                    <a:pt x="4680" y="142"/>
                    <a:pt x="6120" y="1459"/>
                    <a:pt x="8460" y="4752"/>
                  </a:cubicBezTo>
                  <a:cubicBezTo>
                    <a:pt x="10800" y="8045"/>
                    <a:pt x="14040" y="13313"/>
                    <a:pt x="16200" y="16474"/>
                  </a:cubicBezTo>
                  <a:cubicBezTo>
                    <a:pt x="18360" y="19635"/>
                    <a:pt x="19440" y="20689"/>
                    <a:pt x="20160" y="21084"/>
                  </a:cubicBezTo>
                  <a:cubicBezTo>
                    <a:pt x="20880" y="21479"/>
                    <a:pt x="21240" y="21216"/>
                    <a:pt x="21600" y="20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2" name="Line"/>
            <p:cNvSpPr/>
            <p:nvPr/>
          </p:nvSpPr>
          <p:spPr>
            <a:xfrm>
              <a:off x="1952758" y="8323503"/>
              <a:ext cx="140290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4" h="21600" fill="norm" stroke="1" extrusionOk="0">
                  <a:moveTo>
                    <a:pt x="21174" y="0"/>
                  </a:moveTo>
                  <a:cubicBezTo>
                    <a:pt x="17317" y="1685"/>
                    <a:pt x="13460" y="3370"/>
                    <a:pt x="9795" y="6281"/>
                  </a:cubicBezTo>
                  <a:cubicBezTo>
                    <a:pt x="6131" y="9192"/>
                    <a:pt x="2660" y="13328"/>
                    <a:pt x="1117" y="16085"/>
                  </a:cubicBezTo>
                  <a:cubicBezTo>
                    <a:pt x="-426" y="18843"/>
                    <a:pt x="-40" y="20221"/>
                    <a:pt x="3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3" name="Line"/>
            <p:cNvSpPr/>
            <p:nvPr/>
          </p:nvSpPr>
          <p:spPr>
            <a:xfrm>
              <a:off x="2070046" y="8630177"/>
              <a:ext cx="15335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4" name="Line"/>
            <p:cNvSpPr/>
            <p:nvPr/>
          </p:nvSpPr>
          <p:spPr>
            <a:xfrm>
              <a:off x="2123714" y="8484507"/>
              <a:ext cx="36738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19978" fill="norm" stroke="1" extrusionOk="0">
                  <a:moveTo>
                    <a:pt x="0" y="14954"/>
                  </a:moveTo>
                  <a:cubicBezTo>
                    <a:pt x="7200" y="18277"/>
                    <a:pt x="14400" y="21600"/>
                    <a:pt x="18000" y="19108"/>
                  </a:cubicBezTo>
                  <a:cubicBezTo>
                    <a:pt x="21600" y="16615"/>
                    <a:pt x="21600" y="8308"/>
                    <a:pt x="18000" y="4154"/>
                  </a:cubicBezTo>
                  <a:cubicBezTo>
                    <a:pt x="14400" y="0"/>
                    <a:pt x="720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5" name="Line"/>
            <p:cNvSpPr/>
            <p:nvPr/>
          </p:nvSpPr>
          <p:spPr>
            <a:xfrm>
              <a:off x="2220873" y="8135601"/>
              <a:ext cx="148181" cy="8038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7" h="21567" fill="norm" stroke="1" extrusionOk="0">
                  <a:moveTo>
                    <a:pt x="21227" y="927"/>
                  </a:moveTo>
                  <a:cubicBezTo>
                    <a:pt x="21227" y="447"/>
                    <a:pt x="21227" y="-33"/>
                    <a:pt x="21044" y="1"/>
                  </a:cubicBezTo>
                  <a:cubicBezTo>
                    <a:pt x="20861" y="36"/>
                    <a:pt x="20495" y="584"/>
                    <a:pt x="19580" y="1784"/>
                  </a:cubicBezTo>
                  <a:cubicBezTo>
                    <a:pt x="18664" y="2984"/>
                    <a:pt x="17200" y="4836"/>
                    <a:pt x="15369" y="6961"/>
                  </a:cubicBezTo>
                  <a:cubicBezTo>
                    <a:pt x="13539" y="9087"/>
                    <a:pt x="11342" y="11487"/>
                    <a:pt x="8780" y="13784"/>
                  </a:cubicBezTo>
                  <a:cubicBezTo>
                    <a:pt x="6217" y="16081"/>
                    <a:pt x="3288" y="18276"/>
                    <a:pt x="1641" y="19647"/>
                  </a:cubicBezTo>
                  <a:cubicBezTo>
                    <a:pt x="-7" y="21018"/>
                    <a:pt x="-373" y="21567"/>
                    <a:pt x="359" y="21567"/>
                  </a:cubicBezTo>
                  <a:cubicBezTo>
                    <a:pt x="1091" y="21567"/>
                    <a:pt x="2922" y="21018"/>
                    <a:pt x="4752" y="20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6" name="Line"/>
            <p:cNvSpPr/>
            <p:nvPr/>
          </p:nvSpPr>
          <p:spPr>
            <a:xfrm>
              <a:off x="2422721" y="8392505"/>
              <a:ext cx="161004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2571"/>
                    <a:pt x="6857" y="5143"/>
                    <a:pt x="10457" y="8743"/>
                  </a:cubicBezTo>
                  <a:cubicBezTo>
                    <a:pt x="14057" y="12343"/>
                    <a:pt x="17829" y="169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7" name="Line"/>
            <p:cNvSpPr/>
            <p:nvPr/>
          </p:nvSpPr>
          <p:spPr>
            <a:xfrm>
              <a:off x="2476389" y="8361837"/>
              <a:ext cx="16867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64" y="0"/>
                    <a:pt x="18327" y="0"/>
                    <a:pt x="16364" y="837"/>
                  </a:cubicBezTo>
                  <a:cubicBezTo>
                    <a:pt x="14400" y="1674"/>
                    <a:pt x="12109" y="3349"/>
                    <a:pt x="9491" y="5693"/>
                  </a:cubicBezTo>
                  <a:cubicBezTo>
                    <a:pt x="6873" y="8037"/>
                    <a:pt x="3927" y="11051"/>
                    <a:pt x="2291" y="13814"/>
                  </a:cubicBezTo>
                  <a:cubicBezTo>
                    <a:pt x="655" y="16577"/>
                    <a:pt x="327" y="190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8" name="Line"/>
            <p:cNvSpPr/>
            <p:nvPr/>
          </p:nvSpPr>
          <p:spPr>
            <a:xfrm>
              <a:off x="2660393" y="8561175"/>
              <a:ext cx="30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19" name="Line"/>
            <p:cNvSpPr/>
            <p:nvPr/>
          </p:nvSpPr>
          <p:spPr>
            <a:xfrm>
              <a:off x="2675727" y="8415505"/>
              <a:ext cx="64137" cy="58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9" h="20609" fill="norm" stroke="1" extrusionOk="0">
                  <a:moveTo>
                    <a:pt x="0" y="16200"/>
                  </a:moveTo>
                  <a:cubicBezTo>
                    <a:pt x="3323" y="18900"/>
                    <a:pt x="6646" y="21600"/>
                    <a:pt x="11215" y="20250"/>
                  </a:cubicBezTo>
                  <a:cubicBezTo>
                    <a:pt x="15785" y="18900"/>
                    <a:pt x="21600" y="13500"/>
                    <a:pt x="20769" y="9450"/>
                  </a:cubicBezTo>
                  <a:cubicBezTo>
                    <a:pt x="19938" y="5400"/>
                    <a:pt x="12462" y="2700"/>
                    <a:pt x="49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0" name="Line"/>
            <p:cNvSpPr/>
            <p:nvPr/>
          </p:nvSpPr>
          <p:spPr>
            <a:xfrm>
              <a:off x="2844397" y="8147165"/>
              <a:ext cx="182355" cy="582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888" y="0"/>
                  </a:moveTo>
                  <a:cubicBezTo>
                    <a:pt x="6214" y="189"/>
                    <a:pt x="11540" y="379"/>
                    <a:pt x="14795" y="616"/>
                  </a:cubicBezTo>
                  <a:cubicBezTo>
                    <a:pt x="18049" y="853"/>
                    <a:pt x="19233" y="1137"/>
                    <a:pt x="20121" y="1895"/>
                  </a:cubicBezTo>
                  <a:cubicBezTo>
                    <a:pt x="21008" y="2653"/>
                    <a:pt x="21600" y="3884"/>
                    <a:pt x="20564" y="5637"/>
                  </a:cubicBezTo>
                  <a:cubicBezTo>
                    <a:pt x="19529" y="7389"/>
                    <a:pt x="16866" y="9663"/>
                    <a:pt x="14795" y="11795"/>
                  </a:cubicBezTo>
                  <a:cubicBezTo>
                    <a:pt x="12723" y="13926"/>
                    <a:pt x="11244" y="15916"/>
                    <a:pt x="10356" y="17147"/>
                  </a:cubicBezTo>
                  <a:cubicBezTo>
                    <a:pt x="9469" y="18379"/>
                    <a:pt x="9173" y="18853"/>
                    <a:pt x="9173" y="19468"/>
                  </a:cubicBezTo>
                  <a:cubicBezTo>
                    <a:pt x="9173" y="20084"/>
                    <a:pt x="9469" y="20842"/>
                    <a:pt x="8729" y="21221"/>
                  </a:cubicBezTo>
                  <a:cubicBezTo>
                    <a:pt x="7989" y="21600"/>
                    <a:pt x="6214" y="21600"/>
                    <a:pt x="4586" y="21600"/>
                  </a:cubicBezTo>
                  <a:cubicBezTo>
                    <a:pt x="2959" y="21600"/>
                    <a:pt x="1479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1" name="Line"/>
            <p:cNvSpPr/>
            <p:nvPr/>
          </p:nvSpPr>
          <p:spPr>
            <a:xfrm>
              <a:off x="1934122" y="7699103"/>
              <a:ext cx="280458" cy="2723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122" fill="norm" stroke="1" extrusionOk="0">
                  <a:moveTo>
                    <a:pt x="20274" y="3829"/>
                  </a:moveTo>
                  <a:cubicBezTo>
                    <a:pt x="20858" y="2244"/>
                    <a:pt x="21442" y="659"/>
                    <a:pt x="21345" y="163"/>
                  </a:cubicBezTo>
                  <a:cubicBezTo>
                    <a:pt x="21247" y="-332"/>
                    <a:pt x="20469" y="262"/>
                    <a:pt x="18134" y="2442"/>
                  </a:cubicBezTo>
                  <a:cubicBezTo>
                    <a:pt x="15799" y="4622"/>
                    <a:pt x="11907" y="8387"/>
                    <a:pt x="8793" y="11459"/>
                  </a:cubicBezTo>
                  <a:cubicBezTo>
                    <a:pt x="5680" y="14530"/>
                    <a:pt x="3345" y="16908"/>
                    <a:pt x="1885" y="18494"/>
                  </a:cubicBezTo>
                  <a:cubicBezTo>
                    <a:pt x="426" y="20079"/>
                    <a:pt x="-158" y="20872"/>
                    <a:pt x="37" y="21070"/>
                  </a:cubicBezTo>
                  <a:cubicBezTo>
                    <a:pt x="231" y="21268"/>
                    <a:pt x="1204" y="20872"/>
                    <a:pt x="2080" y="20376"/>
                  </a:cubicBezTo>
                  <a:cubicBezTo>
                    <a:pt x="2956" y="19881"/>
                    <a:pt x="3734" y="19286"/>
                    <a:pt x="4512" y="18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2" name="Line"/>
            <p:cNvSpPr/>
            <p:nvPr/>
          </p:nvSpPr>
          <p:spPr>
            <a:xfrm>
              <a:off x="2147153" y="7684797"/>
              <a:ext cx="490240" cy="3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426" fill="norm" stroke="1" extrusionOk="0">
                  <a:moveTo>
                    <a:pt x="317" y="2083"/>
                  </a:moveTo>
                  <a:cubicBezTo>
                    <a:pt x="93" y="1277"/>
                    <a:pt x="-131" y="471"/>
                    <a:pt x="93" y="148"/>
                  </a:cubicBezTo>
                  <a:cubicBezTo>
                    <a:pt x="317" y="-174"/>
                    <a:pt x="988" y="-13"/>
                    <a:pt x="2387" y="1035"/>
                  </a:cubicBezTo>
                  <a:cubicBezTo>
                    <a:pt x="3786" y="2083"/>
                    <a:pt x="5913" y="4017"/>
                    <a:pt x="8487" y="6274"/>
                  </a:cubicBezTo>
                  <a:cubicBezTo>
                    <a:pt x="11061" y="8530"/>
                    <a:pt x="14082" y="11110"/>
                    <a:pt x="16321" y="13689"/>
                  </a:cubicBezTo>
                  <a:cubicBezTo>
                    <a:pt x="18559" y="16268"/>
                    <a:pt x="20014" y="18847"/>
                    <a:pt x="21469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3" name="Line"/>
            <p:cNvSpPr/>
            <p:nvPr/>
          </p:nvSpPr>
          <p:spPr>
            <a:xfrm>
              <a:off x="808957" y="7544983"/>
              <a:ext cx="2433871" cy="1467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533" fill="norm" stroke="1" extrusionOk="0">
                  <a:moveTo>
                    <a:pt x="14998" y="1749"/>
                  </a:moveTo>
                  <a:cubicBezTo>
                    <a:pt x="15088" y="1636"/>
                    <a:pt x="15178" y="1524"/>
                    <a:pt x="15223" y="1374"/>
                  </a:cubicBezTo>
                  <a:cubicBezTo>
                    <a:pt x="15268" y="1224"/>
                    <a:pt x="15268" y="1037"/>
                    <a:pt x="15201" y="905"/>
                  </a:cubicBezTo>
                  <a:cubicBezTo>
                    <a:pt x="15133" y="774"/>
                    <a:pt x="14998" y="699"/>
                    <a:pt x="14625" y="530"/>
                  </a:cubicBezTo>
                  <a:cubicBezTo>
                    <a:pt x="14253" y="362"/>
                    <a:pt x="13643" y="99"/>
                    <a:pt x="13045" y="24"/>
                  </a:cubicBezTo>
                  <a:cubicBezTo>
                    <a:pt x="12447" y="-51"/>
                    <a:pt x="11860" y="62"/>
                    <a:pt x="11217" y="230"/>
                  </a:cubicBezTo>
                  <a:cubicBezTo>
                    <a:pt x="10574" y="399"/>
                    <a:pt x="9874" y="624"/>
                    <a:pt x="9140" y="943"/>
                  </a:cubicBezTo>
                  <a:cubicBezTo>
                    <a:pt x="8407" y="1262"/>
                    <a:pt x="7640" y="1674"/>
                    <a:pt x="6861" y="2180"/>
                  </a:cubicBezTo>
                  <a:cubicBezTo>
                    <a:pt x="6082" y="2687"/>
                    <a:pt x="5292" y="3287"/>
                    <a:pt x="4570" y="3943"/>
                  </a:cubicBezTo>
                  <a:cubicBezTo>
                    <a:pt x="3848" y="4599"/>
                    <a:pt x="3193" y="5312"/>
                    <a:pt x="2618" y="6099"/>
                  </a:cubicBezTo>
                  <a:cubicBezTo>
                    <a:pt x="2042" y="6887"/>
                    <a:pt x="1546" y="7749"/>
                    <a:pt x="1128" y="8612"/>
                  </a:cubicBezTo>
                  <a:cubicBezTo>
                    <a:pt x="710" y="9474"/>
                    <a:pt x="372" y="10337"/>
                    <a:pt x="180" y="11180"/>
                  </a:cubicBezTo>
                  <a:cubicBezTo>
                    <a:pt x="-12" y="12024"/>
                    <a:pt x="-57" y="12849"/>
                    <a:pt x="78" y="13711"/>
                  </a:cubicBezTo>
                  <a:cubicBezTo>
                    <a:pt x="214" y="14574"/>
                    <a:pt x="530" y="15474"/>
                    <a:pt x="1015" y="16318"/>
                  </a:cubicBezTo>
                  <a:cubicBezTo>
                    <a:pt x="1500" y="17162"/>
                    <a:pt x="2155" y="17949"/>
                    <a:pt x="2866" y="18624"/>
                  </a:cubicBezTo>
                  <a:cubicBezTo>
                    <a:pt x="3577" y="19299"/>
                    <a:pt x="4344" y="19862"/>
                    <a:pt x="5100" y="20274"/>
                  </a:cubicBezTo>
                  <a:cubicBezTo>
                    <a:pt x="5856" y="20687"/>
                    <a:pt x="6601" y="20949"/>
                    <a:pt x="7403" y="21136"/>
                  </a:cubicBezTo>
                  <a:cubicBezTo>
                    <a:pt x="8204" y="21324"/>
                    <a:pt x="9061" y="21436"/>
                    <a:pt x="9897" y="21493"/>
                  </a:cubicBezTo>
                  <a:cubicBezTo>
                    <a:pt x="10732" y="21549"/>
                    <a:pt x="11544" y="21549"/>
                    <a:pt x="12391" y="21474"/>
                  </a:cubicBezTo>
                  <a:cubicBezTo>
                    <a:pt x="13237" y="21399"/>
                    <a:pt x="14117" y="21249"/>
                    <a:pt x="14873" y="21062"/>
                  </a:cubicBezTo>
                  <a:cubicBezTo>
                    <a:pt x="15630" y="20874"/>
                    <a:pt x="16261" y="20649"/>
                    <a:pt x="16961" y="20312"/>
                  </a:cubicBezTo>
                  <a:cubicBezTo>
                    <a:pt x="17661" y="19974"/>
                    <a:pt x="18428" y="19524"/>
                    <a:pt x="19060" y="19018"/>
                  </a:cubicBezTo>
                  <a:cubicBezTo>
                    <a:pt x="19692" y="18512"/>
                    <a:pt x="20189" y="17949"/>
                    <a:pt x="20572" y="17274"/>
                  </a:cubicBezTo>
                  <a:cubicBezTo>
                    <a:pt x="20956" y="16599"/>
                    <a:pt x="21227" y="15811"/>
                    <a:pt x="21374" y="14855"/>
                  </a:cubicBezTo>
                  <a:cubicBezTo>
                    <a:pt x="21520" y="13899"/>
                    <a:pt x="21543" y="12774"/>
                    <a:pt x="21396" y="11574"/>
                  </a:cubicBezTo>
                  <a:cubicBezTo>
                    <a:pt x="21250" y="10374"/>
                    <a:pt x="20934" y="9099"/>
                    <a:pt x="20629" y="8086"/>
                  </a:cubicBezTo>
                  <a:cubicBezTo>
                    <a:pt x="20324" y="7074"/>
                    <a:pt x="20031" y="6324"/>
                    <a:pt x="19602" y="5611"/>
                  </a:cubicBezTo>
                  <a:cubicBezTo>
                    <a:pt x="19173" y="4899"/>
                    <a:pt x="18609" y="4224"/>
                    <a:pt x="17977" y="3643"/>
                  </a:cubicBezTo>
                  <a:cubicBezTo>
                    <a:pt x="17345" y="3062"/>
                    <a:pt x="16645" y="2574"/>
                    <a:pt x="15991" y="2143"/>
                  </a:cubicBezTo>
                  <a:cubicBezTo>
                    <a:pt x="15336" y="1712"/>
                    <a:pt x="14727" y="1337"/>
                    <a:pt x="14196" y="1205"/>
                  </a:cubicBezTo>
                  <a:cubicBezTo>
                    <a:pt x="13666" y="1074"/>
                    <a:pt x="13214" y="1187"/>
                    <a:pt x="12763" y="1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4" name="Line"/>
            <p:cNvSpPr/>
            <p:nvPr/>
          </p:nvSpPr>
          <p:spPr>
            <a:xfrm>
              <a:off x="0" y="8515174"/>
              <a:ext cx="230006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2215"/>
                    <a:pt x="3840" y="4431"/>
                    <a:pt x="7440" y="8031"/>
                  </a:cubicBezTo>
                  <a:cubicBezTo>
                    <a:pt x="11040" y="11631"/>
                    <a:pt x="16320" y="166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5" name="Line"/>
            <p:cNvSpPr/>
            <p:nvPr/>
          </p:nvSpPr>
          <p:spPr>
            <a:xfrm>
              <a:off x="168670" y="8538175"/>
              <a:ext cx="99670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31" y="313"/>
                    <a:pt x="16062" y="626"/>
                    <a:pt x="14677" y="1174"/>
                  </a:cubicBezTo>
                  <a:cubicBezTo>
                    <a:pt x="13292" y="1722"/>
                    <a:pt x="13292" y="2504"/>
                    <a:pt x="11354" y="5009"/>
                  </a:cubicBezTo>
                  <a:cubicBezTo>
                    <a:pt x="9415" y="7513"/>
                    <a:pt x="5538" y="11739"/>
                    <a:pt x="3323" y="14791"/>
                  </a:cubicBezTo>
                  <a:cubicBezTo>
                    <a:pt x="1108" y="17843"/>
                    <a:pt x="554" y="1972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6" name="Line"/>
            <p:cNvSpPr/>
            <p:nvPr/>
          </p:nvSpPr>
          <p:spPr>
            <a:xfrm>
              <a:off x="337340" y="8837181"/>
              <a:ext cx="15335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7" name="Line"/>
            <p:cNvSpPr/>
            <p:nvPr/>
          </p:nvSpPr>
          <p:spPr>
            <a:xfrm>
              <a:off x="314340" y="8722617"/>
              <a:ext cx="42518" cy="32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64" h="18448" fill="norm" stroke="1" extrusionOk="0">
                  <a:moveTo>
                    <a:pt x="10800" y="4073"/>
                  </a:moveTo>
                  <a:cubicBezTo>
                    <a:pt x="6000" y="8393"/>
                    <a:pt x="1200" y="12713"/>
                    <a:pt x="1800" y="15593"/>
                  </a:cubicBezTo>
                  <a:cubicBezTo>
                    <a:pt x="2400" y="18473"/>
                    <a:pt x="8400" y="19913"/>
                    <a:pt x="13200" y="16313"/>
                  </a:cubicBezTo>
                  <a:cubicBezTo>
                    <a:pt x="18000" y="12713"/>
                    <a:pt x="21600" y="4073"/>
                    <a:pt x="19200" y="1193"/>
                  </a:cubicBezTo>
                  <a:cubicBezTo>
                    <a:pt x="16800" y="-1687"/>
                    <a:pt x="8400" y="1193"/>
                    <a:pt x="0" y="4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8" name="Line"/>
            <p:cNvSpPr/>
            <p:nvPr/>
          </p:nvSpPr>
          <p:spPr>
            <a:xfrm>
              <a:off x="92961" y="8164778"/>
              <a:ext cx="167712" cy="1984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229" fill="norm" stroke="1" extrusionOk="0">
                  <a:moveTo>
                    <a:pt x="4786" y="10419"/>
                  </a:moveTo>
                  <a:cubicBezTo>
                    <a:pt x="3804" y="13153"/>
                    <a:pt x="2822" y="15888"/>
                    <a:pt x="2004" y="17938"/>
                  </a:cubicBezTo>
                  <a:cubicBezTo>
                    <a:pt x="1186" y="19989"/>
                    <a:pt x="532" y="21356"/>
                    <a:pt x="204" y="21219"/>
                  </a:cubicBezTo>
                  <a:cubicBezTo>
                    <a:pt x="-123" y="21083"/>
                    <a:pt x="-123" y="19442"/>
                    <a:pt x="695" y="16434"/>
                  </a:cubicBezTo>
                  <a:cubicBezTo>
                    <a:pt x="1513" y="13427"/>
                    <a:pt x="3150" y="9052"/>
                    <a:pt x="4622" y="5771"/>
                  </a:cubicBezTo>
                  <a:cubicBezTo>
                    <a:pt x="6095" y="2490"/>
                    <a:pt x="7404" y="303"/>
                    <a:pt x="8386" y="29"/>
                  </a:cubicBezTo>
                  <a:cubicBezTo>
                    <a:pt x="9368" y="-244"/>
                    <a:pt x="10022" y="1397"/>
                    <a:pt x="12150" y="4267"/>
                  </a:cubicBezTo>
                  <a:cubicBezTo>
                    <a:pt x="14277" y="7138"/>
                    <a:pt x="17877" y="11240"/>
                    <a:pt x="21477" y="15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29" name="Line"/>
            <p:cNvSpPr/>
            <p:nvPr/>
          </p:nvSpPr>
          <p:spPr>
            <a:xfrm>
              <a:off x="7737390" y="7747018"/>
              <a:ext cx="313367" cy="109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0" h="21527" fill="norm" stroke="1" extrusionOk="0">
                  <a:moveTo>
                    <a:pt x="1953" y="1386"/>
                  </a:moveTo>
                  <a:cubicBezTo>
                    <a:pt x="1267" y="1235"/>
                    <a:pt x="582" y="1084"/>
                    <a:pt x="239" y="883"/>
                  </a:cubicBezTo>
                  <a:cubicBezTo>
                    <a:pt x="-104" y="682"/>
                    <a:pt x="-104" y="431"/>
                    <a:pt x="410" y="255"/>
                  </a:cubicBezTo>
                  <a:cubicBezTo>
                    <a:pt x="925" y="79"/>
                    <a:pt x="1953" y="-21"/>
                    <a:pt x="4010" y="4"/>
                  </a:cubicBezTo>
                  <a:cubicBezTo>
                    <a:pt x="6067" y="29"/>
                    <a:pt x="9153" y="180"/>
                    <a:pt x="11982" y="732"/>
                  </a:cubicBezTo>
                  <a:cubicBezTo>
                    <a:pt x="14810" y="1285"/>
                    <a:pt x="17382" y="2239"/>
                    <a:pt x="18496" y="3370"/>
                  </a:cubicBezTo>
                  <a:cubicBezTo>
                    <a:pt x="19610" y="4500"/>
                    <a:pt x="19267" y="5806"/>
                    <a:pt x="18153" y="7112"/>
                  </a:cubicBezTo>
                  <a:cubicBezTo>
                    <a:pt x="17039" y="8418"/>
                    <a:pt x="15153" y="9724"/>
                    <a:pt x="14553" y="10729"/>
                  </a:cubicBezTo>
                  <a:cubicBezTo>
                    <a:pt x="13953" y="11733"/>
                    <a:pt x="14639" y="12437"/>
                    <a:pt x="16182" y="13441"/>
                  </a:cubicBezTo>
                  <a:cubicBezTo>
                    <a:pt x="17725" y="14446"/>
                    <a:pt x="20125" y="15752"/>
                    <a:pt x="20810" y="16857"/>
                  </a:cubicBezTo>
                  <a:cubicBezTo>
                    <a:pt x="21496" y="17962"/>
                    <a:pt x="20467" y="18866"/>
                    <a:pt x="18239" y="19620"/>
                  </a:cubicBezTo>
                  <a:cubicBezTo>
                    <a:pt x="16010" y="20373"/>
                    <a:pt x="12582" y="20976"/>
                    <a:pt x="10439" y="21278"/>
                  </a:cubicBezTo>
                  <a:cubicBezTo>
                    <a:pt x="8296" y="21579"/>
                    <a:pt x="7439" y="21579"/>
                    <a:pt x="7267" y="21428"/>
                  </a:cubicBezTo>
                  <a:cubicBezTo>
                    <a:pt x="7096" y="21278"/>
                    <a:pt x="7610" y="20976"/>
                    <a:pt x="8125" y="206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0" name="Line"/>
            <p:cNvSpPr/>
            <p:nvPr/>
          </p:nvSpPr>
          <p:spPr>
            <a:xfrm>
              <a:off x="8617527" y="7871160"/>
              <a:ext cx="222339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72" y="4526"/>
                    <a:pt x="7945" y="9051"/>
                    <a:pt x="11545" y="12651"/>
                  </a:cubicBezTo>
                  <a:cubicBezTo>
                    <a:pt x="15145" y="16251"/>
                    <a:pt x="18372" y="1892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1" name="Line"/>
            <p:cNvSpPr/>
            <p:nvPr/>
          </p:nvSpPr>
          <p:spPr>
            <a:xfrm>
              <a:off x="8763197" y="7840492"/>
              <a:ext cx="191672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44" y="3150"/>
                    <a:pt x="14688" y="6300"/>
                    <a:pt x="11088" y="9619"/>
                  </a:cubicBezTo>
                  <a:cubicBezTo>
                    <a:pt x="7488" y="12938"/>
                    <a:pt x="3744" y="16425"/>
                    <a:pt x="1872" y="18450"/>
                  </a:cubicBezTo>
                  <a:cubicBezTo>
                    <a:pt x="0" y="20475"/>
                    <a:pt x="0" y="210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2" name="Line"/>
            <p:cNvSpPr/>
            <p:nvPr/>
          </p:nvSpPr>
          <p:spPr>
            <a:xfrm>
              <a:off x="8993203" y="8269835"/>
              <a:ext cx="7667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3" name="Line"/>
            <p:cNvSpPr/>
            <p:nvPr/>
          </p:nvSpPr>
          <p:spPr>
            <a:xfrm>
              <a:off x="8993203" y="8116498"/>
              <a:ext cx="48557" cy="76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6" fill="norm" stroke="1" extrusionOk="0">
                  <a:moveTo>
                    <a:pt x="6821" y="8361"/>
                  </a:moveTo>
                  <a:cubicBezTo>
                    <a:pt x="4547" y="11845"/>
                    <a:pt x="2274" y="15329"/>
                    <a:pt x="3979" y="17768"/>
                  </a:cubicBezTo>
                  <a:cubicBezTo>
                    <a:pt x="5684" y="20206"/>
                    <a:pt x="11368" y="21600"/>
                    <a:pt x="15347" y="20555"/>
                  </a:cubicBezTo>
                  <a:cubicBezTo>
                    <a:pt x="19326" y="19510"/>
                    <a:pt x="21600" y="16026"/>
                    <a:pt x="21600" y="12542"/>
                  </a:cubicBezTo>
                  <a:cubicBezTo>
                    <a:pt x="21600" y="9058"/>
                    <a:pt x="19326" y="5574"/>
                    <a:pt x="15347" y="3484"/>
                  </a:cubicBezTo>
                  <a:cubicBezTo>
                    <a:pt x="11368" y="1394"/>
                    <a:pt x="5684" y="69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4" name="Line"/>
            <p:cNvSpPr/>
            <p:nvPr/>
          </p:nvSpPr>
          <p:spPr>
            <a:xfrm>
              <a:off x="8713043" y="7551245"/>
              <a:ext cx="188158" cy="177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0868" fill="norm" stroke="1" extrusionOk="0">
                  <a:moveTo>
                    <a:pt x="3977" y="10554"/>
                  </a:moveTo>
                  <a:cubicBezTo>
                    <a:pt x="2810" y="11754"/>
                    <a:pt x="1642" y="12954"/>
                    <a:pt x="913" y="15054"/>
                  </a:cubicBezTo>
                  <a:cubicBezTo>
                    <a:pt x="183" y="17154"/>
                    <a:pt x="-109" y="20154"/>
                    <a:pt x="37" y="20754"/>
                  </a:cubicBezTo>
                  <a:cubicBezTo>
                    <a:pt x="183" y="21354"/>
                    <a:pt x="767" y="19554"/>
                    <a:pt x="2518" y="15954"/>
                  </a:cubicBezTo>
                  <a:cubicBezTo>
                    <a:pt x="4269" y="12354"/>
                    <a:pt x="7188" y="6954"/>
                    <a:pt x="9232" y="3804"/>
                  </a:cubicBezTo>
                  <a:cubicBezTo>
                    <a:pt x="11275" y="654"/>
                    <a:pt x="12442" y="-246"/>
                    <a:pt x="13464" y="54"/>
                  </a:cubicBezTo>
                  <a:cubicBezTo>
                    <a:pt x="14486" y="354"/>
                    <a:pt x="15361" y="1854"/>
                    <a:pt x="16675" y="4854"/>
                  </a:cubicBezTo>
                  <a:cubicBezTo>
                    <a:pt x="17988" y="7854"/>
                    <a:pt x="19740" y="12354"/>
                    <a:pt x="21491" y="168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5" name="Line"/>
            <p:cNvSpPr/>
            <p:nvPr/>
          </p:nvSpPr>
          <p:spPr>
            <a:xfrm>
              <a:off x="9269208" y="8116498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6" name="Line"/>
            <p:cNvSpPr/>
            <p:nvPr/>
          </p:nvSpPr>
          <p:spPr>
            <a:xfrm>
              <a:off x="9269208" y="8200833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7" name="Line"/>
            <p:cNvSpPr/>
            <p:nvPr/>
          </p:nvSpPr>
          <p:spPr>
            <a:xfrm>
              <a:off x="9733653" y="7839841"/>
              <a:ext cx="148914" cy="42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7" h="20896" fill="norm" stroke="1" extrusionOk="0">
                  <a:moveTo>
                    <a:pt x="1535" y="12611"/>
                  </a:moveTo>
                  <a:cubicBezTo>
                    <a:pt x="1175" y="16296"/>
                    <a:pt x="815" y="19980"/>
                    <a:pt x="455" y="20743"/>
                  </a:cubicBezTo>
                  <a:cubicBezTo>
                    <a:pt x="95" y="21505"/>
                    <a:pt x="-265" y="19345"/>
                    <a:pt x="275" y="15851"/>
                  </a:cubicBezTo>
                  <a:cubicBezTo>
                    <a:pt x="815" y="12357"/>
                    <a:pt x="2255" y="7529"/>
                    <a:pt x="3335" y="4733"/>
                  </a:cubicBezTo>
                  <a:cubicBezTo>
                    <a:pt x="4415" y="1938"/>
                    <a:pt x="5135" y="1176"/>
                    <a:pt x="6395" y="667"/>
                  </a:cubicBezTo>
                  <a:cubicBezTo>
                    <a:pt x="7655" y="159"/>
                    <a:pt x="9455" y="-95"/>
                    <a:pt x="11075" y="32"/>
                  </a:cubicBezTo>
                  <a:cubicBezTo>
                    <a:pt x="12695" y="159"/>
                    <a:pt x="14135" y="667"/>
                    <a:pt x="15575" y="2001"/>
                  </a:cubicBezTo>
                  <a:cubicBezTo>
                    <a:pt x="17015" y="3336"/>
                    <a:pt x="18455" y="5496"/>
                    <a:pt x="18635" y="6893"/>
                  </a:cubicBezTo>
                  <a:cubicBezTo>
                    <a:pt x="18815" y="8291"/>
                    <a:pt x="17735" y="8926"/>
                    <a:pt x="15935" y="9498"/>
                  </a:cubicBezTo>
                  <a:cubicBezTo>
                    <a:pt x="14135" y="10070"/>
                    <a:pt x="11615" y="10578"/>
                    <a:pt x="11255" y="10832"/>
                  </a:cubicBezTo>
                  <a:cubicBezTo>
                    <a:pt x="10895" y="11086"/>
                    <a:pt x="12695" y="11086"/>
                    <a:pt x="14495" y="11150"/>
                  </a:cubicBezTo>
                  <a:cubicBezTo>
                    <a:pt x="16295" y="11213"/>
                    <a:pt x="18095" y="11340"/>
                    <a:pt x="19355" y="11721"/>
                  </a:cubicBezTo>
                  <a:cubicBezTo>
                    <a:pt x="20615" y="12103"/>
                    <a:pt x="21335" y="12738"/>
                    <a:pt x="20795" y="13437"/>
                  </a:cubicBezTo>
                  <a:cubicBezTo>
                    <a:pt x="20255" y="14136"/>
                    <a:pt x="18455" y="14898"/>
                    <a:pt x="16655" y="156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8" name="Line"/>
            <p:cNvSpPr/>
            <p:nvPr/>
          </p:nvSpPr>
          <p:spPr>
            <a:xfrm>
              <a:off x="9966848" y="8085831"/>
              <a:ext cx="56224" cy="11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00" h="21177" fill="norm" stroke="1" extrusionOk="0">
                  <a:moveTo>
                    <a:pt x="10815" y="1473"/>
                  </a:moveTo>
                  <a:cubicBezTo>
                    <a:pt x="8115" y="3436"/>
                    <a:pt x="5415" y="5400"/>
                    <a:pt x="3165" y="8591"/>
                  </a:cubicBezTo>
                  <a:cubicBezTo>
                    <a:pt x="915" y="11782"/>
                    <a:pt x="-885" y="16200"/>
                    <a:pt x="465" y="18655"/>
                  </a:cubicBezTo>
                  <a:cubicBezTo>
                    <a:pt x="1815" y="21109"/>
                    <a:pt x="6315" y="21600"/>
                    <a:pt x="9915" y="20864"/>
                  </a:cubicBezTo>
                  <a:cubicBezTo>
                    <a:pt x="13515" y="20127"/>
                    <a:pt x="16215" y="18164"/>
                    <a:pt x="18015" y="15955"/>
                  </a:cubicBezTo>
                  <a:cubicBezTo>
                    <a:pt x="19815" y="13745"/>
                    <a:pt x="20715" y="11291"/>
                    <a:pt x="18465" y="8591"/>
                  </a:cubicBezTo>
                  <a:cubicBezTo>
                    <a:pt x="16215" y="5891"/>
                    <a:pt x="10815" y="2945"/>
                    <a:pt x="54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39" name="Line"/>
            <p:cNvSpPr/>
            <p:nvPr/>
          </p:nvSpPr>
          <p:spPr>
            <a:xfrm>
              <a:off x="9732713" y="7620690"/>
              <a:ext cx="134510" cy="1354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03" fill="norm" stroke="1" extrusionOk="0">
                  <a:moveTo>
                    <a:pt x="1888" y="4403"/>
                  </a:moveTo>
                  <a:cubicBezTo>
                    <a:pt x="1480" y="6803"/>
                    <a:pt x="1073" y="9203"/>
                    <a:pt x="665" y="11603"/>
                  </a:cubicBezTo>
                  <a:cubicBezTo>
                    <a:pt x="258" y="14003"/>
                    <a:pt x="-150" y="16403"/>
                    <a:pt x="54" y="16603"/>
                  </a:cubicBezTo>
                  <a:cubicBezTo>
                    <a:pt x="258" y="16803"/>
                    <a:pt x="1073" y="14803"/>
                    <a:pt x="2907" y="11603"/>
                  </a:cubicBezTo>
                  <a:cubicBezTo>
                    <a:pt x="4741" y="8403"/>
                    <a:pt x="7593" y="4003"/>
                    <a:pt x="10039" y="1803"/>
                  </a:cubicBezTo>
                  <a:cubicBezTo>
                    <a:pt x="12484" y="-397"/>
                    <a:pt x="14522" y="-397"/>
                    <a:pt x="15744" y="803"/>
                  </a:cubicBezTo>
                  <a:cubicBezTo>
                    <a:pt x="16967" y="2003"/>
                    <a:pt x="17374" y="4403"/>
                    <a:pt x="18190" y="8003"/>
                  </a:cubicBezTo>
                  <a:cubicBezTo>
                    <a:pt x="19005" y="11603"/>
                    <a:pt x="20227" y="16403"/>
                    <a:pt x="21450" y="212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0" name="Line"/>
            <p:cNvSpPr/>
            <p:nvPr/>
          </p:nvSpPr>
          <p:spPr>
            <a:xfrm>
              <a:off x="9698552" y="8193166"/>
              <a:ext cx="23001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48"/>
                    <a:pt x="0" y="12096"/>
                    <a:pt x="3600" y="15696"/>
                  </a:cubicBezTo>
                  <a:cubicBezTo>
                    <a:pt x="7200" y="19296"/>
                    <a:pt x="14400" y="2044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1" name="Line"/>
            <p:cNvSpPr/>
            <p:nvPr/>
          </p:nvSpPr>
          <p:spPr>
            <a:xfrm>
              <a:off x="10135562" y="8070497"/>
              <a:ext cx="253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2" name="Line"/>
            <p:cNvSpPr/>
            <p:nvPr/>
          </p:nvSpPr>
          <p:spPr>
            <a:xfrm>
              <a:off x="10273565" y="7978495"/>
              <a:ext cx="3066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3892"/>
                    <a:pt x="0" y="7784"/>
                    <a:pt x="3600" y="11384"/>
                  </a:cubicBezTo>
                  <a:cubicBezTo>
                    <a:pt x="7200" y="14984"/>
                    <a:pt x="14400" y="182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3" name="Line"/>
            <p:cNvSpPr/>
            <p:nvPr/>
          </p:nvSpPr>
          <p:spPr>
            <a:xfrm>
              <a:off x="10457569" y="7826304"/>
              <a:ext cx="202290" cy="681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64" fill="norm" stroke="1" extrusionOk="0">
                  <a:moveTo>
                    <a:pt x="0" y="21564"/>
                  </a:moveTo>
                  <a:cubicBezTo>
                    <a:pt x="810" y="18166"/>
                    <a:pt x="1620" y="14769"/>
                    <a:pt x="3375" y="11735"/>
                  </a:cubicBezTo>
                  <a:cubicBezTo>
                    <a:pt x="5130" y="8701"/>
                    <a:pt x="7830" y="6031"/>
                    <a:pt x="9720" y="4252"/>
                  </a:cubicBezTo>
                  <a:cubicBezTo>
                    <a:pt x="11610" y="2472"/>
                    <a:pt x="12690" y="1582"/>
                    <a:pt x="13635" y="975"/>
                  </a:cubicBezTo>
                  <a:cubicBezTo>
                    <a:pt x="14580" y="368"/>
                    <a:pt x="15390" y="45"/>
                    <a:pt x="16335" y="4"/>
                  </a:cubicBezTo>
                  <a:cubicBezTo>
                    <a:pt x="17280" y="-36"/>
                    <a:pt x="18360" y="207"/>
                    <a:pt x="18900" y="1137"/>
                  </a:cubicBezTo>
                  <a:cubicBezTo>
                    <a:pt x="19440" y="2067"/>
                    <a:pt x="19440" y="3685"/>
                    <a:pt x="19170" y="4697"/>
                  </a:cubicBezTo>
                  <a:cubicBezTo>
                    <a:pt x="18900" y="5708"/>
                    <a:pt x="18360" y="6112"/>
                    <a:pt x="17685" y="6517"/>
                  </a:cubicBezTo>
                  <a:cubicBezTo>
                    <a:pt x="17010" y="6921"/>
                    <a:pt x="16200" y="7326"/>
                    <a:pt x="16470" y="7488"/>
                  </a:cubicBezTo>
                  <a:cubicBezTo>
                    <a:pt x="16740" y="7649"/>
                    <a:pt x="18090" y="7568"/>
                    <a:pt x="19305" y="7690"/>
                  </a:cubicBezTo>
                  <a:cubicBezTo>
                    <a:pt x="20520" y="7811"/>
                    <a:pt x="21600" y="8135"/>
                    <a:pt x="21330" y="8782"/>
                  </a:cubicBezTo>
                  <a:cubicBezTo>
                    <a:pt x="21060" y="9429"/>
                    <a:pt x="19440" y="10400"/>
                    <a:pt x="17955" y="10966"/>
                  </a:cubicBezTo>
                  <a:cubicBezTo>
                    <a:pt x="16470" y="11533"/>
                    <a:pt x="15120" y="11694"/>
                    <a:pt x="13770" y="11694"/>
                  </a:cubicBezTo>
                  <a:cubicBezTo>
                    <a:pt x="12420" y="11694"/>
                    <a:pt x="11070" y="11533"/>
                    <a:pt x="9720" y="113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4" name="Line"/>
            <p:cNvSpPr/>
            <p:nvPr/>
          </p:nvSpPr>
          <p:spPr>
            <a:xfrm>
              <a:off x="10702908" y="8093498"/>
              <a:ext cx="15335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5" name="Line"/>
            <p:cNvSpPr/>
            <p:nvPr/>
          </p:nvSpPr>
          <p:spPr>
            <a:xfrm>
              <a:off x="10517439" y="7656569"/>
              <a:ext cx="223804" cy="137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195" fill="norm" stroke="1" extrusionOk="0">
                  <a:moveTo>
                    <a:pt x="6768" y="1166"/>
                  </a:moveTo>
                  <a:cubicBezTo>
                    <a:pt x="5540" y="2344"/>
                    <a:pt x="4313" y="3522"/>
                    <a:pt x="3454" y="5093"/>
                  </a:cubicBezTo>
                  <a:cubicBezTo>
                    <a:pt x="2595" y="6664"/>
                    <a:pt x="2104" y="8628"/>
                    <a:pt x="1490" y="11377"/>
                  </a:cubicBezTo>
                  <a:cubicBezTo>
                    <a:pt x="877" y="14126"/>
                    <a:pt x="140" y="17660"/>
                    <a:pt x="18" y="18446"/>
                  </a:cubicBezTo>
                  <a:cubicBezTo>
                    <a:pt x="-105" y="19231"/>
                    <a:pt x="386" y="17268"/>
                    <a:pt x="1981" y="13930"/>
                  </a:cubicBezTo>
                  <a:cubicBezTo>
                    <a:pt x="3577" y="10591"/>
                    <a:pt x="6277" y="5879"/>
                    <a:pt x="8609" y="3130"/>
                  </a:cubicBezTo>
                  <a:cubicBezTo>
                    <a:pt x="10940" y="380"/>
                    <a:pt x="12904" y="-405"/>
                    <a:pt x="14254" y="184"/>
                  </a:cubicBezTo>
                  <a:cubicBezTo>
                    <a:pt x="15604" y="773"/>
                    <a:pt x="16340" y="2737"/>
                    <a:pt x="17445" y="6468"/>
                  </a:cubicBezTo>
                  <a:cubicBezTo>
                    <a:pt x="18550" y="10199"/>
                    <a:pt x="20022" y="15697"/>
                    <a:pt x="21495" y="21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6" name="Line"/>
            <p:cNvSpPr/>
            <p:nvPr/>
          </p:nvSpPr>
          <p:spPr>
            <a:xfrm>
              <a:off x="10963580" y="7832826"/>
              <a:ext cx="130337" cy="32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29" y="4971"/>
                    <a:pt x="11859" y="9943"/>
                    <a:pt x="15247" y="13029"/>
                  </a:cubicBezTo>
                  <a:cubicBezTo>
                    <a:pt x="18635" y="16114"/>
                    <a:pt x="19482" y="17314"/>
                    <a:pt x="20118" y="18429"/>
                  </a:cubicBezTo>
                  <a:cubicBezTo>
                    <a:pt x="20753" y="19543"/>
                    <a:pt x="21176" y="2057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7" name="Line"/>
            <p:cNvSpPr/>
            <p:nvPr/>
          </p:nvSpPr>
          <p:spPr>
            <a:xfrm>
              <a:off x="10940580" y="7794491"/>
              <a:ext cx="222339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76" y="2483"/>
                    <a:pt x="14152" y="4966"/>
                    <a:pt x="10552" y="7883"/>
                  </a:cubicBezTo>
                  <a:cubicBezTo>
                    <a:pt x="6952" y="10800"/>
                    <a:pt x="3476" y="14152"/>
                    <a:pt x="1738" y="16510"/>
                  </a:cubicBezTo>
                  <a:cubicBezTo>
                    <a:pt x="0" y="18869"/>
                    <a:pt x="0" y="202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8" name="Line"/>
            <p:cNvSpPr/>
            <p:nvPr/>
          </p:nvSpPr>
          <p:spPr>
            <a:xfrm>
              <a:off x="11185918" y="8093498"/>
              <a:ext cx="15335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49" name="Line"/>
            <p:cNvSpPr/>
            <p:nvPr/>
          </p:nvSpPr>
          <p:spPr>
            <a:xfrm>
              <a:off x="11193585" y="7975939"/>
              <a:ext cx="101036" cy="480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0298" fill="norm" stroke="1" extrusionOk="0">
                  <a:moveTo>
                    <a:pt x="14580" y="1080"/>
                  </a:moveTo>
                  <a:cubicBezTo>
                    <a:pt x="11880" y="1080"/>
                    <a:pt x="9180" y="1080"/>
                    <a:pt x="7560" y="3780"/>
                  </a:cubicBezTo>
                  <a:cubicBezTo>
                    <a:pt x="5940" y="6480"/>
                    <a:pt x="5400" y="11880"/>
                    <a:pt x="6750" y="15660"/>
                  </a:cubicBezTo>
                  <a:cubicBezTo>
                    <a:pt x="8100" y="19440"/>
                    <a:pt x="11340" y="21600"/>
                    <a:pt x="14580" y="19440"/>
                  </a:cubicBezTo>
                  <a:cubicBezTo>
                    <a:pt x="17820" y="17280"/>
                    <a:pt x="21060" y="10800"/>
                    <a:pt x="21330" y="6480"/>
                  </a:cubicBezTo>
                  <a:cubicBezTo>
                    <a:pt x="21600" y="2160"/>
                    <a:pt x="18900" y="0"/>
                    <a:pt x="14850" y="0"/>
                  </a:cubicBezTo>
                  <a:cubicBezTo>
                    <a:pt x="10800" y="0"/>
                    <a:pt x="5400" y="2160"/>
                    <a:pt x="0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0" name="Line"/>
            <p:cNvSpPr/>
            <p:nvPr/>
          </p:nvSpPr>
          <p:spPr>
            <a:xfrm>
              <a:off x="9683218" y="8208183"/>
              <a:ext cx="61316" cy="176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9" h="21330" fill="norm" stroke="1" extrusionOk="0">
                  <a:moveTo>
                    <a:pt x="5184" y="4667"/>
                  </a:moveTo>
                  <a:cubicBezTo>
                    <a:pt x="7776" y="3433"/>
                    <a:pt x="10368" y="2199"/>
                    <a:pt x="12096" y="2353"/>
                  </a:cubicBezTo>
                  <a:cubicBezTo>
                    <a:pt x="13824" y="2507"/>
                    <a:pt x="14688" y="4050"/>
                    <a:pt x="14256" y="5593"/>
                  </a:cubicBezTo>
                  <a:cubicBezTo>
                    <a:pt x="13824" y="7136"/>
                    <a:pt x="12096" y="8679"/>
                    <a:pt x="10800" y="10221"/>
                  </a:cubicBezTo>
                  <a:cubicBezTo>
                    <a:pt x="9504" y="11764"/>
                    <a:pt x="8640" y="13307"/>
                    <a:pt x="8208" y="13307"/>
                  </a:cubicBezTo>
                  <a:cubicBezTo>
                    <a:pt x="7776" y="13307"/>
                    <a:pt x="7776" y="11764"/>
                    <a:pt x="8208" y="10067"/>
                  </a:cubicBezTo>
                  <a:cubicBezTo>
                    <a:pt x="8640" y="8370"/>
                    <a:pt x="9504" y="6519"/>
                    <a:pt x="12096" y="4513"/>
                  </a:cubicBezTo>
                  <a:cubicBezTo>
                    <a:pt x="14688" y="2507"/>
                    <a:pt x="19008" y="347"/>
                    <a:pt x="20304" y="39"/>
                  </a:cubicBezTo>
                  <a:cubicBezTo>
                    <a:pt x="21600" y="-270"/>
                    <a:pt x="19872" y="1273"/>
                    <a:pt x="15984" y="5130"/>
                  </a:cubicBezTo>
                  <a:cubicBezTo>
                    <a:pt x="12096" y="8987"/>
                    <a:pt x="6048" y="15159"/>
                    <a:pt x="0" y="213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1" name="Line"/>
            <p:cNvSpPr/>
            <p:nvPr/>
          </p:nvSpPr>
          <p:spPr>
            <a:xfrm>
              <a:off x="8310854" y="8579065"/>
              <a:ext cx="775714" cy="101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396" fill="norm" stroke="1" extrusionOk="0">
                  <a:moveTo>
                    <a:pt x="0" y="14040"/>
                  </a:moveTo>
                  <a:cubicBezTo>
                    <a:pt x="2416" y="12960"/>
                    <a:pt x="4832" y="11880"/>
                    <a:pt x="7212" y="10530"/>
                  </a:cubicBezTo>
                  <a:cubicBezTo>
                    <a:pt x="9592" y="9180"/>
                    <a:pt x="11937" y="7560"/>
                    <a:pt x="14175" y="5940"/>
                  </a:cubicBezTo>
                  <a:cubicBezTo>
                    <a:pt x="16413" y="4320"/>
                    <a:pt x="18545" y="2700"/>
                    <a:pt x="19824" y="1620"/>
                  </a:cubicBezTo>
                  <a:cubicBezTo>
                    <a:pt x="21103" y="540"/>
                    <a:pt x="21529" y="0"/>
                    <a:pt x="21564" y="0"/>
                  </a:cubicBezTo>
                  <a:cubicBezTo>
                    <a:pt x="21600" y="0"/>
                    <a:pt x="21245" y="540"/>
                    <a:pt x="19930" y="1080"/>
                  </a:cubicBezTo>
                  <a:cubicBezTo>
                    <a:pt x="18616" y="1620"/>
                    <a:pt x="16342" y="2160"/>
                    <a:pt x="14211" y="3240"/>
                  </a:cubicBezTo>
                  <a:cubicBezTo>
                    <a:pt x="12079" y="4320"/>
                    <a:pt x="10089" y="5940"/>
                    <a:pt x="8882" y="7020"/>
                  </a:cubicBezTo>
                  <a:cubicBezTo>
                    <a:pt x="7674" y="8100"/>
                    <a:pt x="7247" y="8640"/>
                    <a:pt x="7247" y="8910"/>
                  </a:cubicBezTo>
                  <a:cubicBezTo>
                    <a:pt x="7247" y="9180"/>
                    <a:pt x="7674" y="9180"/>
                    <a:pt x="9130" y="8370"/>
                  </a:cubicBezTo>
                  <a:cubicBezTo>
                    <a:pt x="10587" y="7560"/>
                    <a:pt x="13074" y="5940"/>
                    <a:pt x="14672" y="4860"/>
                  </a:cubicBezTo>
                  <a:cubicBezTo>
                    <a:pt x="16271" y="3780"/>
                    <a:pt x="16982" y="3240"/>
                    <a:pt x="17586" y="2970"/>
                  </a:cubicBezTo>
                  <a:cubicBezTo>
                    <a:pt x="18189" y="2700"/>
                    <a:pt x="18687" y="2700"/>
                    <a:pt x="18722" y="2970"/>
                  </a:cubicBezTo>
                  <a:cubicBezTo>
                    <a:pt x="18758" y="3240"/>
                    <a:pt x="18332" y="3780"/>
                    <a:pt x="16804" y="5400"/>
                  </a:cubicBezTo>
                  <a:cubicBezTo>
                    <a:pt x="15276" y="7020"/>
                    <a:pt x="12647" y="9720"/>
                    <a:pt x="10409" y="12420"/>
                  </a:cubicBezTo>
                  <a:cubicBezTo>
                    <a:pt x="8171" y="15120"/>
                    <a:pt x="6324" y="17820"/>
                    <a:pt x="5187" y="19440"/>
                  </a:cubicBezTo>
                  <a:cubicBezTo>
                    <a:pt x="4050" y="21060"/>
                    <a:pt x="3624" y="21600"/>
                    <a:pt x="3624" y="21330"/>
                  </a:cubicBezTo>
                  <a:cubicBezTo>
                    <a:pt x="3624" y="21060"/>
                    <a:pt x="4050" y="19980"/>
                    <a:pt x="5400" y="18090"/>
                  </a:cubicBezTo>
                  <a:cubicBezTo>
                    <a:pt x="6750" y="16200"/>
                    <a:pt x="9024" y="13500"/>
                    <a:pt x="10978" y="11610"/>
                  </a:cubicBezTo>
                  <a:cubicBezTo>
                    <a:pt x="12932" y="9720"/>
                    <a:pt x="14566" y="8640"/>
                    <a:pt x="15596" y="8100"/>
                  </a:cubicBezTo>
                  <a:cubicBezTo>
                    <a:pt x="16626" y="7560"/>
                    <a:pt x="17053" y="7560"/>
                    <a:pt x="16946" y="8100"/>
                  </a:cubicBezTo>
                  <a:cubicBezTo>
                    <a:pt x="16839" y="8640"/>
                    <a:pt x="16200" y="9720"/>
                    <a:pt x="15596" y="10530"/>
                  </a:cubicBezTo>
                  <a:cubicBezTo>
                    <a:pt x="14992" y="11340"/>
                    <a:pt x="14424" y="11880"/>
                    <a:pt x="13855" y="12420"/>
                  </a:cubicBezTo>
                  <a:cubicBezTo>
                    <a:pt x="13287" y="12960"/>
                    <a:pt x="12718" y="13500"/>
                    <a:pt x="12718" y="13500"/>
                  </a:cubicBezTo>
                  <a:cubicBezTo>
                    <a:pt x="12718" y="13500"/>
                    <a:pt x="13287" y="12960"/>
                    <a:pt x="14424" y="12150"/>
                  </a:cubicBezTo>
                  <a:cubicBezTo>
                    <a:pt x="15561" y="11340"/>
                    <a:pt x="17266" y="10260"/>
                    <a:pt x="18971" y="91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2" name="Line"/>
            <p:cNvSpPr/>
            <p:nvPr/>
          </p:nvSpPr>
          <p:spPr>
            <a:xfrm>
              <a:off x="8617527" y="8945214"/>
              <a:ext cx="222339" cy="33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17876" y="2857"/>
                  </a:moveTo>
                  <a:cubicBezTo>
                    <a:pt x="17876" y="2052"/>
                    <a:pt x="17876" y="1246"/>
                    <a:pt x="17255" y="762"/>
                  </a:cubicBezTo>
                  <a:cubicBezTo>
                    <a:pt x="16634" y="278"/>
                    <a:pt x="15393" y="117"/>
                    <a:pt x="13407" y="37"/>
                  </a:cubicBezTo>
                  <a:cubicBezTo>
                    <a:pt x="11421" y="-44"/>
                    <a:pt x="8690" y="-44"/>
                    <a:pt x="6331" y="601"/>
                  </a:cubicBezTo>
                  <a:cubicBezTo>
                    <a:pt x="3972" y="1246"/>
                    <a:pt x="1986" y="2535"/>
                    <a:pt x="993" y="4469"/>
                  </a:cubicBezTo>
                  <a:cubicBezTo>
                    <a:pt x="0" y="6404"/>
                    <a:pt x="0" y="8983"/>
                    <a:pt x="0" y="11562"/>
                  </a:cubicBezTo>
                  <a:cubicBezTo>
                    <a:pt x="0" y="14141"/>
                    <a:pt x="0" y="16720"/>
                    <a:pt x="124" y="18413"/>
                  </a:cubicBezTo>
                  <a:cubicBezTo>
                    <a:pt x="248" y="20105"/>
                    <a:pt x="497" y="20911"/>
                    <a:pt x="1490" y="21234"/>
                  </a:cubicBezTo>
                  <a:cubicBezTo>
                    <a:pt x="2483" y="21556"/>
                    <a:pt x="4221" y="21395"/>
                    <a:pt x="7697" y="20831"/>
                  </a:cubicBezTo>
                  <a:cubicBezTo>
                    <a:pt x="11172" y="20266"/>
                    <a:pt x="16386" y="19299"/>
                    <a:pt x="21600" y="18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3" name="Line"/>
            <p:cNvSpPr/>
            <p:nvPr/>
          </p:nvSpPr>
          <p:spPr>
            <a:xfrm>
              <a:off x="8625194" y="9136188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4" name="Line"/>
            <p:cNvSpPr/>
            <p:nvPr/>
          </p:nvSpPr>
          <p:spPr>
            <a:xfrm>
              <a:off x="8864047" y="8892447"/>
              <a:ext cx="236492" cy="4109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42" fill="norm" stroke="1" extrusionOk="0">
                  <a:moveTo>
                    <a:pt x="21493" y="1917"/>
                  </a:moveTo>
                  <a:cubicBezTo>
                    <a:pt x="21493" y="1250"/>
                    <a:pt x="21493" y="584"/>
                    <a:pt x="20912" y="250"/>
                  </a:cubicBezTo>
                  <a:cubicBezTo>
                    <a:pt x="20332" y="-83"/>
                    <a:pt x="19170" y="-83"/>
                    <a:pt x="17312" y="250"/>
                  </a:cubicBezTo>
                  <a:cubicBezTo>
                    <a:pt x="15454" y="584"/>
                    <a:pt x="12899" y="1250"/>
                    <a:pt x="10577" y="1917"/>
                  </a:cubicBezTo>
                  <a:cubicBezTo>
                    <a:pt x="8254" y="2584"/>
                    <a:pt x="6164" y="3250"/>
                    <a:pt x="5119" y="4317"/>
                  </a:cubicBezTo>
                  <a:cubicBezTo>
                    <a:pt x="4074" y="5384"/>
                    <a:pt x="4074" y="6850"/>
                    <a:pt x="3609" y="9050"/>
                  </a:cubicBezTo>
                  <a:cubicBezTo>
                    <a:pt x="3145" y="11250"/>
                    <a:pt x="2216" y="14184"/>
                    <a:pt x="1519" y="16050"/>
                  </a:cubicBezTo>
                  <a:cubicBezTo>
                    <a:pt x="822" y="17917"/>
                    <a:pt x="358" y="18717"/>
                    <a:pt x="125" y="19450"/>
                  </a:cubicBezTo>
                  <a:cubicBezTo>
                    <a:pt x="-107" y="20184"/>
                    <a:pt x="-107" y="20850"/>
                    <a:pt x="938" y="21184"/>
                  </a:cubicBezTo>
                  <a:cubicBezTo>
                    <a:pt x="1983" y="21517"/>
                    <a:pt x="4074" y="21517"/>
                    <a:pt x="6977" y="21250"/>
                  </a:cubicBezTo>
                  <a:cubicBezTo>
                    <a:pt x="9880" y="20984"/>
                    <a:pt x="13596" y="20450"/>
                    <a:pt x="17312" y="19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5" name="Line"/>
            <p:cNvSpPr/>
            <p:nvPr/>
          </p:nvSpPr>
          <p:spPr>
            <a:xfrm>
              <a:off x="9108205" y="9013519"/>
              <a:ext cx="17633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35" y="6480"/>
                    <a:pt x="11270" y="12960"/>
                    <a:pt x="14870" y="16560"/>
                  </a:cubicBezTo>
                  <a:cubicBezTo>
                    <a:pt x="18470" y="20160"/>
                    <a:pt x="20035" y="208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6" name="Line"/>
            <p:cNvSpPr/>
            <p:nvPr/>
          </p:nvSpPr>
          <p:spPr>
            <a:xfrm>
              <a:off x="9215541" y="8975185"/>
              <a:ext cx="84336" cy="337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09" y="4091"/>
                    <a:pt x="9818" y="8182"/>
                    <a:pt x="6218" y="11782"/>
                  </a:cubicBezTo>
                  <a:cubicBezTo>
                    <a:pt x="2618" y="15382"/>
                    <a:pt x="1309" y="184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7" name="Line"/>
            <p:cNvSpPr/>
            <p:nvPr/>
          </p:nvSpPr>
          <p:spPr>
            <a:xfrm>
              <a:off x="9284542" y="9251191"/>
              <a:ext cx="30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8" name="Line"/>
            <p:cNvSpPr/>
            <p:nvPr/>
          </p:nvSpPr>
          <p:spPr>
            <a:xfrm>
              <a:off x="9338210" y="9105521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59" name="Line"/>
            <p:cNvSpPr/>
            <p:nvPr/>
          </p:nvSpPr>
          <p:spPr>
            <a:xfrm>
              <a:off x="9476213" y="8906183"/>
              <a:ext cx="46003" cy="53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1851"/>
                    <a:pt x="14400" y="3703"/>
                    <a:pt x="11400" y="5966"/>
                  </a:cubicBezTo>
                  <a:cubicBezTo>
                    <a:pt x="8400" y="8229"/>
                    <a:pt x="6000" y="10903"/>
                    <a:pt x="4200" y="13577"/>
                  </a:cubicBezTo>
                  <a:cubicBezTo>
                    <a:pt x="2400" y="16251"/>
                    <a:pt x="1200" y="1892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0" name="Line"/>
            <p:cNvSpPr/>
            <p:nvPr/>
          </p:nvSpPr>
          <p:spPr>
            <a:xfrm>
              <a:off x="9545215" y="9059520"/>
              <a:ext cx="145671" cy="237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47" y="5110"/>
                    <a:pt x="9095" y="10219"/>
                    <a:pt x="12695" y="13819"/>
                  </a:cubicBezTo>
                  <a:cubicBezTo>
                    <a:pt x="16295" y="17419"/>
                    <a:pt x="18947" y="195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1" name="Line"/>
            <p:cNvSpPr/>
            <p:nvPr/>
          </p:nvSpPr>
          <p:spPr>
            <a:xfrm>
              <a:off x="9591216" y="9036519"/>
              <a:ext cx="130337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88" y="1851"/>
                    <a:pt x="13977" y="3703"/>
                    <a:pt x="10377" y="7303"/>
                  </a:cubicBezTo>
                  <a:cubicBezTo>
                    <a:pt x="6777" y="10903"/>
                    <a:pt x="3388" y="1625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2" name="Line"/>
            <p:cNvSpPr/>
            <p:nvPr/>
          </p:nvSpPr>
          <p:spPr>
            <a:xfrm>
              <a:off x="9721552" y="9212856"/>
              <a:ext cx="30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3" name="Line"/>
            <p:cNvSpPr/>
            <p:nvPr/>
          </p:nvSpPr>
          <p:spPr>
            <a:xfrm>
              <a:off x="9775220" y="9120854"/>
              <a:ext cx="7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4" name="Line"/>
            <p:cNvSpPr/>
            <p:nvPr/>
          </p:nvSpPr>
          <p:spPr>
            <a:xfrm>
              <a:off x="9782887" y="8915507"/>
              <a:ext cx="265170" cy="435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18" fill="norm" stroke="1" extrusionOk="0">
                  <a:moveTo>
                    <a:pt x="617" y="1434"/>
                  </a:moveTo>
                  <a:cubicBezTo>
                    <a:pt x="1440" y="929"/>
                    <a:pt x="2263" y="423"/>
                    <a:pt x="4834" y="171"/>
                  </a:cubicBezTo>
                  <a:cubicBezTo>
                    <a:pt x="7406" y="-82"/>
                    <a:pt x="11726" y="-82"/>
                    <a:pt x="14811" y="360"/>
                  </a:cubicBezTo>
                  <a:cubicBezTo>
                    <a:pt x="17897" y="802"/>
                    <a:pt x="19749" y="1686"/>
                    <a:pt x="20674" y="2444"/>
                  </a:cubicBezTo>
                  <a:cubicBezTo>
                    <a:pt x="21600" y="3202"/>
                    <a:pt x="21600" y="3834"/>
                    <a:pt x="20469" y="5539"/>
                  </a:cubicBezTo>
                  <a:cubicBezTo>
                    <a:pt x="19337" y="7244"/>
                    <a:pt x="17074" y="10023"/>
                    <a:pt x="15531" y="12360"/>
                  </a:cubicBezTo>
                  <a:cubicBezTo>
                    <a:pt x="13989" y="14697"/>
                    <a:pt x="13166" y="16592"/>
                    <a:pt x="12857" y="17981"/>
                  </a:cubicBezTo>
                  <a:cubicBezTo>
                    <a:pt x="12549" y="19371"/>
                    <a:pt x="12754" y="20255"/>
                    <a:pt x="10697" y="20760"/>
                  </a:cubicBezTo>
                  <a:cubicBezTo>
                    <a:pt x="8640" y="21265"/>
                    <a:pt x="4320" y="21392"/>
                    <a:pt x="0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5" name="Line"/>
            <p:cNvSpPr/>
            <p:nvPr/>
          </p:nvSpPr>
          <p:spPr>
            <a:xfrm>
              <a:off x="9133310" y="8610901"/>
              <a:ext cx="580576" cy="1927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57" fill="norm" stroke="1" extrusionOk="0">
                  <a:moveTo>
                    <a:pt x="5038" y="10532"/>
                  </a:moveTo>
                  <a:cubicBezTo>
                    <a:pt x="3711" y="13617"/>
                    <a:pt x="2385" y="16703"/>
                    <a:pt x="1485" y="18667"/>
                  </a:cubicBezTo>
                  <a:cubicBezTo>
                    <a:pt x="585" y="20630"/>
                    <a:pt x="111" y="21472"/>
                    <a:pt x="17" y="21051"/>
                  </a:cubicBezTo>
                  <a:cubicBezTo>
                    <a:pt x="-78" y="20630"/>
                    <a:pt x="206" y="18947"/>
                    <a:pt x="1485" y="16002"/>
                  </a:cubicBezTo>
                  <a:cubicBezTo>
                    <a:pt x="2764" y="13056"/>
                    <a:pt x="5038" y="8849"/>
                    <a:pt x="6411" y="6324"/>
                  </a:cubicBezTo>
                  <a:cubicBezTo>
                    <a:pt x="7785" y="3799"/>
                    <a:pt x="8259" y="2958"/>
                    <a:pt x="8875" y="1976"/>
                  </a:cubicBezTo>
                  <a:cubicBezTo>
                    <a:pt x="9490" y="994"/>
                    <a:pt x="10248" y="-128"/>
                    <a:pt x="10769" y="12"/>
                  </a:cubicBezTo>
                  <a:cubicBezTo>
                    <a:pt x="11290" y="152"/>
                    <a:pt x="11575" y="1555"/>
                    <a:pt x="12759" y="3940"/>
                  </a:cubicBezTo>
                  <a:cubicBezTo>
                    <a:pt x="13943" y="6324"/>
                    <a:pt x="16027" y="9690"/>
                    <a:pt x="17638" y="12215"/>
                  </a:cubicBezTo>
                  <a:cubicBezTo>
                    <a:pt x="19248" y="14740"/>
                    <a:pt x="20385" y="16423"/>
                    <a:pt x="21522" y="18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66" name="Line"/>
            <p:cNvSpPr/>
            <p:nvPr/>
          </p:nvSpPr>
          <p:spPr>
            <a:xfrm>
              <a:off x="8193762" y="7087450"/>
              <a:ext cx="3319640" cy="15545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39" fill="norm" stroke="1" extrusionOk="0">
                  <a:moveTo>
                    <a:pt x="7684" y="661"/>
                  </a:moveTo>
                  <a:cubicBezTo>
                    <a:pt x="7401" y="413"/>
                    <a:pt x="7119" y="165"/>
                    <a:pt x="6770" y="59"/>
                  </a:cubicBezTo>
                  <a:cubicBezTo>
                    <a:pt x="6422" y="-47"/>
                    <a:pt x="6007" y="-12"/>
                    <a:pt x="5583" y="183"/>
                  </a:cubicBezTo>
                  <a:cubicBezTo>
                    <a:pt x="5160" y="378"/>
                    <a:pt x="4728" y="732"/>
                    <a:pt x="4305" y="1192"/>
                  </a:cubicBezTo>
                  <a:cubicBezTo>
                    <a:pt x="3882" y="1653"/>
                    <a:pt x="3467" y="2219"/>
                    <a:pt x="3134" y="2803"/>
                  </a:cubicBezTo>
                  <a:cubicBezTo>
                    <a:pt x="2802" y="3388"/>
                    <a:pt x="2553" y="3990"/>
                    <a:pt x="2338" y="4663"/>
                  </a:cubicBezTo>
                  <a:cubicBezTo>
                    <a:pt x="2122" y="5335"/>
                    <a:pt x="1939" y="6079"/>
                    <a:pt x="1723" y="6823"/>
                  </a:cubicBezTo>
                  <a:cubicBezTo>
                    <a:pt x="1507" y="7566"/>
                    <a:pt x="1258" y="8310"/>
                    <a:pt x="1043" y="9124"/>
                  </a:cubicBezTo>
                  <a:cubicBezTo>
                    <a:pt x="827" y="9939"/>
                    <a:pt x="644" y="10824"/>
                    <a:pt x="478" y="11833"/>
                  </a:cubicBezTo>
                  <a:cubicBezTo>
                    <a:pt x="312" y="12842"/>
                    <a:pt x="163" y="13975"/>
                    <a:pt x="80" y="14967"/>
                  </a:cubicBezTo>
                  <a:cubicBezTo>
                    <a:pt x="-3" y="15958"/>
                    <a:pt x="-20" y="16808"/>
                    <a:pt x="22" y="17569"/>
                  </a:cubicBezTo>
                  <a:cubicBezTo>
                    <a:pt x="63" y="18331"/>
                    <a:pt x="163" y="19003"/>
                    <a:pt x="320" y="19552"/>
                  </a:cubicBezTo>
                  <a:cubicBezTo>
                    <a:pt x="478" y="20101"/>
                    <a:pt x="694" y="20526"/>
                    <a:pt x="960" y="20809"/>
                  </a:cubicBezTo>
                  <a:cubicBezTo>
                    <a:pt x="1225" y="21093"/>
                    <a:pt x="1541" y="21234"/>
                    <a:pt x="1947" y="21341"/>
                  </a:cubicBezTo>
                  <a:cubicBezTo>
                    <a:pt x="2354" y="21447"/>
                    <a:pt x="2852" y="21518"/>
                    <a:pt x="3334" y="21535"/>
                  </a:cubicBezTo>
                  <a:cubicBezTo>
                    <a:pt x="3815" y="21553"/>
                    <a:pt x="4280" y="21518"/>
                    <a:pt x="4753" y="21447"/>
                  </a:cubicBezTo>
                  <a:cubicBezTo>
                    <a:pt x="5226" y="21376"/>
                    <a:pt x="5708" y="21270"/>
                    <a:pt x="6156" y="21163"/>
                  </a:cubicBezTo>
                  <a:cubicBezTo>
                    <a:pt x="6604" y="21057"/>
                    <a:pt x="7020" y="20951"/>
                    <a:pt x="7476" y="20845"/>
                  </a:cubicBezTo>
                  <a:cubicBezTo>
                    <a:pt x="7933" y="20739"/>
                    <a:pt x="8431" y="20632"/>
                    <a:pt x="8896" y="20526"/>
                  </a:cubicBezTo>
                  <a:cubicBezTo>
                    <a:pt x="9360" y="20420"/>
                    <a:pt x="9792" y="20314"/>
                    <a:pt x="10290" y="20243"/>
                  </a:cubicBezTo>
                  <a:cubicBezTo>
                    <a:pt x="10788" y="20172"/>
                    <a:pt x="11353" y="20137"/>
                    <a:pt x="11959" y="20119"/>
                  </a:cubicBezTo>
                  <a:cubicBezTo>
                    <a:pt x="12565" y="20101"/>
                    <a:pt x="13212" y="20101"/>
                    <a:pt x="13810" y="20101"/>
                  </a:cubicBezTo>
                  <a:cubicBezTo>
                    <a:pt x="14408" y="20101"/>
                    <a:pt x="14956" y="20101"/>
                    <a:pt x="15437" y="20030"/>
                  </a:cubicBezTo>
                  <a:cubicBezTo>
                    <a:pt x="15919" y="19960"/>
                    <a:pt x="16334" y="19818"/>
                    <a:pt x="16715" y="19605"/>
                  </a:cubicBezTo>
                  <a:cubicBezTo>
                    <a:pt x="17097" y="19393"/>
                    <a:pt x="17446" y="19110"/>
                    <a:pt x="17836" y="18791"/>
                  </a:cubicBezTo>
                  <a:cubicBezTo>
                    <a:pt x="18226" y="18472"/>
                    <a:pt x="18658" y="18118"/>
                    <a:pt x="19081" y="17817"/>
                  </a:cubicBezTo>
                  <a:cubicBezTo>
                    <a:pt x="19505" y="17516"/>
                    <a:pt x="19920" y="17268"/>
                    <a:pt x="20293" y="16879"/>
                  </a:cubicBezTo>
                  <a:cubicBezTo>
                    <a:pt x="20667" y="16489"/>
                    <a:pt x="20999" y="15958"/>
                    <a:pt x="21206" y="15516"/>
                  </a:cubicBezTo>
                  <a:cubicBezTo>
                    <a:pt x="21414" y="15073"/>
                    <a:pt x="21497" y="14719"/>
                    <a:pt x="21538" y="14205"/>
                  </a:cubicBezTo>
                  <a:cubicBezTo>
                    <a:pt x="21580" y="13692"/>
                    <a:pt x="21580" y="13019"/>
                    <a:pt x="21497" y="12364"/>
                  </a:cubicBezTo>
                  <a:cubicBezTo>
                    <a:pt x="21414" y="11709"/>
                    <a:pt x="21248" y="11072"/>
                    <a:pt x="20991" y="10434"/>
                  </a:cubicBezTo>
                  <a:cubicBezTo>
                    <a:pt x="20733" y="9797"/>
                    <a:pt x="20385" y="9160"/>
                    <a:pt x="19978" y="8522"/>
                  </a:cubicBezTo>
                  <a:cubicBezTo>
                    <a:pt x="19571" y="7885"/>
                    <a:pt x="19106" y="7247"/>
                    <a:pt x="18583" y="6699"/>
                  </a:cubicBezTo>
                  <a:cubicBezTo>
                    <a:pt x="18060" y="6150"/>
                    <a:pt x="17479" y="5689"/>
                    <a:pt x="16890" y="5300"/>
                  </a:cubicBezTo>
                  <a:cubicBezTo>
                    <a:pt x="16300" y="4910"/>
                    <a:pt x="15703" y="4592"/>
                    <a:pt x="15146" y="4238"/>
                  </a:cubicBezTo>
                  <a:cubicBezTo>
                    <a:pt x="14590" y="3883"/>
                    <a:pt x="14076" y="3494"/>
                    <a:pt x="13528" y="3122"/>
                  </a:cubicBezTo>
                  <a:cubicBezTo>
                    <a:pt x="12980" y="2750"/>
                    <a:pt x="12399" y="2396"/>
                    <a:pt x="11809" y="1989"/>
                  </a:cubicBezTo>
                  <a:cubicBezTo>
                    <a:pt x="11220" y="1582"/>
                    <a:pt x="10622" y="1122"/>
                    <a:pt x="10016" y="821"/>
                  </a:cubicBezTo>
                  <a:cubicBezTo>
                    <a:pt x="9410" y="520"/>
                    <a:pt x="8796" y="378"/>
                    <a:pt x="8215" y="343"/>
                  </a:cubicBezTo>
                  <a:cubicBezTo>
                    <a:pt x="7634" y="307"/>
                    <a:pt x="7086" y="378"/>
                    <a:pt x="6538" y="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35" name="Drawing"/>
          <p:cNvGrpSpPr/>
          <p:nvPr/>
        </p:nvGrpSpPr>
        <p:grpSpPr>
          <a:xfrm>
            <a:off x="705349" y="-5333"/>
            <a:ext cx="11606180" cy="8132183"/>
            <a:chOff x="0" y="-19050"/>
            <a:chExt cx="11606179" cy="8132182"/>
          </a:xfrm>
        </p:grpSpPr>
        <p:sp>
          <p:nvSpPr>
            <p:cNvPr id="3269" name="Line"/>
            <p:cNvSpPr/>
            <p:nvPr/>
          </p:nvSpPr>
          <p:spPr>
            <a:xfrm>
              <a:off x="536678" y="659032"/>
              <a:ext cx="268341" cy="32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4" fill="norm" stroke="1" extrusionOk="0">
                  <a:moveTo>
                    <a:pt x="0" y="125"/>
                  </a:moveTo>
                  <a:cubicBezTo>
                    <a:pt x="1029" y="-40"/>
                    <a:pt x="2057" y="-205"/>
                    <a:pt x="3909" y="784"/>
                  </a:cubicBezTo>
                  <a:cubicBezTo>
                    <a:pt x="5760" y="1774"/>
                    <a:pt x="8434" y="3917"/>
                    <a:pt x="11417" y="7215"/>
                  </a:cubicBezTo>
                  <a:cubicBezTo>
                    <a:pt x="14400" y="10513"/>
                    <a:pt x="17691" y="14964"/>
                    <a:pt x="19440" y="17685"/>
                  </a:cubicBezTo>
                  <a:cubicBezTo>
                    <a:pt x="21189" y="20406"/>
                    <a:pt x="21394" y="21395"/>
                    <a:pt x="21497" y="21148"/>
                  </a:cubicBezTo>
                  <a:cubicBezTo>
                    <a:pt x="21600" y="20900"/>
                    <a:pt x="21600" y="19416"/>
                    <a:pt x="21600" y="17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0" name="Line"/>
            <p:cNvSpPr/>
            <p:nvPr/>
          </p:nvSpPr>
          <p:spPr>
            <a:xfrm>
              <a:off x="750699" y="630297"/>
              <a:ext cx="123321" cy="714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64" fill="norm" stroke="1" extrusionOk="0">
                  <a:moveTo>
                    <a:pt x="21272" y="0"/>
                  </a:moveTo>
                  <a:cubicBezTo>
                    <a:pt x="19950" y="2623"/>
                    <a:pt x="18627" y="5246"/>
                    <a:pt x="16643" y="7676"/>
                  </a:cubicBezTo>
                  <a:cubicBezTo>
                    <a:pt x="14660" y="10106"/>
                    <a:pt x="12015" y="12343"/>
                    <a:pt x="9370" y="14503"/>
                  </a:cubicBezTo>
                  <a:cubicBezTo>
                    <a:pt x="6725" y="16663"/>
                    <a:pt x="4080" y="18746"/>
                    <a:pt x="2317" y="19980"/>
                  </a:cubicBezTo>
                  <a:cubicBezTo>
                    <a:pt x="554" y="21214"/>
                    <a:pt x="-328" y="21600"/>
                    <a:pt x="113" y="21561"/>
                  </a:cubicBezTo>
                  <a:cubicBezTo>
                    <a:pt x="554" y="21523"/>
                    <a:pt x="2317" y="21060"/>
                    <a:pt x="4080" y="205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1" name="Line"/>
            <p:cNvSpPr/>
            <p:nvPr/>
          </p:nvSpPr>
          <p:spPr>
            <a:xfrm>
              <a:off x="955403" y="1136308"/>
              <a:ext cx="33620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629"/>
                    <a:pt x="-1304" y="9257"/>
                    <a:pt x="1782" y="12857"/>
                  </a:cubicBezTo>
                  <a:cubicBezTo>
                    <a:pt x="4867" y="16457"/>
                    <a:pt x="12582" y="19029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2" name="Line"/>
            <p:cNvSpPr/>
            <p:nvPr/>
          </p:nvSpPr>
          <p:spPr>
            <a:xfrm>
              <a:off x="958355" y="992392"/>
              <a:ext cx="65277" cy="54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040" fill="norm" stroke="1" extrusionOk="0">
                  <a:moveTo>
                    <a:pt x="14954" y="19077"/>
                  </a:moveTo>
                  <a:cubicBezTo>
                    <a:pt x="10800" y="19077"/>
                    <a:pt x="6646" y="19077"/>
                    <a:pt x="6646" y="19546"/>
                  </a:cubicBezTo>
                  <a:cubicBezTo>
                    <a:pt x="6646" y="20016"/>
                    <a:pt x="10800" y="20955"/>
                    <a:pt x="14538" y="17668"/>
                  </a:cubicBezTo>
                  <a:cubicBezTo>
                    <a:pt x="18277" y="14381"/>
                    <a:pt x="21600" y="6868"/>
                    <a:pt x="21185" y="3112"/>
                  </a:cubicBezTo>
                  <a:cubicBezTo>
                    <a:pt x="20769" y="-645"/>
                    <a:pt x="16615" y="-645"/>
                    <a:pt x="12462" y="1233"/>
                  </a:cubicBezTo>
                  <a:cubicBezTo>
                    <a:pt x="8308" y="3112"/>
                    <a:pt x="4154" y="6868"/>
                    <a:pt x="0" y="106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3" name="Line"/>
            <p:cNvSpPr/>
            <p:nvPr/>
          </p:nvSpPr>
          <p:spPr>
            <a:xfrm>
              <a:off x="675817" y="195749"/>
              <a:ext cx="267205" cy="250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0994" fill="norm" stroke="1" extrusionOk="0">
                  <a:moveTo>
                    <a:pt x="5463" y="10059"/>
                  </a:moveTo>
                  <a:cubicBezTo>
                    <a:pt x="4435" y="11984"/>
                    <a:pt x="3406" y="13909"/>
                    <a:pt x="2686" y="15406"/>
                  </a:cubicBezTo>
                  <a:cubicBezTo>
                    <a:pt x="1966" y="16903"/>
                    <a:pt x="1555" y="17972"/>
                    <a:pt x="1143" y="19041"/>
                  </a:cubicBezTo>
                  <a:cubicBezTo>
                    <a:pt x="732" y="20111"/>
                    <a:pt x="320" y="21180"/>
                    <a:pt x="115" y="20966"/>
                  </a:cubicBezTo>
                  <a:cubicBezTo>
                    <a:pt x="-91" y="20752"/>
                    <a:pt x="-91" y="19255"/>
                    <a:pt x="732" y="16368"/>
                  </a:cubicBezTo>
                  <a:cubicBezTo>
                    <a:pt x="1555" y="13481"/>
                    <a:pt x="3200" y="9204"/>
                    <a:pt x="4538" y="6317"/>
                  </a:cubicBezTo>
                  <a:cubicBezTo>
                    <a:pt x="5875" y="3430"/>
                    <a:pt x="6903" y="1932"/>
                    <a:pt x="7932" y="970"/>
                  </a:cubicBezTo>
                  <a:cubicBezTo>
                    <a:pt x="8960" y="8"/>
                    <a:pt x="9989" y="-420"/>
                    <a:pt x="11120" y="542"/>
                  </a:cubicBezTo>
                  <a:cubicBezTo>
                    <a:pt x="12252" y="1505"/>
                    <a:pt x="13486" y="3857"/>
                    <a:pt x="14720" y="6530"/>
                  </a:cubicBezTo>
                  <a:cubicBezTo>
                    <a:pt x="15955" y="9204"/>
                    <a:pt x="17189" y="12198"/>
                    <a:pt x="18320" y="13802"/>
                  </a:cubicBezTo>
                  <a:cubicBezTo>
                    <a:pt x="19452" y="15406"/>
                    <a:pt x="20480" y="15620"/>
                    <a:pt x="21509" y="158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4" name="Line"/>
            <p:cNvSpPr/>
            <p:nvPr/>
          </p:nvSpPr>
          <p:spPr>
            <a:xfrm>
              <a:off x="1449032" y="944637"/>
              <a:ext cx="207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5" name="Line"/>
            <p:cNvSpPr/>
            <p:nvPr/>
          </p:nvSpPr>
          <p:spPr>
            <a:xfrm>
              <a:off x="1472033" y="1113308"/>
              <a:ext cx="207005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6" name="Line"/>
            <p:cNvSpPr/>
            <p:nvPr/>
          </p:nvSpPr>
          <p:spPr>
            <a:xfrm>
              <a:off x="2296437" y="826915"/>
              <a:ext cx="209403" cy="846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539" fill="norm" stroke="1" extrusionOk="0">
                  <a:moveTo>
                    <a:pt x="1149" y="21539"/>
                  </a:moveTo>
                  <a:cubicBezTo>
                    <a:pt x="889" y="19262"/>
                    <a:pt x="629" y="16985"/>
                    <a:pt x="368" y="14545"/>
                  </a:cubicBezTo>
                  <a:cubicBezTo>
                    <a:pt x="108" y="12105"/>
                    <a:pt x="-152" y="9503"/>
                    <a:pt x="108" y="7193"/>
                  </a:cubicBezTo>
                  <a:cubicBezTo>
                    <a:pt x="368" y="4884"/>
                    <a:pt x="1149" y="2867"/>
                    <a:pt x="2190" y="1728"/>
                  </a:cubicBezTo>
                  <a:cubicBezTo>
                    <a:pt x="3231" y="590"/>
                    <a:pt x="4532" y="329"/>
                    <a:pt x="5964" y="167"/>
                  </a:cubicBezTo>
                  <a:cubicBezTo>
                    <a:pt x="7395" y="4"/>
                    <a:pt x="8956" y="-61"/>
                    <a:pt x="9997" y="69"/>
                  </a:cubicBezTo>
                  <a:cubicBezTo>
                    <a:pt x="11038" y="199"/>
                    <a:pt x="11559" y="525"/>
                    <a:pt x="11689" y="1435"/>
                  </a:cubicBezTo>
                  <a:cubicBezTo>
                    <a:pt x="11819" y="2346"/>
                    <a:pt x="11559" y="3843"/>
                    <a:pt x="10908" y="4884"/>
                  </a:cubicBezTo>
                  <a:cubicBezTo>
                    <a:pt x="10258" y="5925"/>
                    <a:pt x="9217" y="6510"/>
                    <a:pt x="9217" y="6705"/>
                  </a:cubicBezTo>
                  <a:cubicBezTo>
                    <a:pt x="9217" y="6900"/>
                    <a:pt x="10258" y="6705"/>
                    <a:pt x="11429" y="6575"/>
                  </a:cubicBezTo>
                  <a:cubicBezTo>
                    <a:pt x="12600" y="6445"/>
                    <a:pt x="13901" y="6380"/>
                    <a:pt x="15202" y="6347"/>
                  </a:cubicBezTo>
                  <a:cubicBezTo>
                    <a:pt x="16503" y="6315"/>
                    <a:pt x="17805" y="6315"/>
                    <a:pt x="18846" y="6445"/>
                  </a:cubicBezTo>
                  <a:cubicBezTo>
                    <a:pt x="19887" y="6575"/>
                    <a:pt x="20667" y="6835"/>
                    <a:pt x="21058" y="7323"/>
                  </a:cubicBezTo>
                  <a:cubicBezTo>
                    <a:pt x="21448" y="7811"/>
                    <a:pt x="21448" y="8527"/>
                    <a:pt x="20797" y="9145"/>
                  </a:cubicBezTo>
                  <a:cubicBezTo>
                    <a:pt x="20147" y="9763"/>
                    <a:pt x="18846" y="10284"/>
                    <a:pt x="17675" y="10674"/>
                  </a:cubicBezTo>
                  <a:cubicBezTo>
                    <a:pt x="16503" y="11064"/>
                    <a:pt x="15462" y="11325"/>
                    <a:pt x="15202" y="11292"/>
                  </a:cubicBezTo>
                  <a:cubicBezTo>
                    <a:pt x="14942" y="11259"/>
                    <a:pt x="15462" y="10934"/>
                    <a:pt x="15983" y="106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7" name="Line"/>
            <p:cNvSpPr/>
            <p:nvPr/>
          </p:nvSpPr>
          <p:spPr>
            <a:xfrm>
              <a:off x="2582782" y="1113308"/>
              <a:ext cx="123716" cy="20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8" h="20988" fill="norm" stroke="1" extrusionOk="0">
                  <a:moveTo>
                    <a:pt x="15107" y="1600"/>
                  </a:moveTo>
                  <a:cubicBezTo>
                    <a:pt x="10122" y="5867"/>
                    <a:pt x="5137" y="10133"/>
                    <a:pt x="2437" y="13200"/>
                  </a:cubicBezTo>
                  <a:cubicBezTo>
                    <a:pt x="-263" y="16267"/>
                    <a:pt x="-678" y="18133"/>
                    <a:pt x="984" y="19467"/>
                  </a:cubicBezTo>
                  <a:cubicBezTo>
                    <a:pt x="2645" y="20800"/>
                    <a:pt x="6384" y="21600"/>
                    <a:pt x="10330" y="20400"/>
                  </a:cubicBezTo>
                  <a:cubicBezTo>
                    <a:pt x="14276" y="19200"/>
                    <a:pt x="18430" y="16000"/>
                    <a:pt x="19676" y="12667"/>
                  </a:cubicBezTo>
                  <a:cubicBezTo>
                    <a:pt x="20922" y="9333"/>
                    <a:pt x="19260" y="5867"/>
                    <a:pt x="17391" y="3733"/>
                  </a:cubicBezTo>
                  <a:cubicBezTo>
                    <a:pt x="15522" y="1600"/>
                    <a:pt x="13445" y="800"/>
                    <a:pt x="113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8" name="Line"/>
            <p:cNvSpPr/>
            <p:nvPr/>
          </p:nvSpPr>
          <p:spPr>
            <a:xfrm>
              <a:off x="2308328" y="519022"/>
              <a:ext cx="183395" cy="1765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12" fill="norm" stroke="1" extrusionOk="0">
                  <a:moveTo>
                    <a:pt x="1728" y="12509"/>
                  </a:moveTo>
                  <a:cubicBezTo>
                    <a:pt x="1428" y="14052"/>
                    <a:pt x="1128" y="15595"/>
                    <a:pt x="828" y="17447"/>
                  </a:cubicBezTo>
                  <a:cubicBezTo>
                    <a:pt x="528" y="19298"/>
                    <a:pt x="228" y="21458"/>
                    <a:pt x="78" y="21304"/>
                  </a:cubicBezTo>
                  <a:cubicBezTo>
                    <a:pt x="-72" y="21149"/>
                    <a:pt x="-72" y="18681"/>
                    <a:pt x="678" y="15287"/>
                  </a:cubicBezTo>
                  <a:cubicBezTo>
                    <a:pt x="1428" y="11892"/>
                    <a:pt x="2928" y="7572"/>
                    <a:pt x="4278" y="4641"/>
                  </a:cubicBezTo>
                  <a:cubicBezTo>
                    <a:pt x="5628" y="1709"/>
                    <a:pt x="6828" y="167"/>
                    <a:pt x="8178" y="12"/>
                  </a:cubicBezTo>
                  <a:cubicBezTo>
                    <a:pt x="9528" y="-142"/>
                    <a:pt x="11028" y="1092"/>
                    <a:pt x="12678" y="4178"/>
                  </a:cubicBezTo>
                  <a:cubicBezTo>
                    <a:pt x="14328" y="7264"/>
                    <a:pt x="16128" y="12201"/>
                    <a:pt x="17628" y="15287"/>
                  </a:cubicBezTo>
                  <a:cubicBezTo>
                    <a:pt x="19128" y="18372"/>
                    <a:pt x="20328" y="19607"/>
                    <a:pt x="21528" y="20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79" name="Line"/>
            <p:cNvSpPr/>
            <p:nvPr/>
          </p:nvSpPr>
          <p:spPr>
            <a:xfrm>
              <a:off x="3181738" y="1097974"/>
              <a:ext cx="214673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14" y="16200"/>
                    <a:pt x="11829" y="10800"/>
                    <a:pt x="15429" y="7200"/>
                  </a:cubicBezTo>
                  <a:cubicBezTo>
                    <a:pt x="19029" y="3600"/>
                    <a:pt x="20314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0" name="Line"/>
            <p:cNvSpPr/>
            <p:nvPr/>
          </p:nvSpPr>
          <p:spPr>
            <a:xfrm>
              <a:off x="3344796" y="1021305"/>
              <a:ext cx="36281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2" h="21600" fill="norm" stroke="1" extrusionOk="0">
                  <a:moveTo>
                    <a:pt x="16122" y="0"/>
                  </a:moveTo>
                  <a:cubicBezTo>
                    <a:pt x="8922" y="1685"/>
                    <a:pt x="1722" y="3370"/>
                    <a:pt x="282" y="6587"/>
                  </a:cubicBezTo>
                  <a:cubicBezTo>
                    <a:pt x="-1158" y="9804"/>
                    <a:pt x="3162" y="14553"/>
                    <a:pt x="7482" y="17311"/>
                  </a:cubicBezTo>
                  <a:cubicBezTo>
                    <a:pt x="11802" y="20068"/>
                    <a:pt x="16122" y="20834"/>
                    <a:pt x="204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1" name="Line"/>
            <p:cNvSpPr/>
            <p:nvPr/>
          </p:nvSpPr>
          <p:spPr>
            <a:xfrm>
              <a:off x="3580413" y="792446"/>
              <a:ext cx="214716" cy="9038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20" fill="norm" stroke="1" extrusionOk="0">
                  <a:moveTo>
                    <a:pt x="0" y="20965"/>
                  </a:moveTo>
                  <a:cubicBezTo>
                    <a:pt x="508" y="21269"/>
                    <a:pt x="1016" y="21573"/>
                    <a:pt x="1398" y="21512"/>
                  </a:cubicBezTo>
                  <a:cubicBezTo>
                    <a:pt x="1779" y="21451"/>
                    <a:pt x="2033" y="21025"/>
                    <a:pt x="2287" y="19778"/>
                  </a:cubicBezTo>
                  <a:cubicBezTo>
                    <a:pt x="2541" y="18531"/>
                    <a:pt x="2795" y="16462"/>
                    <a:pt x="2668" y="14363"/>
                  </a:cubicBezTo>
                  <a:cubicBezTo>
                    <a:pt x="2541" y="12264"/>
                    <a:pt x="2033" y="10134"/>
                    <a:pt x="1779" y="8126"/>
                  </a:cubicBezTo>
                  <a:cubicBezTo>
                    <a:pt x="1525" y="6118"/>
                    <a:pt x="1525" y="4232"/>
                    <a:pt x="1779" y="2985"/>
                  </a:cubicBezTo>
                  <a:cubicBezTo>
                    <a:pt x="2033" y="1738"/>
                    <a:pt x="2541" y="1129"/>
                    <a:pt x="3176" y="703"/>
                  </a:cubicBezTo>
                  <a:cubicBezTo>
                    <a:pt x="3812" y="277"/>
                    <a:pt x="4574" y="34"/>
                    <a:pt x="5718" y="3"/>
                  </a:cubicBezTo>
                  <a:cubicBezTo>
                    <a:pt x="6861" y="-27"/>
                    <a:pt x="8386" y="156"/>
                    <a:pt x="9784" y="855"/>
                  </a:cubicBezTo>
                  <a:cubicBezTo>
                    <a:pt x="11181" y="1555"/>
                    <a:pt x="12452" y="2772"/>
                    <a:pt x="13087" y="3837"/>
                  </a:cubicBezTo>
                  <a:cubicBezTo>
                    <a:pt x="13722" y="4901"/>
                    <a:pt x="13722" y="5814"/>
                    <a:pt x="13595" y="6423"/>
                  </a:cubicBezTo>
                  <a:cubicBezTo>
                    <a:pt x="13468" y="7031"/>
                    <a:pt x="13214" y="7335"/>
                    <a:pt x="13341" y="7335"/>
                  </a:cubicBezTo>
                  <a:cubicBezTo>
                    <a:pt x="13468" y="7335"/>
                    <a:pt x="13976" y="7031"/>
                    <a:pt x="14866" y="6879"/>
                  </a:cubicBezTo>
                  <a:cubicBezTo>
                    <a:pt x="15755" y="6727"/>
                    <a:pt x="17026" y="6727"/>
                    <a:pt x="18042" y="6879"/>
                  </a:cubicBezTo>
                  <a:cubicBezTo>
                    <a:pt x="19059" y="7031"/>
                    <a:pt x="19821" y="7335"/>
                    <a:pt x="20456" y="7852"/>
                  </a:cubicBezTo>
                  <a:cubicBezTo>
                    <a:pt x="21092" y="8370"/>
                    <a:pt x="21600" y="9100"/>
                    <a:pt x="21219" y="9617"/>
                  </a:cubicBezTo>
                  <a:cubicBezTo>
                    <a:pt x="20838" y="10134"/>
                    <a:pt x="19567" y="10438"/>
                    <a:pt x="18296" y="10621"/>
                  </a:cubicBezTo>
                  <a:cubicBezTo>
                    <a:pt x="17026" y="10803"/>
                    <a:pt x="15755" y="10864"/>
                    <a:pt x="14866" y="10743"/>
                  </a:cubicBezTo>
                  <a:cubicBezTo>
                    <a:pt x="13976" y="10621"/>
                    <a:pt x="13468" y="10317"/>
                    <a:pt x="13087" y="10073"/>
                  </a:cubicBezTo>
                  <a:cubicBezTo>
                    <a:pt x="12706" y="9830"/>
                    <a:pt x="12452" y="9647"/>
                    <a:pt x="12198" y="94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2" name="Line"/>
            <p:cNvSpPr/>
            <p:nvPr/>
          </p:nvSpPr>
          <p:spPr>
            <a:xfrm>
              <a:off x="3894754" y="1113308"/>
              <a:ext cx="7668" cy="199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3" name="Line"/>
            <p:cNvSpPr/>
            <p:nvPr/>
          </p:nvSpPr>
          <p:spPr>
            <a:xfrm>
              <a:off x="3560907" y="530628"/>
              <a:ext cx="180511" cy="10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600" fill="norm" stroke="1" extrusionOk="0">
                  <a:moveTo>
                    <a:pt x="496" y="16577"/>
                  </a:moveTo>
                  <a:cubicBezTo>
                    <a:pt x="192" y="19088"/>
                    <a:pt x="-112" y="21600"/>
                    <a:pt x="40" y="21600"/>
                  </a:cubicBezTo>
                  <a:cubicBezTo>
                    <a:pt x="192" y="21600"/>
                    <a:pt x="801" y="19088"/>
                    <a:pt x="2322" y="15572"/>
                  </a:cubicBezTo>
                  <a:cubicBezTo>
                    <a:pt x="3843" y="12056"/>
                    <a:pt x="6277" y="7535"/>
                    <a:pt x="8102" y="4521"/>
                  </a:cubicBezTo>
                  <a:cubicBezTo>
                    <a:pt x="9927" y="1507"/>
                    <a:pt x="11144" y="0"/>
                    <a:pt x="12361" y="0"/>
                  </a:cubicBezTo>
                  <a:cubicBezTo>
                    <a:pt x="13578" y="0"/>
                    <a:pt x="14795" y="1507"/>
                    <a:pt x="16316" y="5274"/>
                  </a:cubicBezTo>
                  <a:cubicBezTo>
                    <a:pt x="17837" y="9042"/>
                    <a:pt x="19663" y="15070"/>
                    <a:pt x="21488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4" name="Line"/>
            <p:cNvSpPr/>
            <p:nvPr/>
          </p:nvSpPr>
          <p:spPr>
            <a:xfrm>
              <a:off x="4324097" y="791300"/>
              <a:ext cx="283674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30" y="2160"/>
                    <a:pt x="5059" y="4320"/>
                    <a:pt x="7784" y="6960"/>
                  </a:cubicBezTo>
                  <a:cubicBezTo>
                    <a:pt x="10508" y="9600"/>
                    <a:pt x="13427" y="12720"/>
                    <a:pt x="15762" y="15240"/>
                  </a:cubicBezTo>
                  <a:cubicBezTo>
                    <a:pt x="18097" y="17760"/>
                    <a:pt x="19849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5" name="Line"/>
            <p:cNvSpPr/>
            <p:nvPr/>
          </p:nvSpPr>
          <p:spPr>
            <a:xfrm>
              <a:off x="4444481" y="699298"/>
              <a:ext cx="209291" cy="628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1312" y="0"/>
                  </a:moveTo>
                  <a:cubicBezTo>
                    <a:pt x="20011" y="0"/>
                    <a:pt x="18710" y="0"/>
                    <a:pt x="17799" y="263"/>
                  </a:cubicBezTo>
                  <a:cubicBezTo>
                    <a:pt x="16888" y="527"/>
                    <a:pt x="16367" y="1054"/>
                    <a:pt x="14546" y="2502"/>
                  </a:cubicBezTo>
                  <a:cubicBezTo>
                    <a:pt x="12724" y="3951"/>
                    <a:pt x="9601" y="6322"/>
                    <a:pt x="6869" y="9000"/>
                  </a:cubicBezTo>
                  <a:cubicBezTo>
                    <a:pt x="4136" y="11678"/>
                    <a:pt x="1794" y="14663"/>
                    <a:pt x="753" y="16815"/>
                  </a:cubicBezTo>
                  <a:cubicBezTo>
                    <a:pt x="-288" y="18966"/>
                    <a:pt x="-28" y="20283"/>
                    <a:pt x="2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6" name="Line"/>
            <p:cNvSpPr/>
            <p:nvPr/>
          </p:nvSpPr>
          <p:spPr>
            <a:xfrm>
              <a:off x="4753440" y="1120974"/>
              <a:ext cx="766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7" name="Line"/>
            <p:cNvSpPr/>
            <p:nvPr/>
          </p:nvSpPr>
          <p:spPr>
            <a:xfrm>
              <a:off x="4746912" y="995354"/>
              <a:ext cx="89110" cy="5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0198" fill="norm" stroke="1" extrusionOk="0">
                  <a:moveTo>
                    <a:pt x="14133" y="3590"/>
                  </a:moveTo>
                  <a:cubicBezTo>
                    <a:pt x="11133" y="3590"/>
                    <a:pt x="8133" y="3590"/>
                    <a:pt x="5433" y="4886"/>
                  </a:cubicBezTo>
                  <a:cubicBezTo>
                    <a:pt x="2733" y="6182"/>
                    <a:pt x="333" y="8774"/>
                    <a:pt x="33" y="11798"/>
                  </a:cubicBezTo>
                  <a:cubicBezTo>
                    <a:pt x="-267" y="14822"/>
                    <a:pt x="1533" y="18278"/>
                    <a:pt x="4233" y="19574"/>
                  </a:cubicBezTo>
                  <a:cubicBezTo>
                    <a:pt x="6933" y="20870"/>
                    <a:pt x="10533" y="20006"/>
                    <a:pt x="13533" y="18278"/>
                  </a:cubicBezTo>
                  <a:cubicBezTo>
                    <a:pt x="16533" y="16550"/>
                    <a:pt x="18933" y="13958"/>
                    <a:pt x="20133" y="10502"/>
                  </a:cubicBezTo>
                  <a:cubicBezTo>
                    <a:pt x="21333" y="7046"/>
                    <a:pt x="21333" y="2726"/>
                    <a:pt x="18933" y="998"/>
                  </a:cubicBezTo>
                  <a:cubicBezTo>
                    <a:pt x="16533" y="-730"/>
                    <a:pt x="11733" y="134"/>
                    <a:pt x="6933" y="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8" name="Line"/>
            <p:cNvSpPr/>
            <p:nvPr/>
          </p:nvSpPr>
          <p:spPr>
            <a:xfrm>
              <a:off x="444676" y="1603985"/>
              <a:ext cx="46001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080" y="15600"/>
                    <a:pt x="8160" y="9600"/>
                    <a:pt x="11760" y="6000"/>
                  </a:cubicBezTo>
                  <a:cubicBezTo>
                    <a:pt x="15360" y="2400"/>
                    <a:pt x="1848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89" name="Line"/>
            <p:cNvSpPr/>
            <p:nvPr/>
          </p:nvSpPr>
          <p:spPr>
            <a:xfrm>
              <a:off x="483010" y="1764989"/>
              <a:ext cx="31434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46" y="16800"/>
                    <a:pt x="12293" y="12000"/>
                    <a:pt x="15893" y="8400"/>
                  </a:cubicBezTo>
                  <a:cubicBezTo>
                    <a:pt x="19493" y="4800"/>
                    <a:pt x="2054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0" name="Line"/>
            <p:cNvSpPr/>
            <p:nvPr/>
          </p:nvSpPr>
          <p:spPr>
            <a:xfrm>
              <a:off x="135052" y="2586078"/>
              <a:ext cx="263624" cy="5524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20" fill="norm" stroke="1" extrusionOk="0">
                  <a:moveTo>
                    <a:pt x="21424" y="268"/>
                  </a:moveTo>
                  <a:cubicBezTo>
                    <a:pt x="17686" y="169"/>
                    <a:pt x="13947" y="70"/>
                    <a:pt x="11559" y="21"/>
                  </a:cubicBezTo>
                  <a:cubicBezTo>
                    <a:pt x="9170" y="-29"/>
                    <a:pt x="8132" y="-29"/>
                    <a:pt x="6886" y="466"/>
                  </a:cubicBezTo>
                  <a:cubicBezTo>
                    <a:pt x="5639" y="962"/>
                    <a:pt x="4186" y="1953"/>
                    <a:pt x="3147" y="3736"/>
                  </a:cubicBezTo>
                  <a:cubicBezTo>
                    <a:pt x="2109" y="5520"/>
                    <a:pt x="1486" y="8096"/>
                    <a:pt x="1070" y="10721"/>
                  </a:cubicBezTo>
                  <a:cubicBezTo>
                    <a:pt x="655" y="13347"/>
                    <a:pt x="447" y="16022"/>
                    <a:pt x="239" y="17806"/>
                  </a:cubicBezTo>
                  <a:cubicBezTo>
                    <a:pt x="32" y="19589"/>
                    <a:pt x="-176" y="20481"/>
                    <a:pt x="239" y="20977"/>
                  </a:cubicBezTo>
                  <a:cubicBezTo>
                    <a:pt x="655" y="21472"/>
                    <a:pt x="1693" y="21571"/>
                    <a:pt x="3978" y="21175"/>
                  </a:cubicBezTo>
                  <a:cubicBezTo>
                    <a:pt x="6262" y="20778"/>
                    <a:pt x="9793" y="19887"/>
                    <a:pt x="13324" y="189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1" name="Line"/>
            <p:cNvSpPr/>
            <p:nvPr/>
          </p:nvSpPr>
          <p:spPr>
            <a:xfrm>
              <a:off x="99668" y="2892014"/>
              <a:ext cx="23000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2" name="Line"/>
            <p:cNvSpPr/>
            <p:nvPr/>
          </p:nvSpPr>
          <p:spPr>
            <a:xfrm>
              <a:off x="418890" y="2558826"/>
              <a:ext cx="288869" cy="607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76" fill="norm" stroke="1" extrusionOk="0">
                  <a:moveTo>
                    <a:pt x="21053" y="1480"/>
                  </a:moveTo>
                  <a:cubicBezTo>
                    <a:pt x="21241" y="1029"/>
                    <a:pt x="21429" y="577"/>
                    <a:pt x="20772" y="306"/>
                  </a:cubicBezTo>
                  <a:cubicBezTo>
                    <a:pt x="20114" y="34"/>
                    <a:pt x="18612" y="-56"/>
                    <a:pt x="16921" y="34"/>
                  </a:cubicBezTo>
                  <a:cubicBezTo>
                    <a:pt x="15231" y="125"/>
                    <a:pt x="13352" y="396"/>
                    <a:pt x="11850" y="893"/>
                  </a:cubicBezTo>
                  <a:cubicBezTo>
                    <a:pt x="10347" y="1390"/>
                    <a:pt x="9220" y="2113"/>
                    <a:pt x="8563" y="3830"/>
                  </a:cubicBezTo>
                  <a:cubicBezTo>
                    <a:pt x="7906" y="5547"/>
                    <a:pt x="7718" y="8259"/>
                    <a:pt x="6685" y="10880"/>
                  </a:cubicBezTo>
                  <a:cubicBezTo>
                    <a:pt x="5652" y="13500"/>
                    <a:pt x="3773" y="16031"/>
                    <a:pt x="2552" y="17522"/>
                  </a:cubicBezTo>
                  <a:cubicBezTo>
                    <a:pt x="1332" y="19013"/>
                    <a:pt x="768" y="19465"/>
                    <a:pt x="392" y="19962"/>
                  </a:cubicBezTo>
                  <a:cubicBezTo>
                    <a:pt x="17" y="20459"/>
                    <a:pt x="-171" y="21002"/>
                    <a:pt x="205" y="21273"/>
                  </a:cubicBezTo>
                  <a:cubicBezTo>
                    <a:pt x="580" y="21544"/>
                    <a:pt x="1519" y="21544"/>
                    <a:pt x="3773" y="21273"/>
                  </a:cubicBezTo>
                  <a:cubicBezTo>
                    <a:pt x="6027" y="21002"/>
                    <a:pt x="9596" y="20459"/>
                    <a:pt x="13165" y="19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3" name="Line"/>
            <p:cNvSpPr/>
            <p:nvPr/>
          </p:nvSpPr>
          <p:spPr>
            <a:xfrm>
              <a:off x="751350" y="2700343"/>
              <a:ext cx="168671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564" y="6455"/>
                    <a:pt x="11127" y="12910"/>
                    <a:pt x="14727" y="16510"/>
                  </a:cubicBezTo>
                  <a:cubicBezTo>
                    <a:pt x="18327" y="20110"/>
                    <a:pt x="19964" y="208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4" name="Line"/>
            <p:cNvSpPr/>
            <p:nvPr/>
          </p:nvSpPr>
          <p:spPr>
            <a:xfrm>
              <a:off x="856276" y="2692676"/>
              <a:ext cx="132747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600" fill="norm" stroke="1" extrusionOk="0">
                  <a:moveTo>
                    <a:pt x="21169" y="0"/>
                  </a:moveTo>
                  <a:cubicBezTo>
                    <a:pt x="17094" y="3233"/>
                    <a:pt x="13018" y="6465"/>
                    <a:pt x="9350" y="9698"/>
                  </a:cubicBezTo>
                  <a:cubicBezTo>
                    <a:pt x="5682" y="12931"/>
                    <a:pt x="2422" y="16163"/>
                    <a:pt x="995" y="18147"/>
                  </a:cubicBezTo>
                  <a:cubicBezTo>
                    <a:pt x="-431" y="20131"/>
                    <a:pt x="-23" y="20865"/>
                    <a:pt x="3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5" name="Line"/>
            <p:cNvSpPr/>
            <p:nvPr/>
          </p:nvSpPr>
          <p:spPr>
            <a:xfrm>
              <a:off x="958355" y="3030017"/>
              <a:ext cx="30668" cy="184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6000"/>
                    <a:pt x="3600" y="12000"/>
                    <a:pt x="7200" y="15600"/>
                  </a:cubicBezTo>
                  <a:cubicBezTo>
                    <a:pt x="10800" y="19200"/>
                    <a:pt x="1620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6" name="Line"/>
            <p:cNvSpPr/>
            <p:nvPr/>
          </p:nvSpPr>
          <p:spPr>
            <a:xfrm>
              <a:off x="971615" y="2907348"/>
              <a:ext cx="77193" cy="7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89" h="21305" fill="norm" stroke="1" extrusionOk="0">
                  <a:moveTo>
                    <a:pt x="10673" y="6271"/>
                  </a:moveTo>
                  <a:cubicBezTo>
                    <a:pt x="7298" y="6968"/>
                    <a:pt x="3923" y="7665"/>
                    <a:pt x="1898" y="9755"/>
                  </a:cubicBezTo>
                  <a:cubicBezTo>
                    <a:pt x="-127" y="11845"/>
                    <a:pt x="-802" y="15329"/>
                    <a:pt x="1223" y="17768"/>
                  </a:cubicBezTo>
                  <a:cubicBezTo>
                    <a:pt x="3248" y="20206"/>
                    <a:pt x="7973" y="21600"/>
                    <a:pt x="11686" y="21252"/>
                  </a:cubicBezTo>
                  <a:cubicBezTo>
                    <a:pt x="15398" y="20903"/>
                    <a:pt x="18098" y="18813"/>
                    <a:pt x="19448" y="15677"/>
                  </a:cubicBezTo>
                  <a:cubicBezTo>
                    <a:pt x="20798" y="12542"/>
                    <a:pt x="20798" y="8361"/>
                    <a:pt x="18773" y="5574"/>
                  </a:cubicBezTo>
                  <a:cubicBezTo>
                    <a:pt x="16748" y="2787"/>
                    <a:pt x="12698" y="1394"/>
                    <a:pt x="9660" y="697"/>
                  </a:cubicBezTo>
                  <a:cubicBezTo>
                    <a:pt x="6623" y="0"/>
                    <a:pt x="4598" y="0"/>
                    <a:pt x="25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7" name="Line"/>
            <p:cNvSpPr/>
            <p:nvPr/>
          </p:nvSpPr>
          <p:spPr>
            <a:xfrm>
              <a:off x="1181012" y="2554364"/>
              <a:ext cx="38016" cy="776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505" fill="norm" stroke="1" extrusionOk="0">
                  <a:moveTo>
                    <a:pt x="12780" y="1071"/>
                  </a:moveTo>
                  <a:cubicBezTo>
                    <a:pt x="12780" y="575"/>
                    <a:pt x="12780" y="80"/>
                    <a:pt x="11340" y="9"/>
                  </a:cubicBezTo>
                  <a:cubicBezTo>
                    <a:pt x="9900" y="-62"/>
                    <a:pt x="7020" y="292"/>
                    <a:pt x="5580" y="1602"/>
                  </a:cubicBezTo>
                  <a:cubicBezTo>
                    <a:pt x="4140" y="2912"/>
                    <a:pt x="4140" y="5179"/>
                    <a:pt x="3420" y="7693"/>
                  </a:cubicBezTo>
                  <a:cubicBezTo>
                    <a:pt x="2700" y="10207"/>
                    <a:pt x="1260" y="12969"/>
                    <a:pt x="540" y="15200"/>
                  </a:cubicBezTo>
                  <a:cubicBezTo>
                    <a:pt x="-180" y="17430"/>
                    <a:pt x="-180" y="19130"/>
                    <a:pt x="540" y="20157"/>
                  </a:cubicBezTo>
                  <a:cubicBezTo>
                    <a:pt x="1260" y="21184"/>
                    <a:pt x="2700" y="21538"/>
                    <a:pt x="6300" y="21503"/>
                  </a:cubicBezTo>
                  <a:cubicBezTo>
                    <a:pt x="9900" y="21467"/>
                    <a:pt x="15660" y="21042"/>
                    <a:pt x="21420" y="206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8" name="Line"/>
            <p:cNvSpPr/>
            <p:nvPr/>
          </p:nvSpPr>
          <p:spPr>
            <a:xfrm>
              <a:off x="1311029" y="2738678"/>
              <a:ext cx="214673" cy="306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4680"/>
                    <a:pt x="8743" y="9360"/>
                    <a:pt x="12343" y="12960"/>
                  </a:cubicBezTo>
                  <a:cubicBezTo>
                    <a:pt x="15943" y="16560"/>
                    <a:pt x="18771" y="190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299" name="Line"/>
            <p:cNvSpPr/>
            <p:nvPr/>
          </p:nvSpPr>
          <p:spPr>
            <a:xfrm>
              <a:off x="1418803" y="2669676"/>
              <a:ext cx="122232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4" h="21600" fill="norm" stroke="1" extrusionOk="0">
                  <a:moveTo>
                    <a:pt x="21084" y="0"/>
                  </a:moveTo>
                  <a:cubicBezTo>
                    <a:pt x="16235" y="2197"/>
                    <a:pt x="11386" y="4393"/>
                    <a:pt x="7639" y="7322"/>
                  </a:cubicBezTo>
                  <a:cubicBezTo>
                    <a:pt x="3892" y="10251"/>
                    <a:pt x="1247" y="13912"/>
                    <a:pt x="366" y="16414"/>
                  </a:cubicBezTo>
                  <a:cubicBezTo>
                    <a:pt x="-516" y="18915"/>
                    <a:pt x="366" y="20258"/>
                    <a:pt x="124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0" name="Line"/>
            <p:cNvSpPr/>
            <p:nvPr/>
          </p:nvSpPr>
          <p:spPr>
            <a:xfrm>
              <a:off x="1617703" y="2961016"/>
              <a:ext cx="7667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1" name="Line"/>
            <p:cNvSpPr/>
            <p:nvPr/>
          </p:nvSpPr>
          <p:spPr>
            <a:xfrm>
              <a:off x="1633026" y="2777012"/>
              <a:ext cx="65288" cy="117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37" h="21149" fill="norm" stroke="1" extrusionOk="0">
                  <a:moveTo>
                    <a:pt x="9603" y="15166"/>
                  </a:moveTo>
                  <a:cubicBezTo>
                    <a:pt x="5603" y="15166"/>
                    <a:pt x="1603" y="15166"/>
                    <a:pt x="403" y="16315"/>
                  </a:cubicBezTo>
                  <a:cubicBezTo>
                    <a:pt x="-797" y="17464"/>
                    <a:pt x="803" y="19762"/>
                    <a:pt x="3603" y="20681"/>
                  </a:cubicBezTo>
                  <a:cubicBezTo>
                    <a:pt x="6403" y="21600"/>
                    <a:pt x="10403" y="21140"/>
                    <a:pt x="14003" y="19532"/>
                  </a:cubicBezTo>
                  <a:cubicBezTo>
                    <a:pt x="17603" y="17923"/>
                    <a:pt x="20803" y="15166"/>
                    <a:pt x="20403" y="12868"/>
                  </a:cubicBezTo>
                  <a:cubicBezTo>
                    <a:pt x="20003" y="10570"/>
                    <a:pt x="16003" y="8732"/>
                    <a:pt x="14003" y="6664"/>
                  </a:cubicBezTo>
                  <a:cubicBezTo>
                    <a:pt x="12003" y="4596"/>
                    <a:pt x="12003" y="2298"/>
                    <a:pt x="1200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2" name="Line"/>
            <p:cNvSpPr/>
            <p:nvPr/>
          </p:nvSpPr>
          <p:spPr>
            <a:xfrm>
              <a:off x="1682762" y="2518895"/>
              <a:ext cx="251887" cy="605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600" fill="norm" stroke="1" extrusionOk="0">
                  <a:moveTo>
                    <a:pt x="1629" y="3190"/>
                  </a:moveTo>
                  <a:cubicBezTo>
                    <a:pt x="765" y="2916"/>
                    <a:pt x="-99" y="2643"/>
                    <a:pt x="9" y="2370"/>
                  </a:cubicBezTo>
                  <a:cubicBezTo>
                    <a:pt x="117" y="2096"/>
                    <a:pt x="1197" y="1823"/>
                    <a:pt x="3357" y="1458"/>
                  </a:cubicBezTo>
                  <a:cubicBezTo>
                    <a:pt x="5517" y="1094"/>
                    <a:pt x="8757" y="638"/>
                    <a:pt x="10917" y="365"/>
                  </a:cubicBezTo>
                  <a:cubicBezTo>
                    <a:pt x="13077" y="91"/>
                    <a:pt x="14157" y="0"/>
                    <a:pt x="15237" y="0"/>
                  </a:cubicBezTo>
                  <a:cubicBezTo>
                    <a:pt x="16317" y="0"/>
                    <a:pt x="17397" y="91"/>
                    <a:pt x="18045" y="365"/>
                  </a:cubicBezTo>
                  <a:cubicBezTo>
                    <a:pt x="18693" y="638"/>
                    <a:pt x="18909" y="1094"/>
                    <a:pt x="18693" y="2324"/>
                  </a:cubicBezTo>
                  <a:cubicBezTo>
                    <a:pt x="18477" y="3554"/>
                    <a:pt x="17829" y="5559"/>
                    <a:pt x="17505" y="7884"/>
                  </a:cubicBezTo>
                  <a:cubicBezTo>
                    <a:pt x="17181" y="10208"/>
                    <a:pt x="17181" y="12851"/>
                    <a:pt x="17829" y="14856"/>
                  </a:cubicBezTo>
                  <a:cubicBezTo>
                    <a:pt x="18477" y="16861"/>
                    <a:pt x="19773" y="18228"/>
                    <a:pt x="20529" y="19185"/>
                  </a:cubicBezTo>
                  <a:cubicBezTo>
                    <a:pt x="21285" y="20142"/>
                    <a:pt x="21501" y="20689"/>
                    <a:pt x="21069" y="21053"/>
                  </a:cubicBezTo>
                  <a:cubicBezTo>
                    <a:pt x="20637" y="21418"/>
                    <a:pt x="19557" y="21600"/>
                    <a:pt x="17397" y="21600"/>
                  </a:cubicBezTo>
                  <a:cubicBezTo>
                    <a:pt x="15237" y="21600"/>
                    <a:pt x="11997" y="21418"/>
                    <a:pt x="8757" y="212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3" name="Line"/>
            <p:cNvSpPr/>
            <p:nvPr/>
          </p:nvSpPr>
          <p:spPr>
            <a:xfrm>
              <a:off x="797351" y="2057090"/>
              <a:ext cx="644015" cy="318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9" fill="norm" stroke="1" extrusionOk="0">
                  <a:moveTo>
                    <a:pt x="6171" y="9644"/>
                  </a:moveTo>
                  <a:cubicBezTo>
                    <a:pt x="5914" y="8963"/>
                    <a:pt x="5657" y="8283"/>
                    <a:pt x="5357" y="8198"/>
                  </a:cubicBezTo>
                  <a:cubicBezTo>
                    <a:pt x="5057" y="8113"/>
                    <a:pt x="4714" y="8623"/>
                    <a:pt x="3900" y="10664"/>
                  </a:cubicBezTo>
                  <a:cubicBezTo>
                    <a:pt x="3086" y="12705"/>
                    <a:pt x="1800" y="16277"/>
                    <a:pt x="1029" y="18403"/>
                  </a:cubicBezTo>
                  <a:cubicBezTo>
                    <a:pt x="257" y="20529"/>
                    <a:pt x="0" y="21209"/>
                    <a:pt x="0" y="21209"/>
                  </a:cubicBezTo>
                  <a:cubicBezTo>
                    <a:pt x="0" y="21209"/>
                    <a:pt x="257" y="20529"/>
                    <a:pt x="986" y="18148"/>
                  </a:cubicBezTo>
                  <a:cubicBezTo>
                    <a:pt x="1714" y="15766"/>
                    <a:pt x="2914" y="11685"/>
                    <a:pt x="3857" y="8283"/>
                  </a:cubicBezTo>
                  <a:cubicBezTo>
                    <a:pt x="4800" y="4881"/>
                    <a:pt x="5486" y="2160"/>
                    <a:pt x="6043" y="885"/>
                  </a:cubicBezTo>
                  <a:cubicBezTo>
                    <a:pt x="6600" y="-391"/>
                    <a:pt x="7029" y="-221"/>
                    <a:pt x="8143" y="970"/>
                  </a:cubicBezTo>
                  <a:cubicBezTo>
                    <a:pt x="9257" y="2160"/>
                    <a:pt x="11057" y="4371"/>
                    <a:pt x="13029" y="6837"/>
                  </a:cubicBezTo>
                  <a:cubicBezTo>
                    <a:pt x="15000" y="9303"/>
                    <a:pt x="17143" y="12025"/>
                    <a:pt x="18600" y="13640"/>
                  </a:cubicBezTo>
                  <a:cubicBezTo>
                    <a:pt x="20057" y="15256"/>
                    <a:pt x="20829" y="15766"/>
                    <a:pt x="21600" y="162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304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6773" y="-19051"/>
              <a:ext cx="1080728" cy="1725804"/>
            </a:xfrm>
            <a:prstGeom prst="rect">
              <a:avLst/>
            </a:prstGeom>
            <a:effectLst/>
          </p:spPr>
        </p:pic>
        <p:sp>
          <p:nvSpPr>
            <p:cNvPr id="3306" name="Line"/>
            <p:cNvSpPr/>
            <p:nvPr/>
          </p:nvSpPr>
          <p:spPr>
            <a:xfrm>
              <a:off x="391008" y="3927038"/>
              <a:ext cx="8962537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400"/>
                  </a:moveTo>
                  <a:cubicBezTo>
                    <a:pt x="228" y="18133"/>
                    <a:pt x="456" y="17867"/>
                    <a:pt x="681" y="17333"/>
                  </a:cubicBezTo>
                  <a:cubicBezTo>
                    <a:pt x="905" y="16800"/>
                    <a:pt x="1127" y="16000"/>
                    <a:pt x="1358" y="15067"/>
                  </a:cubicBezTo>
                  <a:cubicBezTo>
                    <a:pt x="1589" y="14133"/>
                    <a:pt x="1829" y="13067"/>
                    <a:pt x="2063" y="12133"/>
                  </a:cubicBezTo>
                  <a:cubicBezTo>
                    <a:pt x="2297" y="11200"/>
                    <a:pt x="2525" y="10400"/>
                    <a:pt x="2762" y="9733"/>
                  </a:cubicBezTo>
                  <a:cubicBezTo>
                    <a:pt x="2999" y="9067"/>
                    <a:pt x="3246" y="8533"/>
                    <a:pt x="3474" y="8000"/>
                  </a:cubicBezTo>
                  <a:cubicBezTo>
                    <a:pt x="3702" y="7467"/>
                    <a:pt x="3911" y="6933"/>
                    <a:pt x="4133" y="6533"/>
                  </a:cubicBezTo>
                  <a:cubicBezTo>
                    <a:pt x="4354" y="6133"/>
                    <a:pt x="4589" y="5867"/>
                    <a:pt x="4835" y="5733"/>
                  </a:cubicBezTo>
                  <a:cubicBezTo>
                    <a:pt x="5081" y="5600"/>
                    <a:pt x="5340" y="5600"/>
                    <a:pt x="5559" y="5467"/>
                  </a:cubicBezTo>
                  <a:cubicBezTo>
                    <a:pt x="5777" y="5333"/>
                    <a:pt x="5956" y="5067"/>
                    <a:pt x="6147" y="4933"/>
                  </a:cubicBezTo>
                  <a:cubicBezTo>
                    <a:pt x="6338" y="4800"/>
                    <a:pt x="6541" y="4800"/>
                    <a:pt x="6793" y="4667"/>
                  </a:cubicBezTo>
                  <a:cubicBezTo>
                    <a:pt x="7046" y="4533"/>
                    <a:pt x="7348" y="4267"/>
                    <a:pt x="7613" y="4000"/>
                  </a:cubicBezTo>
                  <a:cubicBezTo>
                    <a:pt x="7878" y="3733"/>
                    <a:pt x="8105" y="3467"/>
                    <a:pt x="8336" y="3200"/>
                  </a:cubicBezTo>
                  <a:cubicBezTo>
                    <a:pt x="8567" y="2933"/>
                    <a:pt x="8801" y="2667"/>
                    <a:pt x="9048" y="2400"/>
                  </a:cubicBezTo>
                  <a:cubicBezTo>
                    <a:pt x="9294" y="2133"/>
                    <a:pt x="9553" y="1867"/>
                    <a:pt x="9811" y="1600"/>
                  </a:cubicBezTo>
                  <a:cubicBezTo>
                    <a:pt x="10070" y="1333"/>
                    <a:pt x="10329" y="1067"/>
                    <a:pt x="10529" y="933"/>
                  </a:cubicBezTo>
                  <a:cubicBezTo>
                    <a:pt x="10729" y="800"/>
                    <a:pt x="10871" y="800"/>
                    <a:pt x="11009" y="800"/>
                  </a:cubicBezTo>
                  <a:cubicBezTo>
                    <a:pt x="11148" y="800"/>
                    <a:pt x="11283" y="800"/>
                    <a:pt x="11422" y="667"/>
                  </a:cubicBezTo>
                  <a:cubicBezTo>
                    <a:pt x="11561" y="533"/>
                    <a:pt x="11702" y="267"/>
                    <a:pt x="11847" y="133"/>
                  </a:cubicBezTo>
                  <a:cubicBezTo>
                    <a:pt x="11992" y="0"/>
                    <a:pt x="12140" y="0"/>
                    <a:pt x="12281" y="0"/>
                  </a:cubicBezTo>
                  <a:cubicBezTo>
                    <a:pt x="12423" y="0"/>
                    <a:pt x="12558" y="0"/>
                    <a:pt x="12697" y="0"/>
                  </a:cubicBezTo>
                  <a:cubicBezTo>
                    <a:pt x="12836" y="0"/>
                    <a:pt x="12977" y="0"/>
                    <a:pt x="13193" y="0"/>
                  </a:cubicBezTo>
                  <a:cubicBezTo>
                    <a:pt x="13408" y="0"/>
                    <a:pt x="13698" y="0"/>
                    <a:pt x="13920" y="0"/>
                  </a:cubicBezTo>
                  <a:cubicBezTo>
                    <a:pt x="14141" y="0"/>
                    <a:pt x="14295" y="0"/>
                    <a:pt x="14443" y="0"/>
                  </a:cubicBezTo>
                  <a:cubicBezTo>
                    <a:pt x="14591" y="0"/>
                    <a:pt x="14733" y="0"/>
                    <a:pt x="14887" y="0"/>
                  </a:cubicBezTo>
                  <a:cubicBezTo>
                    <a:pt x="15041" y="0"/>
                    <a:pt x="15207" y="0"/>
                    <a:pt x="15352" y="133"/>
                  </a:cubicBezTo>
                  <a:cubicBezTo>
                    <a:pt x="15496" y="267"/>
                    <a:pt x="15620" y="533"/>
                    <a:pt x="15764" y="800"/>
                  </a:cubicBezTo>
                  <a:cubicBezTo>
                    <a:pt x="15909" y="1067"/>
                    <a:pt x="16075" y="1333"/>
                    <a:pt x="16223" y="1600"/>
                  </a:cubicBezTo>
                  <a:cubicBezTo>
                    <a:pt x="16371" y="1867"/>
                    <a:pt x="16500" y="2133"/>
                    <a:pt x="16639" y="2400"/>
                  </a:cubicBezTo>
                  <a:cubicBezTo>
                    <a:pt x="16777" y="2667"/>
                    <a:pt x="16925" y="2933"/>
                    <a:pt x="17205" y="3600"/>
                  </a:cubicBezTo>
                  <a:cubicBezTo>
                    <a:pt x="17486" y="4267"/>
                    <a:pt x="17898" y="5333"/>
                    <a:pt x="18234" y="6267"/>
                  </a:cubicBezTo>
                  <a:cubicBezTo>
                    <a:pt x="18570" y="7200"/>
                    <a:pt x="18828" y="8000"/>
                    <a:pt x="19087" y="9067"/>
                  </a:cubicBezTo>
                  <a:cubicBezTo>
                    <a:pt x="19346" y="10133"/>
                    <a:pt x="19604" y="11467"/>
                    <a:pt x="19851" y="12667"/>
                  </a:cubicBezTo>
                  <a:cubicBezTo>
                    <a:pt x="20097" y="13867"/>
                    <a:pt x="20331" y="14933"/>
                    <a:pt x="20621" y="16400"/>
                  </a:cubicBezTo>
                  <a:cubicBezTo>
                    <a:pt x="20910" y="17867"/>
                    <a:pt x="21255" y="197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7" name="Line"/>
            <p:cNvSpPr/>
            <p:nvPr/>
          </p:nvSpPr>
          <p:spPr>
            <a:xfrm>
              <a:off x="1481124" y="4901982"/>
              <a:ext cx="292867" cy="3923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9" h="21395" fill="norm" stroke="1" extrusionOk="0">
                  <a:moveTo>
                    <a:pt x="21124" y="3277"/>
                  </a:moveTo>
                  <a:cubicBezTo>
                    <a:pt x="21310" y="2440"/>
                    <a:pt x="21496" y="1604"/>
                    <a:pt x="21124" y="1047"/>
                  </a:cubicBezTo>
                  <a:cubicBezTo>
                    <a:pt x="20751" y="489"/>
                    <a:pt x="19820" y="211"/>
                    <a:pt x="18424" y="71"/>
                  </a:cubicBezTo>
                  <a:cubicBezTo>
                    <a:pt x="17027" y="-68"/>
                    <a:pt x="15165" y="-68"/>
                    <a:pt x="12651" y="698"/>
                  </a:cubicBezTo>
                  <a:cubicBezTo>
                    <a:pt x="10137" y="1465"/>
                    <a:pt x="6972" y="2998"/>
                    <a:pt x="5389" y="4461"/>
                  </a:cubicBezTo>
                  <a:cubicBezTo>
                    <a:pt x="3806" y="5924"/>
                    <a:pt x="3806" y="7318"/>
                    <a:pt x="4737" y="8154"/>
                  </a:cubicBezTo>
                  <a:cubicBezTo>
                    <a:pt x="5668" y="8990"/>
                    <a:pt x="7530" y="9269"/>
                    <a:pt x="8927" y="9478"/>
                  </a:cubicBezTo>
                  <a:cubicBezTo>
                    <a:pt x="10324" y="9687"/>
                    <a:pt x="11255" y="9826"/>
                    <a:pt x="11441" y="10175"/>
                  </a:cubicBezTo>
                  <a:cubicBezTo>
                    <a:pt x="11627" y="10523"/>
                    <a:pt x="11068" y="11080"/>
                    <a:pt x="9393" y="12195"/>
                  </a:cubicBezTo>
                  <a:cubicBezTo>
                    <a:pt x="7717" y="13310"/>
                    <a:pt x="4924" y="14982"/>
                    <a:pt x="3155" y="16167"/>
                  </a:cubicBezTo>
                  <a:cubicBezTo>
                    <a:pt x="1386" y="17351"/>
                    <a:pt x="641" y="18048"/>
                    <a:pt x="268" y="18815"/>
                  </a:cubicBezTo>
                  <a:cubicBezTo>
                    <a:pt x="-104" y="19581"/>
                    <a:pt x="-104" y="20417"/>
                    <a:pt x="362" y="20905"/>
                  </a:cubicBezTo>
                  <a:cubicBezTo>
                    <a:pt x="827" y="21393"/>
                    <a:pt x="1758" y="21532"/>
                    <a:pt x="3899" y="21253"/>
                  </a:cubicBezTo>
                  <a:cubicBezTo>
                    <a:pt x="6041" y="20975"/>
                    <a:pt x="9393" y="20278"/>
                    <a:pt x="11813" y="19790"/>
                  </a:cubicBezTo>
                  <a:cubicBezTo>
                    <a:pt x="14234" y="19302"/>
                    <a:pt x="15724" y="19024"/>
                    <a:pt x="17213" y="18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8" name="Line"/>
            <p:cNvSpPr/>
            <p:nvPr/>
          </p:nvSpPr>
          <p:spPr>
            <a:xfrm>
              <a:off x="1855375" y="5291735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09" name="Line"/>
            <p:cNvSpPr/>
            <p:nvPr/>
          </p:nvSpPr>
          <p:spPr>
            <a:xfrm>
              <a:off x="1810511" y="5153732"/>
              <a:ext cx="4372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6666" y="0"/>
                  </a:moveTo>
                  <a:cubicBezTo>
                    <a:pt x="3066" y="4800"/>
                    <a:pt x="-534" y="9600"/>
                    <a:pt x="66" y="13800"/>
                  </a:cubicBezTo>
                  <a:cubicBezTo>
                    <a:pt x="666" y="18000"/>
                    <a:pt x="5466" y="21600"/>
                    <a:pt x="10266" y="21600"/>
                  </a:cubicBezTo>
                  <a:cubicBezTo>
                    <a:pt x="15066" y="21600"/>
                    <a:pt x="19866" y="18000"/>
                    <a:pt x="20466" y="13800"/>
                  </a:cubicBezTo>
                  <a:cubicBezTo>
                    <a:pt x="21066" y="9600"/>
                    <a:pt x="17466" y="4800"/>
                    <a:pt x="13866" y="4800"/>
                  </a:cubicBezTo>
                  <a:cubicBezTo>
                    <a:pt x="10266" y="4800"/>
                    <a:pt x="6666" y="9600"/>
                    <a:pt x="3066" y="14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0" name="Line"/>
            <p:cNvSpPr/>
            <p:nvPr/>
          </p:nvSpPr>
          <p:spPr>
            <a:xfrm>
              <a:off x="1598892" y="4623356"/>
              <a:ext cx="164482" cy="204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0788" fill="norm" stroke="1" extrusionOk="0">
                  <a:moveTo>
                    <a:pt x="6434" y="10289"/>
                  </a:moveTo>
                  <a:cubicBezTo>
                    <a:pt x="5105" y="11069"/>
                    <a:pt x="3776" y="11850"/>
                    <a:pt x="2613" y="13932"/>
                  </a:cubicBezTo>
                  <a:cubicBezTo>
                    <a:pt x="1450" y="16014"/>
                    <a:pt x="453" y="19397"/>
                    <a:pt x="120" y="20438"/>
                  </a:cubicBezTo>
                  <a:cubicBezTo>
                    <a:pt x="-212" y="21479"/>
                    <a:pt x="120" y="20178"/>
                    <a:pt x="1450" y="16795"/>
                  </a:cubicBezTo>
                  <a:cubicBezTo>
                    <a:pt x="2779" y="13412"/>
                    <a:pt x="5105" y="7946"/>
                    <a:pt x="7265" y="4563"/>
                  </a:cubicBezTo>
                  <a:cubicBezTo>
                    <a:pt x="9425" y="1180"/>
                    <a:pt x="11419" y="-121"/>
                    <a:pt x="12748" y="9"/>
                  </a:cubicBezTo>
                  <a:cubicBezTo>
                    <a:pt x="14077" y="139"/>
                    <a:pt x="14742" y="1701"/>
                    <a:pt x="16071" y="4433"/>
                  </a:cubicBezTo>
                  <a:cubicBezTo>
                    <a:pt x="17400" y="7166"/>
                    <a:pt x="19394" y="11069"/>
                    <a:pt x="21388" y="149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1" name="Line"/>
            <p:cNvSpPr/>
            <p:nvPr/>
          </p:nvSpPr>
          <p:spPr>
            <a:xfrm>
              <a:off x="2192716" y="5008062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2" name="Line"/>
            <p:cNvSpPr/>
            <p:nvPr/>
          </p:nvSpPr>
          <p:spPr>
            <a:xfrm>
              <a:off x="2231050" y="5130732"/>
              <a:ext cx="138004" cy="4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3" name="Line"/>
            <p:cNvSpPr/>
            <p:nvPr/>
          </p:nvSpPr>
          <p:spPr>
            <a:xfrm>
              <a:off x="2836730" y="4787040"/>
              <a:ext cx="207006" cy="1980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6" fill="norm" stroke="1" extrusionOk="0">
                  <a:moveTo>
                    <a:pt x="0" y="4781"/>
                  </a:moveTo>
                  <a:cubicBezTo>
                    <a:pt x="0" y="2867"/>
                    <a:pt x="0" y="953"/>
                    <a:pt x="667" y="270"/>
                  </a:cubicBezTo>
                  <a:cubicBezTo>
                    <a:pt x="1333" y="-414"/>
                    <a:pt x="2667" y="133"/>
                    <a:pt x="5067" y="2730"/>
                  </a:cubicBezTo>
                  <a:cubicBezTo>
                    <a:pt x="7467" y="5328"/>
                    <a:pt x="10933" y="9976"/>
                    <a:pt x="13867" y="13394"/>
                  </a:cubicBezTo>
                  <a:cubicBezTo>
                    <a:pt x="16800" y="16811"/>
                    <a:pt x="19200" y="18999"/>
                    <a:pt x="21600" y="211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4" name="Line"/>
            <p:cNvSpPr/>
            <p:nvPr/>
          </p:nvSpPr>
          <p:spPr>
            <a:xfrm>
              <a:off x="3006501" y="4770976"/>
              <a:ext cx="94517" cy="428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443" fill="norm" stroke="1" extrusionOk="0">
                  <a:moveTo>
                    <a:pt x="20218" y="1121"/>
                  </a:moveTo>
                  <a:cubicBezTo>
                    <a:pt x="20787" y="482"/>
                    <a:pt x="21355" y="-157"/>
                    <a:pt x="20787" y="35"/>
                  </a:cubicBezTo>
                  <a:cubicBezTo>
                    <a:pt x="20218" y="226"/>
                    <a:pt x="18513" y="1249"/>
                    <a:pt x="15671" y="3741"/>
                  </a:cubicBezTo>
                  <a:cubicBezTo>
                    <a:pt x="12829" y="6234"/>
                    <a:pt x="8850" y="10196"/>
                    <a:pt x="6008" y="12880"/>
                  </a:cubicBezTo>
                  <a:cubicBezTo>
                    <a:pt x="3166" y="15564"/>
                    <a:pt x="1460" y="16970"/>
                    <a:pt x="608" y="17992"/>
                  </a:cubicBezTo>
                  <a:cubicBezTo>
                    <a:pt x="-245" y="19015"/>
                    <a:pt x="-245" y="19654"/>
                    <a:pt x="892" y="20165"/>
                  </a:cubicBezTo>
                  <a:cubicBezTo>
                    <a:pt x="2029" y="20676"/>
                    <a:pt x="4302" y="21060"/>
                    <a:pt x="6576" y="21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5" name="Line"/>
            <p:cNvSpPr/>
            <p:nvPr/>
          </p:nvSpPr>
          <p:spPr>
            <a:xfrm>
              <a:off x="3151071" y="5184399"/>
              <a:ext cx="46002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6" name="Line"/>
            <p:cNvSpPr/>
            <p:nvPr/>
          </p:nvSpPr>
          <p:spPr>
            <a:xfrm>
              <a:off x="3159876" y="5028330"/>
              <a:ext cx="47523" cy="552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83" h="20307" fill="norm" stroke="1" extrusionOk="0">
                  <a:moveTo>
                    <a:pt x="9239" y="3822"/>
                  </a:moveTo>
                  <a:cubicBezTo>
                    <a:pt x="4919" y="6639"/>
                    <a:pt x="599" y="9457"/>
                    <a:pt x="59" y="12743"/>
                  </a:cubicBezTo>
                  <a:cubicBezTo>
                    <a:pt x="-481" y="16030"/>
                    <a:pt x="2759" y="19787"/>
                    <a:pt x="7079" y="20256"/>
                  </a:cubicBezTo>
                  <a:cubicBezTo>
                    <a:pt x="11399" y="20726"/>
                    <a:pt x="16799" y="17909"/>
                    <a:pt x="18959" y="13683"/>
                  </a:cubicBezTo>
                  <a:cubicBezTo>
                    <a:pt x="21119" y="9456"/>
                    <a:pt x="20039" y="3822"/>
                    <a:pt x="16799" y="1474"/>
                  </a:cubicBezTo>
                  <a:cubicBezTo>
                    <a:pt x="13559" y="-874"/>
                    <a:pt x="8159" y="65"/>
                    <a:pt x="2759" y="10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7" name="Line"/>
            <p:cNvSpPr/>
            <p:nvPr/>
          </p:nvSpPr>
          <p:spPr>
            <a:xfrm>
              <a:off x="3565080" y="5061730"/>
              <a:ext cx="21467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4800"/>
                    <a:pt x="8743" y="9600"/>
                    <a:pt x="12343" y="13200"/>
                  </a:cubicBezTo>
                  <a:cubicBezTo>
                    <a:pt x="15943" y="16800"/>
                    <a:pt x="18771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8" name="Line"/>
            <p:cNvSpPr/>
            <p:nvPr/>
          </p:nvSpPr>
          <p:spPr>
            <a:xfrm>
              <a:off x="3948422" y="4862392"/>
              <a:ext cx="17633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57" y="2191"/>
                    <a:pt x="7513" y="4383"/>
                    <a:pt x="11113" y="7983"/>
                  </a:cubicBezTo>
                  <a:cubicBezTo>
                    <a:pt x="14713" y="11583"/>
                    <a:pt x="18157" y="165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19" name="Line"/>
            <p:cNvSpPr/>
            <p:nvPr/>
          </p:nvSpPr>
          <p:spPr>
            <a:xfrm>
              <a:off x="4094092" y="4816391"/>
              <a:ext cx="138004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800" y="1440"/>
                    <a:pt x="16000" y="2880"/>
                    <a:pt x="12800" y="5544"/>
                  </a:cubicBezTo>
                  <a:cubicBezTo>
                    <a:pt x="9600" y="8208"/>
                    <a:pt x="6000" y="12096"/>
                    <a:pt x="3800" y="14976"/>
                  </a:cubicBezTo>
                  <a:cubicBezTo>
                    <a:pt x="1600" y="17856"/>
                    <a:pt x="800" y="1972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0" name="Line"/>
            <p:cNvSpPr/>
            <p:nvPr/>
          </p:nvSpPr>
          <p:spPr>
            <a:xfrm>
              <a:off x="4201427" y="5115398"/>
              <a:ext cx="7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1" name="Line"/>
            <p:cNvSpPr/>
            <p:nvPr/>
          </p:nvSpPr>
          <p:spPr>
            <a:xfrm>
              <a:off x="4206435" y="4997840"/>
              <a:ext cx="55742" cy="46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30" h="19727" fill="norm" stroke="1" extrusionOk="0">
                  <a:moveTo>
                    <a:pt x="14436" y="7560"/>
                  </a:moveTo>
                  <a:cubicBezTo>
                    <a:pt x="9936" y="6480"/>
                    <a:pt x="5436" y="5400"/>
                    <a:pt x="2736" y="7560"/>
                  </a:cubicBezTo>
                  <a:cubicBezTo>
                    <a:pt x="36" y="9720"/>
                    <a:pt x="-864" y="15120"/>
                    <a:pt x="936" y="17820"/>
                  </a:cubicBezTo>
                  <a:cubicBezTo>
                    <a:pt x="2736" y="20520"/>
                    <a:pt x="7236" y="20520"/>
                    <a:pt x="11736" y="16740"/>
                  </a:cubicBezTo>
                  <a:cubicBezTo>
                    <a:pt x="16236" y="12960"/>
                    <a:pt x="20736" y="5400"/>
                    <a:pt x="19386" y="2160"/>
                  </a:cubicBezTo>
                  <a:cubicBezTo>
                    <a:pt x="18036" y="-1080"/>
                    <a:pt x="10836" y="0"/>
                    <a:pt x="3636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2" name="Line"/>
            <p:cNvSpPr/>
            <p:nvPr/>
          </p:nvSpPr>
          <p:spPr>
            <a:xfrm>
              <a:off x="4084958" y="4495825"/>
              <a:ext cx="162472" cy="164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088" fill="norm" stroke="1" extrusionOk="0">
                  <a:moveTo>
                    <a:pt x="9306" y="8652"/>
                  </a:moveTo>
                  <a:cubicBezTo>
                    <a:pt x="7618" y="9633"/>
                    <a:pt x="5931" y="10615"/>
                    <a:pt x="4750" y="11924"/>
                  </a:cubicBezTo>
                  <a:cubicBezTo>
                    <a:pt x="3568" y="13233"/>
                    <a:pt x="2894" y="14870"/>
                    <a:pt x="2050" y="16833"/>
                  </a:cubicBezTo>
                  <a:cubicBezTo>
                    <a:pt x="1206" y="18797"/>
                    <a:pt x="194" y="21088"/>
                    <a:pt x="25" y="21088"/>
                  </a:cubicBezTo>
                  <a:cubicBezTo>
                    <a:pt x="-144" y="21088"/>
                    <a:pt x="531" y="18797"/>
                    <a:pt x="2387" y="15361"/>
                  </a:cubicBezTo>
                  <a:cubicBezTo>
                    <a:pt x="4243" y="11924"/>
                    <a:pt x="7281" y="7343"/>
                    <a:pt x="9812" y="4233"/>
                  </a:cubicBezTo>
                  <a:cubicBezTo>
                    <a:pt x="12344" y="1124"/>
                    <a:pt x="14369" y="-512"/>
                    <a:pt x="15719" y="143"/>
                  </a:cubicBezTo>
                  <a:cubicBezTo>
                    <a:pt x="17069" y="797"/>
                    <a:pt x="17744" y="3743"/>
                    <a:pt x="18587" y="7343"/>
                  </a:cubicBezTo>
                  <a:cubicBezTo>
                    <a:pt x="19431" y="10943"/>
                    <a:pt x="20443" y="15197"/>
                    <a:pt x="21456" y="19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3" name="Line"/>
            <p:cNvSpPr/>
            <p:nvPr/>
          </p:nvSpPr>
          <p:spPr>
            <a:xfrm>
              <a:off x="2522390" y="5928083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4" name="Line"/>
            <p:cNvSpPr/>
            <p:nvPr/>
          </p:nvSpPr>
          <p:spPr>
            <a:xfrm>
              <a:off x="2522390" y="6050752"/>
              <a:ext cx="184005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7200"/>
                  </a:moveTo>
                  <a:cubicBezTo>
                    <a:pt x="3000" y="14400"/>
                    <a:pt x="6000" y="21600"/>
                    <a:pt x="9600" y="20400"/>
                  </a:cubicBezTo>
                  <a:cubicBezTo>
                    <a:pt x="13200" y="19200"/>
                    <a:pt x="17400" y="9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5" name="Line"/>
            <p:cNvSpPr/>
            <p:nvPr/>
          </p:nvSpPr>
          <p:spPr>
            <a:xfrm>
              <a:off x="2905732" y="5865171"/>
              <a:ext cx="161005" cy="147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4" fill="norm" stroke="1" extrusionOk="0">
                  <a:moveTo>
                    <a:pt x="0" y="226"/>
                  </a:moveTo>
                  <a:cubicBezTo>
                    <a:pt x="1714" y="-140"/>
                    <a:pt x="3429" y="-506"/>
                    <a:pt x="7029" y="2972"/>
                  </a:cubicBezTo>
                  <a:cubicBezTo>
                    <a:pt x="10629" y="6450"/>
                    <a:pt x="16114" y="13772"/>
                    <a:pt x="21600" y="210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6" name="Line"/>
            <p:cNvSpPr/>
            <p:nvPr/>
          </p:nvSpPr>
          <p:spPr>
            <a:xfrm>
              <a:off x="3077896" y="5874415"/>
              <a:ext cx="73176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5368" y="3512"/>
                    <a:pt x="9410" y="7024"/>
                    <a:pt x="5686" y="10273"/>
                  </a:cubicBezTo>
                  <a:cubicBezTo>
                    <a:pt x="1961" y="13522"/>
                    <a:pt x="472" y="16507"/>
                    <a:pt x="99" y="18351"/>
                  </a:cubicBezTo>
                  <a:cubicBezTo>
                    <a:pt x="-273" y="20195"/>
                    <a:pt x="472" y="20898"/>
                    <a:pt x="12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7" name="Line"/>
            <p:cNvSpPr/>
            <p:nvPr/>
          </p:nvSpPr>
          <p:spPr>
            <a:xfrm>
              <a:off x="3181738" y="6119754"/>
              <a:ext cx="2300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8" name="Line"/>
            <p:cNvSpPr/>
            <p:nvPr/>
          </p:nvSpPr>
          <p:spPr>
            <a:xfrm>
              <a:off x="3235406" y="5989418"/>
              <a:ext cx="1" cy="766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29" name="Line"/>
            <p:cNvSpPr/>
            <p:nvPr/>
          </p:nvSpPr>
          <p:spPr>
            <a:xfrm>
              <a:off x="3457744" y="6043085"/>
              <a:ext cx="24534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00" y="21600"/>
                    <a:pt x="10800" y="21600"/>
                    <a:pt x="14400" y="18000"/>
                  </a:cubicBezTo>
                  <a:cubicBezTo>
                    <a:pt x="18000" y="14400"/>
                    <a:pt x="198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0" name="Line"/>
            <p:cNvSpPr/>
            <p:nvPr/>
          </p:nvSpPr>
          <p:spPr>
            <a:xfrm>
              <a:off x="4136556" y="5777042"/>
              <a:ext cx="113825" cy="3657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1317" fill="norm" stroke="1" extrusionOk="0">
                  <a:moveTo>
                    <a:pt x="19938" y="2547"/>
                  </a:moveTo>
                  <a:cubicBezTo>
                    <a:pt x="20397" y="1803"/>
                    <a:pt x="20857" y="1058"/>
                    <a:pt x="19938" y="536"/>
                  </a:cubicBezTo>
                  <a:cubicBezTo>
                    <a:pt x="19019" y="15"/>
                    <a:pt x="16721" y="-283"/>
                    <a:pt x="13504" y="387"/>
                  </a:cubicBezTo>
                  <a:cubicBezTo>
                    <a:pt x="10287" y="1058"/>
                    <a:pt x="6151" y="2696"/>
                    <a:pt x="3393" y="5452"/>
                  </a:cubicBezTo>
                  <a:cubicBezTo>
                    <a:pt x="636" y="8208"/>
                    <a:pt x="-743" y="12081"/>
                    <a:pt x="406" y="14837"/>
                  </a:cubicBezTo>
                  <a:cubicBezTo>
                    <a:pt x="1555" y="17593"/>
                    <a:pt x="5231" y="19231"/>
                    <a:pt x="8219" y="20125"/>
                  </a:cubicBezTo>
                  <a:cubicBezTo>
                    <a:pt x="11206" y="21019"/>
                    <a:pt x="13504" y="21168"/>
                    <a:pt x="15802" y="21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1" name="Line"/>
            <p:cNvSpPr/>
            <p:nvPr/>
          </p:nvSpPr>
          <p:spPr>
            <a:xfrm>
              <a:off x="4385870" y="5754956"/>
              <a:ext cx="174060" cy="587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1" h="21402" fill="norm" stroke="1" extrusionOk="0">
                  <a:moveTo>
                    <a:pt x="1824" y="7983"/>
                  </a:moveTo>
                  <a:cubicBezTo>
                    <a:pt x="1198" y="10497"/>
                    <a:pt x="572" y="13011"/>
                    <a:pt x="259" y="15105"/>
                  </a:cubicBezTo>
                  <a:cubicBezTo>
                    <a:pt x="-54" y="17200"/>
                    <a:pt x="-54" y="18876"/>
                    <a:pt x="103" y="19947"/>
                  </a:cubicBezTo>
                  <a:cubicBezTo>
                    <a:pt x="259" y="21017"/>
                    <a:pt x="572" y="21483"/>
                    <a:pt x="729" y="21390"/>
                  </a:cubicBezTo>
                  <a:cubicBezTo>
                    <a:pt x="885" y="21297"/>
                    <a:pt x="885" y="20645"/>
                    <a:pt x="729" y="18643"/>
                  </a:cubicBezTo>
                  <a:cubicBezTo>
                    <a:pt x="572" y="16642"/>
                    <a:pt x="259" y="13290"/>
                    <a:pt x="416" y="10311"/>
                  </a:cubicBezTo>
                  <a:cubicBezTo>
                    <a:pt x="572" y="7331"/>
                    <a:pt x="1198" y="4724"/>
                    <a:pt x="2763" y="3049"/>
                  </a:cubicBezTo>
                  <a:cubicBezTo>
                    <a:pt x="4329" y="1373"/>
                    <a:pt x="6833" y="628"/>
                    <a:pt x="8868" y="255"/>
                  </a:cubicBezTo>
                  <a:cubicBezTo>
                    <a:pt x="10903" y="-117"/>
                    <a:pt x="12468" y="-117"/>
                    <a:pt x="14033" y="488"/>
                  </a:cubicBezTo>
                  <a:cubicBezTo>
                    <a:pt x="15598" y="1093"/>
                    <a:pt x="17163" y="2304"/>
                    <a:pt x="17789" y="3421"/>
                  </a:cubicBezTo>
                  <a:cubicBezTo>
                    <a:pt x="18416" y="4538"/>
                    <a:pt x="18103" y="5562"/>
                    <a:pt x="17163" y="6354"/>
                  </a:cubicBezTo>
                  <a:cubicBezTo>
                    <a:pt x="16224" y="7145"/>
                    <a:pt x="14659" y="7704"/>
                    <a:pt x="14659" y="7936"/>
                  </a:cubicBezTo>
                  <a:cubicBezTo>
                    <a:pt x="14659" y="8169"/>
                    <a:pt x="16224" y="8076"/>
                    <a:pt x="17633" y="8169"/>
                  </a:cubicBezTo>
                  <a:cubicBezTo>
                    <a:pt x="19042" y="8262"/>
                    <a:pt x="20294" y="8542"/>
                    <a:pt x="20920" y="8914"/>
                  </a:cubicBezTo>
                  <a:cubicBezTo>
                    <a:pt x="21546" y="9286"/>
                    <a:pt x="21546" y="9752"/>
                    <a:pt x="20137" y="10171"/>
                  </a:cubicBezTo>
                  <a:cubicBezTo>
                    <a:pt x="18729" y="10590"/>
                    <a:pt x="15911" y="10962"/>
                    <a:pt x="13094" y="113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2" name="Line"/>
            <p:cNvSpPr/>
            <p:nvPr/>
          </p:nvSpPr>
          <p:spPr>
            <a:xfrm>
              <a:off x="4623104" y="5966417"/>
              <a:ext cx="95042" cy="98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353" fill="norm" stroke="1" extrusionOk="0">
                  <a:moveTo>
                    <a:pt x="11937" y="9969"/>
                  </a:moveTo>
                  <a:cubicBezTo>
                    <a:pt x="10232" y="12185"/>
                    <a:pt x="8526" y="14400"/>
                    <a:pt x="8526" y="16615"/>
                  </a:cubicBezTo>
                  <a:cubicBezTo>
                    <a:pt x="8526" y="18831"/>
                    <a:pt x="10232" y="21046"/>
                    <a:pt x="12505" y="21323"/>
                  </a:cubicBezTo>
                  <a:cubicBezTo>
                    <a:pt x="14779" y="21600"/>
                    <a:pt x="17621" y="19938"/>
                    <a:pt x="19326" y="17723"/>
                  </a:cubicBezTo>
                  <a:cubicBezTo>
                    <a:pt x="21032" y="15508"/>
                    <a:pt x="21600" y="12738"/>
                    <a:pt x="20747" y="10523"/>
                  </a:cubicBezTo>
                  <a:cubicBezTo>
                    <a:pt x="19895" y="8308"/>
                    <a:pt x="17621" y="6646"/>
                    <a:pt x="13926" y="4985"/>
                  </a:cubicBezTo>
                  <a:cubicBezTo>
                    <a:pt x="10232" y="3323"/>
                    <a:pt x="5116" y="166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3" name="Line"/>
            <p:cNvSpPr/>
            <p:nvPr/>
          </p:nvSpPr>
          <p:spPr>
            <a:xfrm>
              <a:off x="4420687" y="5531963"/>
              <a:ext cx="141083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600" fill="norm" stroke="1" extrusionOk="0">
                  <a:moveTo>
                    <a:pt x="5093" y="13050"/>
                  </a:moveTo>
                  <a:cubicBezTo>
                    <a:pt x="3550" y="14400"/>
                    <a:pt x="2007" y="15750"/>
                    <a:pt x="1043" y="17550"/>
                  </a:cubicBezTo>
                  <a:cubicBezTo>
                    <a:pt x="79" y="19350"/>
                    <a:pt x="-307" y="21600"/>
                    <a:pt x="272" y="21600"/>
                  </a:cubicBezTo>
                  <a:cubicBezTo>
                    <a:pt x="850" y="21600"/>
                    <a:pt x="2393" y="19350"/>
                    <a:pt x="4129" y="15975"/>
                  </a:cubicBezTo>
                  <a:cubicBezTo>
                    <a:pt x="5864" y="12600"/>
                    <a:pt x="7793" y="8100"/>
                    <a:pt x="9336" y="4950"/>
                  </a:cubicBezTo>
                  <a:cubicBezTo>
                    <a:pt x="10879" y="1800"/>
                    <a:pt x="12036" y="0"/>
                    <a:pt x="13386" y="0"/>
                  </a:cubicBezTo>
                  <a:cubicBezTo>
                    <a:pt x="14736" y="0"/>
                    <a:pt x="16279" y="1800"/>
                    <a:pt x="17629" y="4725"/>
                  </a:cubicBezTo>
                  <a:cubicBezTo>
                    <a:pt x="18979" y="7650"/>
                    <a:pt x="20136" y="11700"/>
                    <a:pt x="21293" y="15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4" name="Line"/>
            <p:cNvSpPr/>
            <p:nvPr/>
          </p:nvSpPr>
          <p:spPr>
            <a:xfrm>
              <a:off x="4914444" y="5966417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200"/>
                    <a:pt x="7855" y="10800"/>
                    <a:pt x="11455" y="7200"/>
                  </a:cubicBezTo>
                  <a:cubicBezTo>
                    <a:pt x="15055" y="3600"/>
                    <a:pt x="1832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5" name="Line"/>
            <p:cNvSpPr/>
            <p:nvPr/>
          </p:nvSpPr>
          <p:spPr>
            <a:xfrm>
              <a:off x="5018829" y="5897416"/>
              <a:ext cx="33619" cy="230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4080"/>
                    <a:pt x="-1304" y="8160"/>
                    <a:pt x="1782" y="11760"/>
                  </a:cubicBezTo>
                  <a:cubicBezTo>
                    <a:pt x="4867" y="15360"/>
                    <a:pt x="12582" y="18480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6" name="Line"/>
            <p:cNvSpPr/>
            <p:nvPr/>
          </p:nvSpPr>
          <p:spPr>
            <a:xfrm>
              <a:off x="5182783" y="5821890"/>
              <a:ext cx="203280" cy="588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442" fill="norm" stroke="1" extrusionOk="0">
                  <a:moveTo>
                    <a:pt x="0" y="9455"/>
                  </a:moveTo>
                  <a:cubicBezTo>
                    <a:pt x="810" y="12434"/>
                    <a:pt x="1620" y="15413"/>
                    <a:pt x="2025" y="17136"/>
                  </a:cubicBezTo>
                  <a:cubicBezTo>
                    <a:pt x="2430" y="18858"/>
                    <a:pt x="2430" y="19324"/>
                    <a:pt x="2430" y="19929"/>
                  </a:cubicBezTo>
                  <a:cubicBezTo>
                    <a:pt x="2430" y="20534"/>
                    <a:pt x="2430" y="21279"/>
                    <a:pt x="2430" y="21418"/>
                  </a:cubicBezTo>
                  <a:cubicBezTo>
                    <a:pt x="2430" y="21558"/>
                    <a:pt x="2430" y="21092"/>
                    <a:pt x="2565" y="19044"/>
                  </a:cubicBezTo>
                  <a:cubicBezTo>
                    <a:pt x="2700" y="16996"/>
                    <a:pt x="2970" y="13365"/>
                    <a:pt x="3510" y="10292"/>
                  </a:cubicBezTo>
                  <a:cubicBezTo>
                    <a:pt x="4050" y="7220"/>
                    <a:pt x="4860" y="4706"/>
                    <a:pt x="5400" y="3217"/>
                  </a:cubicBezTo>
                  <a:cubicBezTo>
                    <a:pt x="5940" y="1727"/>
                    <a:pt x="6210" y="1261"/>
                    <a:pt x="6750" y="842"/>
                  </a:cubicBezTo>
                  <a:cubicBezTo>
                    <a:pt x="7290" y="424"/>
                    <a:pt x="8100" y="51"/>
                    <a:pt x="9180" y="5"/>
                  </a:cubicBezTo>
                  <a:cubicBezTo>
                    <a:pt x="10260" y="-42"/>
                    <a:pt x="11610" y="237"/>
                    <a:pt x="13095" y="1075"/>
                  </a:cubicBezTo>
                  <a:cubicBezTo>
                    <a:pt x="14580" y="1913"/>
                    <a:pt x="16200" y="3310"/>
                    <a:pt x="16875" y="4241"/>
                  </a:cubicBezTo>
                  <a:cubicBezTo>
                    <a:pt x="17550" y="5172"/>
                    <a:pt x="17280" y="5637"/>
                    <a:pt x="16605" y="6010"/>
                  </a:cubicBezTo>
                  <a:cubicBezTo>
                    <a:pt x="15930" y="6382"/>
                    <a:pt x="14850" y="6661"/>
                    <a:pt x="15255" y="6894"/>
                  </a:cubicBezTo>
                  <a:cubicBezTo>
                    <a:pt x="15660" y="7127"/>
                    <a:pt x="17550" y="7313"/>
                    <a:pt x="19035" y="7686"/>
                  </a:cubicBezTo>
                  <a:cubicBezTo>
                    <a:pt x="20520" y="8058"/>
                    <a:pt x="21600" y="8617"/>
                    <a:pt x="21465" y="9268"/>
                  </a:cubicBezTo>
                  <a:cubicBezTo>
                    <a:pt x="21330" y="9920"/>
                    <a:pt x="19980" y="10665"/>
                    <a:pt x="18495" y="11084"/>
                  </a:cubicBezTo>
                  <a:cubicBezTo>
                    <a:pt x="17010" y="11503"/>
                    <a:pt x="15390" y="11596"/>
                    <a:pt x="14175" y="11456"/>
                  </a:cubicBezTo>
                  <a:cubicBezTo>
                    <a:pt x="12960" y="11317"/>
                    <a:pt x="12150" y="10944"/>
                    <a:pt x="11340" y="10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7" name="Line"/>
            <p:cNvSpPr/>
            <p:nvPr/>
          </p:nvSpPr>
          <p:spPr>
            <a:xfrm>
              <a:off x="5443456" y="6035419"/>
              <a:ext cx="1681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2618"/>
                    <a:pt x="18514" y="5236"/>
                    <a:pt x="20057" y="8836"/>
                  </a:cubicBezTo>
                  <a:cubicBezTo>
                    <a:pt x="21600" y="12436"/>
                    <a:pt x="15429" y="17018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8" name="Line"/>
            <p:cNvSpPr/>
            <p:nvPr/>
          </p:nvSpPr>
          <p:spPr>
            <a:xfrm>
              <a:off x="5224611" y="5665205"/>
              <a:ext cx="142177" cy="942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8" h="20954" fill="norm" stroke="1" extrusionOk="0">
                  <a:moveTo>
                    <a:pt x="1787" y="2196"/>
                  </a:moveTo>
                  <a:cubicBezTo>
                    <a:pt x="1401" y="5038"/>
                    <a:pt x="1015" y="7880"/>
                    <a:pt x="629" y="11007"/>
                  </a:cubicBezTo>
                  <a:cubicBezTo>
                    <a:pt x="244" y="14133"/>
                    <a:pt x="-142" y="17543"/>
                    <a:pt x="51" y="17828"/>
                  </a:cubicBezTo>
                  <a:cubicBezTo>
                    <a:pt x="244" y="18112"/>
                    <a:pt x="1015" y="15270"/>
                    <a:pt x="1979" y="11859"/>
                  </a:cubicBezTo>
                  <a:cubicBezTo>
                    <a:pt x="2944" y="8449"/>
                    <a:pt x="4101" y="4470"/>
                    <a:pt x="5644" y="2196"/>
                  </a:cubicBezTo>
                  <a:cubicBezTo>
                    <a:pt x="7187" y="-78"/>
                    <a:pt x="9115" y="-646"/>
                    <a:pt x="10658" y="775"/>
                  </a:cubicBezTo>
                  <a:cubicBezTo>
                    <a:pt x="12201" y="2196"/>
                    <a:pt x="13358" y="5607"/>
                    <a:pt x="15094" y="9301"/>
                  </a:cubicBezTo>
                  <a:cubicBezTo>
                    <a:pt x="16829" y="12996"/>
                    <a:pt x="19144" y="16975"/>
                    <a:pt x="21458" y="20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39" name="Line"/>
            <p:cNvSpPr/>
            <p:nvPr/>
          </p:nvSpPr>
          <p:spPr>
            <a:xfrm>
              <a:off x="5642793" y="5820747"/>
              <a:ext cx="20700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33" y="0"/>
                    <a:pt x="2667" y="0"/>
                    <a:pt x="5333" y="2323"/>
                  </a:cubicBezTo>
                  <a:cubicBezTo>
                    <a:pt x="8000" y="4645"/>
                    <a:pt x="12000" y="9290"/>
                    <a:pt x="14933" y="12890"/>
                  </a:cubicBezTo>
                  <a:cubicBezTo>
                    <a:pt x="17867" y="16490"/>
                    <a:pt x="19733" y="190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0" name="Line"/>
            <p:cNvSpPr/>
            <p:nvPr/>
          </p:nvSpPr>
          <p:spPr>
            <a:xfrm>
              <a:off x="5704128" y="5790666"/>
              <a:ext cx="145671" cy="382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4" fill="norm" stroke="1" extrusionOk="0">
                  <a:moveTo>
                    <a:pt x="21600" y="1254"/>
                  </a:moveTo>
                  <a:cubicBezTo>
                    <a:pt x="20842" y="539"/>
                    <a:pt x="20084" y="-176"/>
                    <a:pt x="18758" y="39"/>
                  </a:cubicBezTo>
                  <a:cubicBezTo>
                    <a:pt x="17432" y="253"/>
                    <a:pt x="15537" y="1398"/>
                    <a:pt x="12505" y="3901"/>
                  </a:cubicBezTo>
                  <a:cubicBezTo>
                    <a:pt x="9474" y="6404"/>
                    <a:pt x="5305" y="10266"/>
                    <a:pt x="3032" y="13413"/>
                  </a:cubicBezTo>
                  <a:cubicBezTo>
                    <a:pt x="758" y="16560"/>
                    <a:pt x="379" y="18992"/>
                    <a:pt x="0" y="214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1" name="Line"/>
            <p:cNvSpPr/>
            <p:nvPr/>
          </p:nvSpPr>
          <p:spPr>
            <a:xfrm>
              <a:off x="5888132" y="6035419"/>
              <a:ext cx="1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2" name="Line"/>
            <p:cNvSpPr/>
            <p:nvPr/>
          </p:nvSpPr>
          <p:spPr>
            <a:xfrm>
              <a:off x="5903466" y="5889749"/>
              <a:ext cx="54320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8" h="21600" fill="norm" stroke="1" extrusionOk="0">
                  <a:moveTo>
                    <a:pt x="0" y="16800"/>
                  </a:moveTo>
                  <a:cubicBezTo>
                    <a:pt x="3927" y="19200"/>
                    <a:pt x="7855" y="21600"/>
                    <a:pt x="11782" y="21600"/>
                  </a:cubicBezTo>
                  <a:cubicBezTo>
                    <a:pt x="15709" y="21600"/>
                    <a:pt x="19636" y="19200"/>
                    <a:pt x="20618" y="16000"/>
                  </a:cubicBezTo>
                  <a:cubicBezTo>
                    <a:pt x="21600" y="12800"/>
                    <a:pt x="19636" y="8800"/>
                    <a:pt x="15709" y="6000"/>
                  </a:cubicBezTo>
                  <a:cubicBezTo>
                    <a:pt x="11782" y="3200"/>
                    <a:pt x="5891" y="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3" name="Line"/>
            <p:cNvSpPr/>
            <p:nvPr/>
          </p:nvSpPr>
          <p:spPr>
            <a:xfrm>
              <a:off x="5964800" y="5736412"/>
              <a:ext cx="138549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1" h="21600" fill="norm" stroke="1" extrusionOk="0">
                  <a:moveTo>
                    <a:pt x="11571" y="0"/>
                  </a:moveTo>
                  <a:cubicBezTo>
                    <a:pt x="15043" y="1742"/>
                    <a:pt x="18514" y="3484"/>
                    <a:pt x="20057" y="6039"/>
                  </a:cubicBezTo>
                  <a:cubicBezTo>
                    <a:pt x="21600" y="8594"/>
                    <a:pt x="21214" y="11961"/>
                    <a:pt x="17550" y="14690"/>
                  </a:cubicBezTo>
                  <a:cubicBezTo>
                    <a:pt x="13886" y="17419"/>
                    <a:pt x="6943" y="195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4" name="Line"/>
            <p:cNvSpPr/>
            <p:nvPr/>
          </p:nvSpPr>
          <p:spPr>
            <a:xfrm>
              <a:off x="1061049" y="4357727"/>
              <a:ext cx="1103970" cy="1334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489" fill="norm" stroke="1" extrusionOk="0">
                  <a:moveTo>
                    <a:pt x="15434" y="1459"/>
                  </a:moveTo>
                  <a:cubicBezTo>
                    <a:pt x="15434" y="1253"/>
                    <a:pt x="15434" y="1048"/>
                    <a:pt x="15459" y="842"/>
                  </a:cubicBezTo>
                  <a:cubicBezTo>
                    <a:pt x="15484" y="636"/>
                    <a:pt x="15533" y="431"/>
                    <a:pt x="15434" y="287"/>
                  </a:cubicBezTo>
                  <a:cubicBezTo>
                    <a:pt x="15335" y="143"/>
                    <a:pt x="15086" y="60"/>
                    <a:pt x="14267" y="19"/>
                  </a:cubicBezTo>
                  <a:cubicBezTo>
                    <a:pt x="13448" y="-22"/>
                    <a:pt x="12058" y="-22"/>
                    <a:pt x="10593" y="266"/>
                  </a:cubicBezTo>
                  <a:cubicBezTo>
                    <a:pt x="9128" y="554"/>
                    <a:pt x="7589" y="1130"/>
                    <a:pt x="6223" y="1829"/>
                  </a:cubicBezTo>
                  <a:cubicBezTo>
                    <a:pt x="4858" y="2529"/>
                    <a:pt x="3666" y="3352"/>
                    <a:pt x="2673" y="4380"/>
                  </a:cubicBezTo>
                  <a:cubicBezTo>
                    <a:pt x="1680" y="5409"/>
                    <a:pt x="885" y="6643"/>
                    <a:pt x="438" y="8083"/>
                  </a:cubicBezTo>
                  <a:cubicBezTo>
                    <a:pt x="-9" y="9523"/>
                    <a:pt x="-108" y="11169"/>
                    <a:pt x="115" y="12712"/>
                  </a:cubicBezTo>
                  <a:cubicBezTo>
                    <a:pt x="339" y="14255"/>
                    <a:pt x="885" y="15695"/>
                    <a:pt x="1729" y="16929"/>
                  </a:cubicBezTo>
                  <a:cubicBezTo>
                    <a:pt x="2573" y="18163"/>
                    <a:pt x="3715" y="19192"/>
                    <a:pt x="5006" y="19891"/>
                  </a:cubicBezTo>
                  <a:cubicBezTo>
                    <a:pt x="6298" y="20591"/>
                    <a:pt x="7738" y="20961"/>
                    <a:pt x="9227" y="21208"/>
                  </a:cubicBezTo>
                  <a:cubicBezTo>
                    <a:pt x="10717" y="21455"/>
                    <a:pt x="12256" y="21578"/>
                    <a:pt x="13646" y="21413"/>
                  </a:cubicBezTo>
                  <a:cubicBezTo>
                    <a:pt x="15037" y="21249"/>
                    <a:pt x="16278" y="20796"/>
                    <a:pt x="17371" y="20097"/>
                  </a:cubicBezTo>
                  <a:cubicBezTo>
                    <a:pt x="18463" y="19397"/>
                    <a:pt x="19406" y="18451"/>
                    <a:pt x="20052" y="17299"/>
                  </a:cubicBezTo>
                  <a:cubicBezTo>
                    <a:pt x="20698" y="16147"/>
                    <a:pt x="21045" y="14789"/>
                    <a:pt x="21244" y="13349"/>
                  </a:cubicBezTo>
                  <a:cubicBezTo>
                    <a:pt x="21442" y="11909"/>
                    <a:pt x="21492" y="10387"/>
                    <a:pt x="21418" y="8947"/>
                  </a:cubicBezTo>
                  <a:cubicBezTo>
                    <a:pt x="21343" y="7507"/>
                    <a:pt x="21144" y="6149"/>
                    <a:pt x="20648" y="4956"/>
                  </a:cubicBezTo>
                  <a:cubicBezTo>
                    <a:pt x="20151" y="3763"/>
                    <a:pt x="19357" y="2735"/>
                    <a:pt x="18240" y="2035"/>
                  </a:cubicBezTo>
                  <a:cubicBezTo>
                    <a:pt x="17122" y="1336"/>
                    <a:pt x="15682" y="965"/>
                    <a:pt x="14466" y="780"/>
                  </a:cubicBezTo>
                  <a:cubicBezTo>
                    <a:pt x="13249" y="595"/>
                    <a:pt x="12256" y="595"/>
                    <a:pt x="11263" y="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5" name="Line"/>
            <p:cNvSpPr/>
            <p:nvPr/>
          </p:nvSpPr>
          <p:spPr>
            <a:xfrm>
              <a:off x="0" y="4494384"/>
              <a:ext cx="207005" cy="229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9969"/>
                  </a:moveTo>
                  <a:cubicBezTo>
                    <a:pt x="2667" y="9969"/>
                    <a:pt x="5333" y="9969"/>
                    <a:pt x="7600" y="11156"/>
                  </a:cubicBezTo>
                  <a:cubicBezTo>
                    <a:pt x="9867" y="12343"/>
                    <a:pt x="11733" y="14716"/>
                    <a:pt x="12667" y="16853"/>
                  </a:cubicBezTo>
                  <a:cubicBezTo>
                    <a:pt x="13600" y="18989"/>
                    <a:pt x="13600" y="20888"/>
                    <a:pt x="13200" y="21244"/>
                  </a:cubicBezTo>
                  <a:cubicBezTo>
                    <a:pt x="12800" y="21600"/>
                    <a:pt x="12000" y="20413"/>
                    <a:pt x="11467" y="18396"/>
                  </a:cubicBezTo>
                  <a:cubicBezTo>
                    <a:pt x="10933" y="16378"/>
                    <a:pt x="10667" y="13530"/>
                    <a:pt x="12400" y="10325"/>
                  </a:cubicBezTo>
                  <a:cubicBezTo>
                    <a:pt x="14133" y="7121"/>
                    <a:pt x="17867" y="35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6" name="Line"/>
            <p:cNvSpPr/>
            <p:nvPr/>
          </p:nvSpPr>
          <p:spPr>
            <a:xfrm>
              <a:off x="214671" y="4481925"/>
              <a:ext cx="130337" cy="148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10" fill="norm" stroke="1" extrusionOk="0">
                  <a:moveTo>
                    <a:pt x="0" y="7038"/>
                  </a:moveTo>
                  <a:cubicBezTo>
                    <a:pt x="2118" y="6330"/>
                    <a:pt x="4235" y="5622"/>
                    <a:pt x="5929" y="4205"/>
                  </a:cubicBezTo>
                  <a:cubicBezTo>
                    <a:pt x="7624" y="2789"/>
                    <a:pt x="8894" y="664"/>
                    <a:pt x="8471" y="133"/>
                  </a:cubicBezTo>
                  <a:cubicBezTo>
                    <a:pt x="8047" y="-398"/>
                    <a:pt x="5929" y="664"/>
                    <a:pt x="4235" y="3320"/>
                  </a:cubicBezTo>
                  <a:cubicBezTo>
                    <a:pt x="2541" y="5976"/>
                    <a:pt x="1271" y="10225"/>
                    <a:pt x="635" y="13235"/>
                  </a:cubicBezTo>
                  <a:cubicBezTo>
                    <a:pt x="0" y="16245"/>
                    <a:pt x="0" y="18015"/>
                    <a:pt x="1059" y="19254"/>
                  </a:cubicBezTo>
                  <a:cubicBezTo>
                    <a:pt x="2118" y="20494"/>
                    <a:pt x="4235" y="21202"/>
                    <a:pt x="7835" y="19963"/>
                  </a:cubicBezTo>
                  <a:cubicBezTo>
                    <a:pt x="11435" y="18723"/>
                    <a:pt x="16518" y="15536"/>
                    <a:pt x="21600" y="12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7" name="Line"/>
            <p:cNvSpPr/>
            <p:nvPr/>
          </p:nvSpPr>
          <p:spPr>
            <a:xfrm>
              <a:off x="357302" y="4440716"/>
              <a:ext cx="92516" cy="148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7" h="21291" fill="norm" stroke="1" extrusionOk="0">
                  <a:moveTo>
                    <a:pt x="9202" y="0"/>
                  </a:moveTo>
                  <a:cubicBezTo>
                    <a:pt x="6360" y="0"/>
                    <a:pt x="3518" y="0"/>
                    <a:pt x="1813" y="915"/>
                  </a:cubicBezTo>
                  <a:cubicBezTo>
                    <a:pt x="107" y="1831"/>
                    <a:pt x="-461" y="3661"/>
                    <a:pt x="392" y="5308"/>
                  </a:cubicBezTo>
                  <a:cubicBezTo>
                    <a:pt x="1244" y="6956"/>
                    <a:pt x="3518" y="8420"/>
                    <a:pt x="7213" y="10251"/>
                  </a:cubicBezTo>
                  <a:cubicBezTo>
                    <a:pt x="10907" y="12081"/>
                    <a:pt x="16023" y="14278"/>
                    <a:pt x="18581" y="16292"/>
                  </a:cubicBezTo>
                  <a:cubicBezTo>
                    <a:pt x="21139" y="18305"/>
                    <a:pt x="21139" y="20136"/>
                    <a:pt x="19150" y="20868"/>
                  </a:cubicBezTo>
                  <a:cubicBezTo>
                    <a:pt x="17160" y="21600"/>
                    <a:pt x="13181" y="21234"/>
                    <a:pt x="9202" y="2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8" name="Line"/>
            <p:cNvSpPr/>
            <p:nvPr/>
          </p:nvSpPr>
          <p:spPr>
            <a:xfrm>
              <a:off x="490677" y="4433049"/>
              <a:ext cx="1" cy="6133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49" name="Line"/>
            <p:cNvSpPr/>
            <p:nvPr/>
          </p:nvSpPr>
          <p:spPr>
            <a:xfrm>
              <a:off x="475344" y="4371714"/>
              <a:ext cx="15334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0" name="Line"/>
            <p:cNvSpPr/>
            <p:nvPr/>
          </p:nvSpPr>
          <p:spPr>
            <a:xfrm>
              <a:off x="591487" y="4008578"/>
              <a:ext cx="612207" cy="52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58" fill="norm" stroke="1" extrusionOk="0">
                  <a:moveTo>
                    <a:pt x="2930" y="14585"/>
                  </a:moveTo>
                  <a:cubicBezTo>
                    <a:pt x="2120" y="15109"/>
                    <a:pt x="1310" y="15633"/>
                    <a:pt x="770" y="16629"/>
                  </a:cubicBezTo>
                  <a:cubicBezTo>
                    <a:pt x="230" y="17625"/>
                    <a:pt x="-40" y="19093"/>
                    <a:pt x="5" y="20037"/>
                  </a:cubicBezTo>
                  <a:cubicBezTo>
                    <a:pt x="50" y="20981"/>
                    <a:pt x="410" y="21400"/>
                    <a:pt x="770" y="21453"/>
                  </a:cubicBezTo>
                  <a:cubicBezTo>
                    <a:pt x="1130" y="21505"/>
                    <a:pt x="1490" y="21190"/>
                    <a:pt x="1895" y="20037"/>
                  </a:cubicBezTo>
                  <a:cubicBezTo>
                    <a:pt x="2300" y="18884"/>
                    <a:pt x="2750" y="16891"/>
                    <a:pt x="2885" y="14742"/>
                  </a:cubicBezTo>
                  <a:cubicBezTo>
                    <a:pt x="3020" y="12592"/>
                    <a:pt x="2840" y="10286"/>
                    <a:pt x="2615" y="8922"/>
                  </a:cubicBezTo>
                  <a:cubicBezTo>
                    <a:pt x="2390" y="7559"/>
                    <a:pt x="2120" y="7140"/>
                    <a:pt x="1895" y="7245"/>
                  </a:cubicBezTo>
                  <a:cubicBezTo>
                    <a:pt x="1670" y="7350"/>
                    <a:pt x="1490" y="7979"/>
                    <a:pt x="1445" y="9394"/>
                  </a:cubicBezTo>
                  <a:cubicBezTo>
                    <a:pt x="1400" y="10810"/>
                    <a:pt x="1490" y="13012"/>
                    <a:pt x="1805" y="14742"/>
                  </a:cubicBezTo>
                  <a:cubicBezTo>
                    <a:pt x="2120" y="16472"/>
                    <a:pt x="2660" y="17730"/>
                    <a:pt x="3155" y="18307"/>
                  </a:cubicBezTo>
                  <a:cubicBezTo>
                    <a:pt x="3650" y="18884"/>
                    <a:pt x="4100" y="18779"/>
                    <a:pt x="4325" y="18464"/>
                  </a:cubicBezTo>
                  <a:cubicBezTo>
                    <a:pt x="4550" y="18150"/>
                    <a:pt x="4550" y="17625"/>
                    <a:pt x="4595" y="17101"/>
                  </a:cubicBezTo>
                  <a:cubicBezTo>
                    <a:pt x="4640" y="16577"/>
                    <a:pt x="4730" y="16053"/>
                    <a:pt x="4775" y="16053"/>
                  </a:cubicBezTo>
                  <a:cubicBezTo>
                    <a:pt x="4820" y="16053"/>
                    <a:pt x="4820" y="16577"/>
                    <a:pt x="5000" y="17101"/>
                  </a:cubicBezTo>
                  <a:cubicBezTo>
                    <a:pt x="5180" y="17625"/>
                    <a:pt x="5540" y="18150"/>
                    <a:pt x="5945" y="18307"/>
                  </a:cubicBezTo>
                  <a:cubicBezTo>
                    <a:pt x="6350" y="18464"/>
                    <a:pt x="6800" y="18255"/>
                    <a:pt x="7160" y="17835"/>
                  </a:cubicBezTo>
                  <a:cubicBezTo>
                    <a:pt x="7520" y="17416"/>
                    <a:pt x="7790" y="16787"/>
                    <a:pt x="7925" y="16210"/>
                  </a:cubicBezTo>
                  <a:cubicBezTo>
                    <a:pt x="8060" y="15633"/>
                    <a:pt x="8060" y="15109"/>
                    <a:pt x="8105" y="15109"/>
                  </a:cubicBezTo>
                  <a:cubicBezTo>
                    <a:pt x="8150" y="15109"/>
                    <a:pt x="8240" y="15633"/>
                    <a:pt x="8690" y="15948"/>
                  </a:cubicBezTo>
                  <a:cubicBezTo>
                    <a:pt x="9140" y="16262"/>
                    <a:pt x="9950" y="16367"/>
                    <a:pt x="10715" y="16053"/>
                  </a:cubicBezTo>
                  <a:cubicBezTo>
                    <a:pt x="11480" y="15738"/>
                    <a:pt x="12200" y="15004"/>
                    <a:pt x="12695" y="14427"/>
                  </a:cubicBezTo>
                  <a:cubicBezTo>
                    <a:pt x="13190" y="13851"/>
                    <a:pt x="13460" y="13431"/>
                    <a:pt x="13640" y="12959"/>
                  </a:cubicBezTo>
                  <a:cubicBezTo>
                    <a:pt x="13820" y="12488"/>
                    <a:pt x="13910" y="11963"/>
                    <a:pt x="13730" y="11858"/>
                  </a:cubicBezTo>
                  <a:cubicBezTo>
                    <a:pt x="13550" y="11754"/>
                    <a:pt x="13100" y="12068"/>
                    <a:pt x="12740" y="12435"/>
                  </a:cubicBezTo>
                  <a:cubicBezTo>
                    <a:pt x="12380" y="12802"/>
                    <a:pt x="12110" y="13222"/>
                    <a:pt x="11930" y="13693"/>
                  </a:cubicBezTo>
                  <a:cubicBezTo>
                    <a:pt x="11750" y="14165"/>
                    <a:pt x="11660" y="14689"/>
                    <a:pt x="11840" y="14899"/>
                  </a:cubicBezTo>
                  <a:cubicBezTo>
                    <a:pt x="12020" y="15109"/>
                    <a:pt x="12470" y="15004"/>
                    <a:pt x="12875" y="14794"/>
                  </a:cubicBezTo>
                  <a:cubicBezTo>
                    <a:pt x="13280" y="14585"/>
                    <a:pt x="13640" y="14270"/>
                    <a:pt x="14000" y="13851"/>
                  </a:cubicBezTo>
                  <a:cubicBezTo>
                    <a:pt x="14360" y="13431"/>
                    <a:pt x="14720" y="12907"/>
                    <a:pt x="14855" y="13012"/>
                  </a:cubicBezTo>
                  <a:cubicBezTo>
                    <a:pt x="14990" y="13117"/>
                    <a:pt x="14900" y="13851"/>
                    <a:pt x="15080" y="14322"/>
                  </a:cubicBezTo>
                  <a:cubicBezTo>
                    <a:pt x="15260" y="14794"/>
                    <a:pt x="15710" y="15004"/>
                    <a:pt x="16115" y="14899"/>
                  </a:cubicBezTo>
                  <a:cubicBezTo>
                    <a:pt x="16520" y="14794"/>
                    <a:pt x="16880" y="14375"/>
                    <a:pt x="17195" y="13326"/>
                  </a:cubicBezTo>
                  <a:cubicBezTo>
                    <a:pt x="17510" y="12278"/>
                    <a:pt x="17780" y="10600"/>
                    <a:pt x="17915" y="8503"/>
                  </a:cubicBezTo>
                  <a:cubicBezTo>
                    <a:pt x="18050" y="6406"/>
                    <a:pt x="18050" y="3889"/>
                    <a:pt x="18005" y="2264"/>
                  </a:cubicBezTo>
                  <a:cubicBezTo>
                    <a:pt x="17960" y="639"/>
                    <a:pt x="17870" y="-95"/>
                    <a:pt x="17825" y="10"/>
                  </a:cubicBezTo>
                  <a:cubicBezTo>
                    <a:pt x="17780" y="115"/>
                    <a:pt x="17780" y="1058"/>
                    <a:pt x="18050" y="2946"/>
                  </a:cubicBezTo>
                  <a:cubicBezTo>
                    <a:pt x="18320" y="4833"/>
                    <a:pt x="18860" y="7664"/>
                    <a:pt x="19490" y="9447"/>
                  </a:cubicBezTo>
                  <a:cubicBezTo>
                    <a:pt x="20120" y="11229"/>
                    <a:pt x="20840" y="11963"/>
                    <a:pt x="21560" y="126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1" name="Line"/>
            <p:cNvSpPr/>
            <p:nvPr/>
          </p:nvSpPr>
          <p:spPr>
            <a:xfrm>
              <a:off x="7245163" y="4103375"/>
              <a:ext cx="199339" cy="3695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8277" y="0"/>
                  </a:moveTo>
                  <a:cubicBezTo>
                    <a:pt x="19108" y="463"/>
                    <a:pt x="19938" y="926"/>
                    <a:pt x="20492" y="1419"/>
                  </a:cubicBezTo>
                  <a:cubicBezTo>
                    <a:pt x="21046" y="1912"/>
                    <a:pt x="21323" y="2435"/>
                    <a:pt x="21462" y="3010"/>
                  </a:cubicBezTo>
                  <a:cubicBezTo>
                    <a:pt x="21600" y="3585"/>
                    <a:pt x="21600" y="4212"/>
                    <a:pt x="21600" y="4817"/>
                  </a:cubicBezTo>
                  <a:cubicBezTo>
                    <a:pt x="21600" y="5422"/>
                    <a:pt x="21600" y="6005"/>
                    <a:pt x="21462" y="6543"/>
                  </a:cubicBezTo>
                  <a:cubicBezTo>
                    <a:pt x="21323" y="7080"/>
                    <a:pt x="21046" y="7573"/>
                    <a:pt x="20492" y="8089"/>
                  </a:cubicBezTo>
                  <a:cubicBezTo>
                    <a:pt x="19938" y="8604"/>
                    <a:pt x="19108" y="9142"/>
                    <a:pt x="18000" y="9680"/>
                  </a:cubicBezTo>
                  <a:cubicBezTo>
                    <a:pt x="16892" y="10217"/>
                    <a:pt x="15508" y="10755"/>
                    <a:pt x="13985" y="11285"/>
                  </a:cubicBezTo>
                  <a:cubicBezTo>
                    <a:pt x="12462" y="11816"/>
                    <a:pt x="10800" y="12339"/>
                    <a:pt x="9277" y="12854"/>
                  </a:cubicBezTo>
                  <a:cubicBezTo>
                    <a:pt x="7754" y="13369"/>
                    <a:pt x="6369" y="13877"/>
                    <a:pt x="5262" y="14437"/>
                  </a:cubicBezTo>
                  <a:cubicBezTo>
                    <a:pt x="4154" y="14998"/>
                    <a:pt x="3323" y="15610"/>
                    <a:pt x="2908" y="16193"/>
                  </a:cubicBezTo>
                  <a:cubicBezTo>
                    <a:pt x="2492" y="16775"/>
                    <a:pt x="2492" y="17328"/>
                    <a:pt x="2492" y="17903"/>
                  </a:cubicBezTo>
                  <a:cubicBezTo>
                    <a:pt x="2492" y="18478"/>
                    <a:pt x="2492" y="19076"/>
                    <a:pt x="2077" y="19695"/>
                  </a:cubicBezTo>
                  <a:cubicBezTo>
                    <a:pt x="1662" y="20315"/>
                    <a:pt x="831" y="209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2" name="Line"/>
            <p:cNvSpPr/>
            <p:nvPr/>
          </p:nvSpPr>
          <p:spPr>
            <a:xfrm>
              <a:off x="8050181" y="4785724"/>
              <a:ext cx="176338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70" y="3291"/>
                    <a:pt x="8139" y="6583"/>
                    <a:pt x="11739" y="10183"/>
                  </a:cubicBezTo>
                  <a:cubicBezTo>
                    <a:pt x="15339" y="13783"/>
                    <a:pt x="18470" y="176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3" name="Line"/>
            <p:cNvSpPr/>
            <p:nvPr/>
          </p:nvSpPr>
          <p:spPr>
            <a:xfrm>
              <a:off x="8185233" y="4762723"/>
              <a:ext cx="110288" cy="575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600" fill="norm" stroke="1" extrusionOk="0">
                  <a:moveTo>
                    <a:pt x="21185" y="0"/>
                  </a:moveTo>
                  <a:cubicBezTo>
                    <a:pt x="18730" y="96"/>
                    <a:pt x="16276" y="192"/>
                    <a:pt x="13821" y="864"/>
                  </a:cubicBezTo>
                  <a:cubicBezTo>
                    <a:pt x="11367" y="1536"/>
                    <a:pt x="8912" y="2784"/>
                    <a:pt x="6458" y="5184"/>
                  </a:cubicBezTo>
                  <a:cubicBezTo>
                    <a:pt x="4003" y="7584"/>
                    <a:pt x="1549" y="11136"/>
                    <a:pt x="567" y="14064"/>
                  </a:cubicBezTo>
                  <a:cubicBezTo>
                    <a:pt x="-415" y="16992"/>
                    <a:pt x="76" y="19296"/>
                    <a:pt x="56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4" name="Line"/>
            <p:cNvSpPr/>
            <p:nvPr/>
          </p:nvSpPr>
          <p:spPr>
            <a:xfrm>
              <a:off x="8310853" y="5199733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5" name="Line"/>
            <p:cNvSpPr/>
            <p:nvPr/>
          </p:nvSpPr>
          <p:spPr>
            <a:xfrm>
              <a:off x="8306001" y="5027984"/>
              <a:ext cx="27854" cy="26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18" h="20038" fill="norm" stroke="1" extrusionOk="0">
                  <a:moveTo>
                    <a:pt x="19618" y="8256"/>
                  </a:moveTo>
                  <a:cubicBezTo>
                    <a:pt x="12418" y="14147"/>
                    <a:pt x="5218" y="20038"/>
                    <a:pt x="6118" y="19056"/>
                  </a:cubicBezTo>
                  <a:cubicBezTo>
                    <a:pt x="7018" y="18074"/>
                    <a:pt x="16018" y="10220"/>
                    <a:pt x="15118" y="5311"/>
                  </a:cubicBezTo>
                  <a:cubicBezTo>
                    <a:pt x="14218" y="402"/>
                    <a:pt x="3418" y="-1562"/>
                    <a:pt x="718" y="1383"/>
                  </a:cubicBezTo>
                  <a:cubicBezTo>
                    <a:pt x="-1982" y="4329"/>
                    <a:pt x="3418" y="12183"/>
                    <a:pt x="8818" y="20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6" name="Line"/>
            <p:cNvSpPr/>
            <p:nvPr/>
          </p:nvSpPr>
          <p:spPr>
            <a:xfrm>
              <a:off x="8510192" y="5031063"/>
              <a:ext cx="115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7" name="Line"/>
            <p:cNvSpPr/>
            <p:nvPr/>
          </p:nvSpPr>
          <p:spPr>
            <a:xfrm>
              <a:off x="8556193" y="5146065"/>
              <a:ext cx="122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8" name="Line"/>
            <p:cNvSpPr/>
            <p:nvPr/>
          </p:nvSpPr>
          <p:spPr>
            <a:xfrm>
              <a:off x="8839231" y="4805365"/>
              <a:ext cx="196431" cy="641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5" h="21416" fill="norm" stroke="1" extrusionOk="0">
                  <a:moveTo>
                    <a:pt x="7450" y="9333"/>
                  </a:moveTo>
                  <a:cubicBezTo>
                    <a:pt x="6903" y="11126"/>
                    <a:pt x="6356" y="12918"/>
                    <a:pt x="6493" y="14541"/>
                  </a:cubicBezTo>
                  <a:cubicBezTo>
                    <a:pt x="6630" y="16163"/>
                    <a:pt x="7450" y="17614"/>
                    <a:pt x="7997" y="18596"/>
                  </a:cubicBezTo>
                  <a:cubicBezTo>
                    <a:pt x="8544" y="19578"/>
                    <a:pt x="8817" y="20090"/>
                    <a:pt x="9091" y="20560"/>
                  </a:cubicBezTo>
                  <a:cubicBezTo>
                    <a:pt x="9364" y="21029"/>
                    <a:pt x="9637" y="21456"/>
                    <a:pt x="9774" y="21413"/>
                  </a:cubicBezTo>
                  <a:cubicBezTo>
                    <a:pt x="9911" y="21371"/>
                    <a:pt x="9911" y="20858"/>
                    <a:pt x="8544" y="19194"/>
                  </a:cubicBezTo>
                  <a:cubicBezTo>
                    <a:pt x="7177" y="17529"/>
                    <a:pt x="4442" y="14711"/>
                    <a:pt x="2529" y="11894"/>
                  </a:cubicBezTo>
                  <a:cubicBezTo>
                    <a:pt x="615" y="9077"/>
                    <a:pt x="-479" y="6259"/>
                    <a:pt x="205" y="4253"/>
                  </a:cubicBezTo>
                  <a:cubicBezTo>
                    <a:pt x="888" y="2247"/>
                    <a:pt x="3349" y="1051"/>
                    <a:pt x="5399" y="454"/>
                  </a:cubicBezTo>
                  <a:cubicBezTo>
                    <a:pt x="7450" y="-144"/>
                    <a:pt x="9091" y="-144"/>
                    <a:pt x="10731" y="411"/>
                  </a:cubicBezTo>
                  <a:cubicBezTo>
                    <a:pt x="12372" y="966"/>
                    <a:pt x="14012" y="2076"/>
                    <a:pt x="14422" y="3143"/>
                  </a:cubicBezTo>
                  <a:cubicBezTo>
                    <a:pt x="14832" y="4210"/>
                    <a:pt x="14012" y="5235"/>
                    <a:pt x="12645" y="6003"/>
                  </a:cubicBezTo>
                  <a:cubicBezTo>
                    <a:pt x="11278" y="6771"/>
                    <a:pt x="9364" y="7284"/>
                    <a:pt x="9091" y="7454"/>
                  </a:cubicBezTo>
                  <a:cubicBezTo>
                    <a:pt x="8817" y="7625"/>
                    <a:pt x="10184" y="7454"/>
                    <a:pt x="11551" y="7369"/>
                  </a:cubicBezTo>
                  <a:cubicBezTo>
                    <a:pt x="12918" y="7284"/>
                    <a:pt x="14286" y="7284"/>
                    <a:pt x="15653" y="7326"/>
                  </a:cubicBezTo>
                  <a:cubicBezTo>
                    <a:pt x="17020" y="7369"/>
                    <a:pt x="18387" y="7454"/>
                    <a:pt x="19344" y="7711"/>
                  </a:cubicBezTo>
                  <a:cubicBezTo>
                    <a:pt x="20301" y="7967"/>
                    <a:pt x="20848" y="8394"/>
                    <a:pt x="20984" y="8820"/>
                  </a:cubicBezTo>
                  <a:cubicBezTo>
                    <a:pt x="21121" y="9247"/>
                    <a:pt x="20848" y="9674"/>
                    <a:pt x="19344" y="10058"/>
                  </a:cubicBezTo>
                  <a:cubicBezTo>
                    <a:pt x="17840" y="10443"/>
                    <a:pt x="15106" y="10784"/>
                    <a:pt x="12372" y="11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59" name="Line"/>
            <p:cNvSpPr/>
            <p:nvPr/>
          </p:nvSpPr>
          <p:spPr>
            <a:xfrm>
              <a:off x="9101497" y="5038730"/>
              <a:ext cx="70216" cy="87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4" h="21100" fill="norm" stroke="1" extrusionOk="0">
                  <a:moveTo>
                    <a:pt x="4190" y="1851"/>
                  </a:moveTo>
                  <a:cubicBezTo>
                    <a:pt x="2700" y="4937"/>
                    <a:pt x="1211" y="8023"/>
                    <a:pt x="466" y="11109"/>
                  </a:cubicBezTo>
                  <a:cubicBezTo>
                    <a:pt x="-279" y="14194"/>
                    <a:pt x="-279" y="17280"/>
                    <a:pt x="1583" y="19131"/>
                  </a:cubicBezTo>
                  <a:cubicBezTo>
                    <a:pt x="3445" y="20983"/>
                    <a:pt x="7169" y="21600"/>
                    <a:pt x="10521" y="20674"/>
                  </a:cubicBezTo>
                  <a:cubicBezTo>
                    <a:pt x="13873" y="19749"/>
                    <a:pt x="16852" y="17280"/>
                    <a:pt x="18714" y="14503"/>
                  </a:cubicBezTo>
                  <a:cubicBezTo>
                    <a:pt x="20576" y="11726"/>
                    <a:pt x="21321" y="8640"/>
                    <a:pt x="19087" y="6171"/>
                  </a:cubicBezTo>
                  <a:cubicBezTo>
                    <a:pt x="16852" y="3703"/>
                    <a:pt x="11638" y="1851"/>
                    <a:pt x="8287" y="926"/>
                  </a:cubicBezTo>
                  <a:cubicBezTo>
                    <a:pt x="4935" y="0"/>
                    <a:pt x="3445" y="0"/>
                    <a:pt x="19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0" name="Line"/>
            <p:cNvSpPr/>
            <p:nvPr/>
          </p:nvSpPr>
          <p:spPr>
            <a:xfrm>
              <a:off x="9269209" y="4969728"/>
              <a:ext cx="122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50" y="16200"/>
                    <a:pt x="9900" y="10800"/>
                    <a:pt x="13500" y="7200"/>
                  </a:cubicBezTo>
                  <a:cubicBezTo>
                    <a:pt x="17100" y="3600"/>
                    <a:pt x="1935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1" name="Line"/>
            <p:cNvSpPr/>
            <p:nvPr/>
          </p:nvSpPr>
          <p:spPr>
            <a:xfrm>
              <a:off x="9304592" y="4900726"/>
              <a:ext cx="3361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3840"/>
                    <a:pt x="-1304" y="7680"/>
                    <a:pt x="1782" y="11280"/>
                  </a:cubicBezTo>
                  <a:cubicBezTo>
                    <a:pt x="4867" y="14880"/>
                    <a:pt x="12582" y="18240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2" name="Line"/>
            <p:cNvSpPr/>
            <p:nvPr/>
          </p:nvSpPr>
          <p:spPr>
            <a:xfrm>
              <a:off x="9442011" y="4808097"/>
              <a:ext cx="139157" cy="613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4" h="21532" fill="norm" stroke="1" extrusionOk="0">
                  <a:moveTo>
                    <a:pt x="5071" y="21532"/>
                  </a:moveTo>
                  <a:cubicBezTo>
                    <a:pt x="3555" y="18216"/>
                    <a:pt x="2040" y="14900"/>
                    <a:pt x="1092" y="11763"/>
                  </a:cubicBezTo>
                  <a:cubicBezTo>
                    <a:pt x="145" y="8626"/>
                    <a:pt x="-234" y="5668"/>
                    <a:pt x="145" y="3876"/>
                  </a:cubicBezTo>
                  <a:cubicBezTo>
                    <a:pt x="524" y="2083"/>
                    <a:pt x="1661" y="1456"/>
                    <a:pt x="2987" y="963"/>
                  </a:cubicBezTo>
                  <a:cubicBezTo>
                    <a:pt x="4313" y="470"/>
                    <a:pt x="5829" y="111"/>
                    <a:pt x="7534" y="22"/>
                  </a:cubicBezTo>
                  <a:cubicBezTo>
                    <a:pt x="9240" y="-68"/>
                    <a:pt x="11134" y="111"/>
                    <a:pt x="12650" y="649"/>
                  </a:cubicBezTo>
                  <a:cubicBezTo>
                    <a:pt x="14166" y="1187"/>
                    <a:pt x="15303" y="2083"/>
                    <a:pt x="15871" y="2755"/>
                  </a:cubicBezTo>
                  <a:cubicBezTo>
                    <a:pt x="16440" y="3427"/>
                    <a:pt x="16440" y="3876"/>
                    <a:pt x="15871" y="4324"/>
                  </a:cubicBezTo>
                  <a:cubicBezTo>
                    <a:pt x="15303" y="4772"/>
                    <a:pt x="14166" y="5220"/>
                    <a:pt x="14734" y="5534"/>
                  </a:cubicBezTo>
                  <a:cubicBezTo>
                    <a:pt x="15303" y="5847"/>
                    <a:pt x="17577" y="6027"/>
                    <a:pt x="19092" y="6430"/>
                  </a:cubicBezTo>
                  <a:cubicBezTo>
                    <a:pt x="20608" y="6833"/>
                    <a:pt x="21366" y="7461"/>
                    <a:pt x="19661" y="8178"/>
                  </a:cubicBezTo>
                  <a:cubicBezTo>
                    <a:pt x="17955" y="8895"/>
                    <a:pt x="13787" y="9701"/>
                    <a:pt x="9619" y="10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3" name="Line"/>
            <p:cNvSpPr/>
            <p:nvPr/>
          </p:nvSpPr>
          <p:spPr>
            <a:xfrm>
              <a:off x="9652551" y="5031063"/>
              <a:ext cx="7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4" name="Line"/>
            <p:cNvSpPr/>
            <p:nvPr/>
          </p:nvSpPr>
          <p:spPr>
            <a:xfrm>
              <a:off x="9729219" y="4808724"/>
              <a:ext cx="237673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16" y="3600"/>
                    <a:pt x="7432" y="7200"/>
                    <a:pt x="11032" y="10800"/>
                  </a:cubicBezTo>
                  <a:cubicBezTo>
                    <a:pt x="14632" y="14400"/>
                    <a:pt x="18116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5" name="Line"/>
            <p:cNvSpPr/>
            <p:nvPr/>
          </p:nvSpPr>
          <p:spPr>
            <a:xfrm>
              <a:off x="9823275" y="4732056"/>
              <a:ext cx="112950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21214" y="0"/>
                  </a:moveTo>
                  <a:cubicBezTo>
                    <a:pt x="15934" y="2800"/>
                    <a:pt x="10654" y="5600"/>
                    <a:pt x="6814" y="8267"/>
                  </a:cubicBezTo>
                  <a:cubicBezTo>
                    <a:pt x="2974" y="10933"/>
                    <a:pt x="574" y="13467"/>
                    <a:pt x="94" y="15667"/>
                  </a:cubicBezTo>
                  <a:cubicBezTo>
                    <a:pt x="-386" y="17867"/>
                    <a:pt x="1054" y="19733"/>
                    <a:pt x="249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6" name="Line"/>
            <p:cNvSpPr/>
            <p:nvPr/>
          </p:nvSpPr>
          <p:spPr>
            <a:xfrm>
              <a:off x="10104894" y="5015729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7" name="Line"/>
            <p:cNvSpPr/>
            <p:nvPr/>
          </p:nvSpPr>
          <p:spPr>
            <a:xfrm>
              <a:off x="10089560" y="4895615"/>
              <a:ext cx="75452" cy="671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1008" fill="norm" stroke="1" extrusionOk="0">
                  <a:moveTo>
                    <a:pt x="10800" y="8800"/>
                  </a:moveTo>
                  <a:cubicBezTo>
                    <a:pt x="8640" y="12000"/>
                    <a:pt x="6480" y="15200"/>
                    <a:pt x="7200" y="17600"/>
                  </a:cubicBezTo>
                  <a:cubicBezTo>
                    <a:pt x="7920" y="20000"/>
                    <a:pt x="11520" y="21600"/>
                    <a:pt x="14400" y="20800"/>
                  </a:cubicBezTo>
                  <a:cubicBezTo>
                    <a:pt x="17280" y="20000"/>
                    <a:pt x="19440" y="16800"/>
                    <a:pt x="20520" y="13200"/>
                  </a:cubicBezTo>
                  <a:cubicBezTo>
                    <a:pt x="21600" y="9600"/>
                    <a:pt x="21600" y="5600"/>
                    <a:pt x="19800" y="3200"/>
                  </a:cubicBezTo>
                  <a:cubicBezTo>
                    <a:pt x="18000" y="800"/>
                    <a:pt x="14400" y="0"/>
                    <a:pt x="10800" y="0"/>
                  </a:cubicBezTo>
                  <a:cubicBezTo>
                    <a:pt x="7200" y="0"/>
                    <a:pt x="3600" y="800"/>
                    <a:pt x="1800" y="1600"/>
                  </a:cubicBezTo>
                  <a:cubicBezTo>
                    <a:pt x="0" y="2400"/>
                    <a:pt x="0" y="3200"/>
                    <a:pt x="0" y="4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8" name="Line"/>
            <p:cNvSpPr/>
            <p:nvPr/>
          </p:nvSpPr>
          <p:spPr>
            <a:xfrm>
              <a:off x="10373234" y="4954394"/>
              <a:ext cx="19933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69" name="Line"/>
            <p:cNvSpPr/>
            <p:nvPr/>
          </p:nvSpPr>
          <p:spPr>
            <a:xfrm>
              <a:off x="10465236" y="4870059"/>
              <a:ext cx="53668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5718"/>
                    <a:pt x="8229" y="11435"/>
                    <a:pt x="11829" y="15035"/>
                  </a:cubicBezTo>
                  <a:cubicBezTo>
                    <a:pt x="15429" y="18635"/>
                    <a:pt x="18514" y="201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0" name="Line"/>
            <p:cNvSpPr/>
            <p:nvPr/>
          </p:nvSpPr>
          <p:spPr>
            <a:xfrm>
              <a:off x="10730856" y="4775851"/>
              <a:ext cx="228009" cy="321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7" h="21407" fill="norm" stroke="1" extrusionOk="0">
                  <a:moveTo>
                    <a:pt x="20903" y="3719"/>
                  </a:moveTo>
                  <a:cubicBezTo>
                    <a:pt x="21141" y="2528"/>
                    <a:pt x="21378" y="1338"/>
                    <a:pt x="20903" y="657"/>
                  </a:cubicBezTo>
                  <a:cubicBezTo>
                    <a:pt x="20429" y="-23"/>
                    <a:pt x="19242" y="-193"/>
                    <a:pt x="16749" y="232"/>
                  </a:cubicBezTo>
                  <a:cubicBezTo>
                    <a:pt x="14257" y="657"/>
                    <a:pt x="10459" y="1678"/>
                    <a:pt x="7967" y="2613"/>
                  </a:cubicBezTo>
                  <a:cubicBezTo>
                    <a:pt x="5475" y="3549"/>
                    <a:pt x="4288" y="4399"/>
                    <a:pt x="3576" y="5250"/>
                  </a:cubicBezTo>
                  <a:cubicBezTo>
                    <a:pt x="2864" y="6100"/>
                    <a:pt x="2626" y="6950"/>
                    <a:pt x="3576" y="7716"/>
                  </a:cubicBezTo>
                  <a:cubicBezTo>
                    <a:pt x="4525" y="8481"/>
                    <a:pt x="6661" y="9161"/>
                    <a:pt x="8560" y="9672"/>
                  </a:cubicBezTo>
                  <a:cubicBezTo>
                    <a:pt x="10459" y="10182"/>
                    <a:pt x="12121" y="10522"/>
                    <a:pt x="12240" y="11117"/>
                  </a:cubicBezTo>
                  <a:cubicBezTo>
                    <a:pt x="12358" y="11713"/>
                    <a:pt x="10934" y="12563"/>
                    <a:pt x="9154" y="13498"/>
                  </a:cubicBezTo>
                  <a:cubicBezTo>
                    <a:pt x="7374" y="14434"/>
                    <a:pt x="5237" y="15454"/>
                    <a:pt x="3694" y="16305"/>
                  </a:cubicBezTo>
                  <a:cubicBezTo>
                    <a:pt x="2152" y="17155"/>
                    <a:pt x="1202" y="17835"/>
                    <a:pt x="609" y="18601"/>
                  </a:cubicBezTo>
                  <a:cubicBezTo>
                    <a:pt x="15" y="19366"/>
                    <a:pt x="-222" y="20216"/>
                    <a:pt x="253" y="20727"/>
                  </a:cubicBezTo>
                  <a:cubicBezTo>
                    <a:pt x="727" y="21237"/>
                    <a:pt x="1914" y="21407"/>
                    <a:pt x="4644" y="21407"/>
                  </a:cubicBezTo>
                  <a:cubicBezTo>
                    <a:pt x="7374" y="21407"/>
                    <a:pt x="11646" y="21237"/>
                    <a:pt x="15919" y="2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1" name="Line"/>
            <p:cNvSpPr/>
            <p:nvPr/>
          </p:nvSpPr>
          <p:spPr>
            <a:xfrm>
              <a:off x="11017248" y="5054063"/>
              <a:ext cx="1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2" name="Line"/>
            <p:cNvSpPr/>
            <p:nvPr/>
          </p:nvSpPr>
          <p:spPr>
            <a:xfrm>
              <a:off x="11040249" y="4954394"/>
              <a:ext cx="2300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3" name="Line"/>
            <p:cNvSpPr/>
            <p:nvPr/>
          </p:nvSpPr>
          <p:spPr>
            <a:xfrm>
              <a:off x="7628505" y="6098750"/>
              <a:ext cx="444678" cy="7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59" fill="norm" stroke="1" extrusionOk="0">
                  <a:moveTo>
                    <a:pt x="0" y="20359"/>
                  </a:moveTo>
                  <a:cubicBezTo>
                    <a:pt x="4221" y="12694"/>
                    <a:pt x="8441" y="5030"/>
                    <a:pt x="12041" y="1894"/>
                  </a:cubicBezTo>
                  <a:cubicBezTo>
                    <a:pt x="15641" y="-1241"/>
                    <a:pt x="18621" y="153"/>
                    <a:pt x="21600" y="1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4" name="Line"/>
            <p:cNvSpPr/>
            <p:nvPr/>
          </p:nvSpPr>
          <p:spPr>
            <a:xfrm>
              <a:off x="7674506" y="6204089"/>
              <a:ext cx="26834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5429"/>
                    <a:pt x="11520" y="9257"/>
                    <a:pt x="15120" y="5657"/>
                  </a:cubicBezTo>
                  <a:cubicBezTo>
                    <a:pt x="18720" y="2057"/>
                    <a:pt x="20160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5" name="Line"/>
            <p:cNvSpPr/>
            <p:nvPr/>
          </p:nvSpPr>
          <p:spPr>
            <a:xfrm>
              <a:off x="8073182" y="6030728"/>
              <a:ext cx="114507" cy="250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92" h="21132" fill="norm" stroke="1" extrusionOk="0">
                  <a:moveTo>
                    <a:pt x="0" y="396"/>
                  </a:moveTo>
                  <a:cubicBezTo>
                    <a:pt x="2757" y="-36"/>
                    <a:pt x="5515" y="-468"/>
                    <a:pt x="9421" y="1152"/>
                  </a:cubicBezTo>
                  <a:cubicBezTo>
                    <a:pt x="13328" y="2772"/>
                    <a:pt x="18383" y="6444"/>
                    <a:pt x="19992" y="9360"/>
                  </a:cubicBezTo>
                  <a:cubicBezTo>
                    <a:pt x="21600" y="12276"/>
                    <a:pt x="19762" y="14436"/>
                    <a:pt x="17004" y="16272"/>
                  </a:cubicBezTo>
                  <a:cubicBezTo>
                    <a:pt x="14247" y="18108"/>
                    <a:pt x="10570" y="19620"/>
                    <a:pt x="6894" y="211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6" name="Line"/>
            <p:cNvSpPr/>
            <p:nvPr/>
          </p:nvSpPr>
          <p:spPr>
            <a:xfrm>
              <a:off x="8396609" y="5940447"/>
              <a:ext cx="190252" cy="330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08" fill="norm" stroke="1" extrusionOk="0">
                  <a:moveTo>
                    <a:pt x="18600" y="3654"/>
                  </a:moveTo>
                  <a:cubicBezTo>
                    <a:pt x="18600" y="2500"/>
                    <a:pt x="18600" y="1346"/>
                    <a:pt x="17890" y="686"/>
                  </a:cubicBezTo>
                  <a:cubicBezTo>
                    <a:pt x="17179" y="27"/>
                    <a:pt x="15758" y="-138"/>
                    <a:pt x="13626" y="109"/>
                  </a:cubicBezTo>
                  <a:cubicBezTo>
                    <a:pt x="11495" y="357"/>
                    <a:pt x="8653" y="1016"/>
                    <a:pt x="6095" y="2500"/>
                  </a:cubicBezTo>
                  <a:cubicBezTo>
                    <a:pt x="3537" y="3984"/>
                    <a:pt x="1263" y="6293"/>
                    <a:pt x="411" y="7859"/>
                  </a:cubicBezTo>
                  <a:cubicBezTo>
                    <a:pt x="-442" y="9425"/>
                    <a:pt x="126" y="10250"/>
                    <a:pt x="1263" y="10744"/>
                  </a:cubicBezTo>
                  <a:cubicBezTo>
                    <a:pt x="2400" y="11239"/>
                    <a:pt x="4105" y="11404"/>
                    <a:pt x="5953" y="11486"/>
                  </a:cubicBezTo>
                  <a:cubicBezTo>
                    <a:pt x="7800" y="11569"/>
                    <a:pt x="9790" y="11569"/>
                    <a:pt x="10358" y="11899"/>
                  </a:cubicBezTo>
                  <a:cubicBezTo>
                    <a:pt x="10926" y="12228"/>
                    <a:pt x="10074" y="12888"/>
                    <a:pt x="8653" y="13877"/>
                  </a:cubicBezTo>
                  <a:cubicBezTo>
                    <a:pt x="7232" y="14867"/>
                    <a:pt x="5242" y="16186"/>
                    <a:pt x="3821" y="17505"/>
                  </a:cubicBezTo>
                  <a:cubicBezTo>
                    <a:pt x="2400" y="18824"/>
                    <a:pt x="1547" y="20143"/>
                    <a:pt x="1832" y="20802"/>
                  </a:cubicBezTo>
                  <a:cubicBezTo>
                    <a:pt x="2116" y="21462"/>
                    <a:pt x="3537" y="21462"/>
                    <a:pt x="6947" y="20885"/>
                  </a:cubicBezTo>
                  <a:cubicBezTo>
                    <a:pt x="10358" y="20308"/>
                    <a:pt x="15758" y="19154"/>
                    <a:pt x="21158" y="17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7" name="Line"/>
            <p:cNvSpPr/>
            <p:nvPr/>
          </p:nvSpPr>
          <p:spPr>
            <a:xfrm>
              <a:off x="8640528" y="6265424"/>
              <a:ext cx="23001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000"/>
                    <a:pt x="0" y="8000"/>
                    <a:pt x="3600" y="11600"/>
                  </a:cubicBezTo>
                  <a:cubicBezTo>
                    <a:pt x="7200" y="15200"/>
                    <a:pt x="14400" y="18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8" name="Line"/>
            <p:cNvSpPr/>
            <p:nvPr/>
          </p:nvSpPr>
          <p:spPr>
            <a:xfrm>
              <a:off x="8648195" y="6096753"/>
              <a:ext cx="7667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79" name="Line"/>
            <p:cNvSpPr/>
            <p:nvPr/>
          </p:nvSpPr>
          <p:spPr>
            <a:xfrm>
              <a:off x="8786198" y="6012418"/>
              <a:ext cx="161004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0" name="Line"/>
            <p:cNvSpPr/>
            <p:nvPr/>
          </p:nvSpPr>
          <p:spPr>
            <a:xfrm>
              <a:off x="8839865" y="6119754"/>
              <a:ext cx="122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1" name="Line"/>
            <p:cNvSpPr/>
            <p:nvPr/>
          </p:nvSpPr>
          <p:spPr>
            <a:xfrm>
              <a:off x="9131206" y="5876501"/>
              <a:ext cx="191671" cy="1589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0" fill="norm" stroke="1" extrusionOk="0">
                  <a:moveTo>
                    <a:pt x="0" y="3834"/>
                  </a:moveTo>
                  <a:cubicBezTo>
                    <a:pt x="576" y="2120"/>
                    <a:pt x="1152" y="406"/>
                    <a:pt x="2016" y="63"/>
                  </a:cubicBezTo>
                  <a:cubicBezTo>
                    <a:pt x="2880" y="-280"/>
                    <a:pt x="4032" y="749"/>
                    <a:pt x="6048" y="3834"/>
                  </a:cubicBezTo>
                  <a:cubicBezTo>
                    <a:pt x="8064" y="6920"/>
                    <a:pt x="10944" y="12063"/>
                    <a:pt x="13680" y="15320"/>
                  </a:cubicBezTo>
                  <a:cubicBezTo>
                    <a:pt x="16416" y="18577"/>
                    <a:pt x="19008" y="19949"/>
                    <a:pt x="21600" y="21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2" name="Line"/>
            <p:cNvSpPr/>
            <p:nvPr/>
          </p:nvSpPr>
          <p:spPr>
            <a:xfrm>
              <a:off x="9281986" y="5874415"/>
              <a:ext cx="86892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983" y="0"/>
                  </a:moveTo>
                  <a:cubicBezTo>
                    <a:pt x="17897" y="0"/>
                    <a:pt x="14812" y="0"/>
                    <a:pt x="11109" y="1440"/>
                  </a:cubicBezTo>
                  <a:cubicBezTo>
                    <a:pt x="7406" y="2880"/>
                    <a:pt x="3086" y="5760"/>
                    <a:pt x="1234" y="9360"/>
                  </a:cubicBezTo>
                  <a:cubicBezTo>
                    <a:pt x="-617" y="12960"/>
                    <a:pt x="0" y="17280"/>
                    <a:pt x="61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3" name="Line"/>
            <p:cNvSpPr/>
            <p:nvPr/>
          </p:nvSpPr>
          <p:spPr>
            <a:xfrm>
              <a:off x="9384211" y="6173422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4" name="Line"/>
            <p:cNvSpPr/>
            <p:nvPr/>
          </p:nvSpPr>
          <p:spPr>
            <a:xfrm>
              <a:off x="9391878" y="6012357"/>
              <a:ext cx="40679" cy="23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17766" fill="norm" stroke="1" extrusionOk="0">
                  <a:moveTo>
                    <a:pt x="0" y="11829"/>
                  </a:moveTo>
                  <a:cubicBezTo>
                    <a:pt x="7624" y="15756"/>
                    <a:pt x="15247" y="19683"/>
                    <a:pt x="18424" y="16738"/>
                  </a:cubicBezTo>
                  <a:cubicBezTo>
                    <a:pt x="21600" y="13792"/>
                    <a:pt x="20329" y="3974"/>
                    <a:pt x="16518" y="1028"/>
                  </a:cubicBezTo>
                  <a:cubicBezTo>
                    <a:pt x="12706" y="-1917"/>
                    <a:pt x="6353" y="2010"/>
                    <a:pt x="0" y="59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5" name="Line"/>
            <p:cNvSpPr/>
            <p:nvPr/>
          </p:nvSpPr>
          <p:spPr>
            <a:xfrm>
              <a:off x="9621883" y="6012418"/>
              <a:ext cx="19933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6" name="Line"/>
            <p:cNvSpPr/>
            <p:nvPr/>
          </p:nvSpPr>
          <p:spPr>
            <a:xfrm>
              <a:off x="9851403" y="5849129"/>
              <a:ext cx="100155" cy="25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364" fill="norm" stroke="1" extrusionOk="0">
                  <a:moveTo>
                    <a:pt x="20646" y="192"/>
                  </a:moveTo>
                  <a:cubicBezTo>
                    <a:pt x="17485" y="-22"/>
                    <a:pt x="14324" y="-236"/>
                    <a:pt x="10900" y="619"/>
                  </a:cubicBezTo>
                  <a:cubicBezTo>
                    <a:pt x="7475" y="1475"/>
                    <a:pt x="3787" y="3400"/>
                    <a:pt x="1680" y="6501"/>
                  </a:cubicBezTo>
                  <a:cubicBezTo>
                    <a:pt x="-427" y="9602"/>
                    <a:pt x="-954" y="13879"/>
                    <a:pt x="2470" y="16552"/>
                  </a:cubicBezTo>
                  <a:cubicBezTo>
                    <a:pt x="5895" y="19225"/>
                    <a:pt x="13270" y="20295"/>
                    <a:pt x="20646" y="213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7" name="Line"/>
            <p:cNvSpPr/>
            <p:nvPr/>
          </p:nvSpPr>
          <p:spPr>
            <a:xfrm>
              <a:off x="10070054" y="5818404"/>
              <a:ext cx="119834" cy="470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474" fill="norm" stroke="1" extrusionOk="0">
                  <a:moveTo>
                    <a:pt x="2085" y="8514"/>
                  </a:moveTo>
                  <a:cubicBezTo>
                    <a:pt x="1185" y="11550"/>
                    <a:pt x="285" y="14585"/>
                    <a:pt x="60" y="16395"/>
                  </a:cubicBezTo>
                  <a:cubicBezTo>
                    <a:pt x="-165" y="18205"/>
                    <a:pt x="285" y="18789"/>
                    <a:pt x="735" y="19606"/>
                  </a:cubicBezTo>
                  <a:cubicBezTo>
                    <a:pt x="1185" y="20423"/>
                    <a:pt x="1635" y="21474"/>
                    <a:pt x="1860" y="21474"/>
                  </a:cubicBezTo>
                  <a:cubicBezTo>
                    <a:pt x="2085" y="21474"/>
                    <a:pt x="2085" y="20423"/>
                    <a:pt x="1860" y="17621"/>
                  </a:cubicBezTo>
                  <a:cubicBezTo>
                    <a:pt x="1635" y="14819"/>
                    <a:pt x="1185" y="10265"/>
                    <a:pt x="960" y="7346"/>
                  </a:cubicBezTo>
                  <a:cubicBezTo>
                    <a:pt x="735" y="4428"/>
                    <a:pt x="735" y="3143"/>
                    <a:pt x="1185" y="2209"/>
                  </a:cubicBezTo>
                  <a:cubicBezTo>
                    <a:pt x="1635" y="1275"/>
                    <a:pt x="2535" y="691"/>
                    <a:pt x="4110" y="341"/>
                  </a:cubicBezTo>
                  <a:cubicBezTo>
                    <a:pt x="5685" y="-9"/>
                    <a:pt x="7935" y="-126"/>
                    <a:pt x="9735" y="166"/>
                  </a:cubicBezTo>
                  <a:cubicBezTo>
                    <a:pt x="11535" y="458"/>
                    <a:pt x="12885" y="1158"/>
                    <a:pt x="14010" y="2268"/>
                  </a:cubicBezTo>
                  <a:cubicBezTo>
                    <a:pt x="15135" y="3377"/>
                    <a:pt x="16035" y="4895"/>
                    <a:pt x="15810" y="5887"/>
                  </a:cubicBezTo>
                  <a:cubicBezTo>
                    <a:pt x="15585" y="6879"/>
                    <a:pt x="14235" y="7346"/>
                    <a:pt x="14685" y="7697"/>
                  </a:cubicBezTo>
                  <a:cubicBezTo>
                    <a:pt x="15135" y="8047"/>
                    <a:pt x="17385" y="8280"/>
                    <a:pt x="18960" y="8689"/>
                  </a:cubicBezTo>
                  <a:cubicBezTo>
                    <a:pt x="20535" y="9098"/>
                    <a:pt x="21435" y="9682"/>
                    <a:pt x="20985" y="10324"/>
                  </a:cubicBezTo>
                  <a:cubicBezTo>
                    <a:pt x="20535" y="10966"/>
                    <a:pt x="18735" y="11666"/>
                    <a:pt x="16710" y="12075"/>
                  </a:cubicBezTo>
                  <a:cubicBezTo>
                    <a:pt x="14685" y="12484"/>
                    <a:pt x="12435" y="12600"/>
                    <a:pt x="11760" y="12309"/>
                  </a:cubicBezTo>
                  <a:cubicBezTo>
                    <a:pt x="11085" y="12017"/>
                    <a:pt x="11985" y="11316"/>
                    <a:pt x="12885" y="10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8" name="Line"/>
            <p:cNvSpPr/>
            <p:nvPr/>
          </p:nvSpPr>
          <p:spPr>
            <a:xfrm>
              <a:off x="10267322" y="5997084"/>
              <a:ext cx="85183" cy="96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386" fill="norm" stroke="1" extrusionOk="0">
                  <a:moveTo>
                    <a:pt x="7062" y="3411"/>
                  </a:moveTo>
                  <a:cubicBezTo>
                    <a:pt x="4593" y="5684"/>
                    <a:pt x="2125" y="7958"/>
                    <a:pt x="890" y="10516"/>
                  </a:cubicBezTo>
                  <a:cubicBezTo>
                    <a:pt x="-344" y="13074"/>
                    <a:pt x="-344" y="15916"/>
                    <a:pt x="1199" y="17905"/>
                  </a:cubicBezTo>
                  <a:cubicBezTo>
                    <a:pt x="2742" y="19895"/>
                    <a:pt x="5827" y="21032"/>
                    <a:pt x="9222" y="21316"/>
                  </a:cubicBezTo>
                  <a:cubicBezTo>
                    <a:pt x="12616" y="21600"/>
                    <a:pt x="16319" y="21032"/>
                    <a:pt x="18479" y="19326"/>
                  </a:cubicBezTo>
                  <a:cubicBezTo>
                    <a:pt x="20639" y="17621"/>
                    <a:pt x="21256" y="14779"/>
                    <a:pt x="19713" y="11368"/>
                  </a:cubicBezTo>
                  <a:cubicBezTo>
                    <a:pt x="18170" y="7958"/>
                    <a:pt x="14467" y="3979"/>
                    <a:pt x="107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89" name="Line"/>
            <p:cNvSpPr/>
            <p:nvPr/>
          </p:nvSpPr>
          <p:spPr>
            <a:xfrm>
              <a:off x="10434568" y="5943417"/>
              <a:ext cx="122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0" name="Line"/>
            <p:cNvSpPr/>
            <p:nvPr/>
          </p:nvSpPr>
          <p:spPr>
            <a:xfrm>
              <a:off x="10511237" y="5905082"/>
              <a:ext cx="23001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486"/>
                    <a:pt x="4800" y="10971"/>
                    <a:pt x="8400" y="14571"/>
                  </a:cubicBezTo>
                  <a:cubicBezTo>
                    <a:pt x="12000" y="18171"/>
                    <a:pt x="16800" y="198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1" name="Line"/>
            <p:cNvSpPr/>
            <p:nvPr/>
          </p:nvSpPr>
          <p:spPr>
            <a:xfrm>
              <a:off x="10651795" y="5755230"/>
              <a:ext cx="150808" cy="517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4" h="21456" fill="norm" stroke="1" extrusionOk="0">
                  <a:moveTo>
                    <a:pt x="720" y="21456"/>
                  </a:moveTo>
                  <a:cubicBezTo>
                    <a:pt x="360" y="17750"/>
                    <a:pt x="0" y="14044"/>
                    <a:pt x="0" y="10815"/>
                  </a:cubicBezTo>
                  <a:cubicBezTo>
                    <a:pt x="0" y="7585"/>
                    <a:pt x="360" y="4832"/>
                    <a:pt x="900" y="3191"/>
                  </a:cubicBezTo>
                  <a:cubicBezTo>
                    <a:pt x="1440" y="1550"/>
                    <a:pt x="2160" y="1021"/>
                    <a:pt x="3240" y="597"/>
                  </a:cubicBezTo>
                  <a:cubicBezTo>
                    <a:pt x="4320" y="174"/>
                    <a:pt x="5760" y="-144"/>
                    <a:pt x="7380" y="68"/>
                  </a:cubicBezTo>
                  <a:cubicBezTo>
                    <a:pt x="9000" y="280"/>
                    <a:pt x="10800" y="1021"/>
                    <a:pt x="11880" y="2132"/>
                  </a:cubicBezTo>
                  <a:cubicBezTo>
                    <a:pt x="12960" y="3244"/>
                    <a:pt x="13320" y="4727"/>
                    <a:pt x="13140" y="5732"/>
                  </a:cubicBezTo>
                  <a:cubicBezTo>
                    <a:pt x="12960" y="6738"/>
                    <a:pt x="12240" y="7268"/>
                    <a:pt x="12780" y="7532"/>
                  </a:cubicBezTo>
                  <a:cubicBezTo>
                    <a:pt x="13320" y="7797"/>
                    <a:pt x="15120" y="7797"/>
                    <a:pt x="16920" y="8062"/>
                  </a:cubicBezTo>
                  <a:cubicBezTo>
                    <a:pt x="18720" y="8327"/>
                    <a:pt x="20520" y="8856"/>
                    <a:pt x="21060" y="9385"/>
                  </a:cubicBezTo>
                  <a:cubicBezTo>
                    <a:pt x="21600" y="9915"/>
                    <a:pt x="20880" y="10444"/>
                    <a:pt x="19800" y="10868"/>
                  </a:cubicBezTo>
                  <a:cubicBezTo>
                    <a:pt x="18720" y="11291"/>
                    <a:pt x="17280" y="11609"/>
                    <a:pt x="15660" y="11768"/>
                  </a:cubicBezTo>
                  <a:cubicBezTo>
                    <a:pt x="14040" y="11927"/>
                    <a:pt x="12240" y="11927"/>
                    <a:pt x="11700" y="11556"/>
                  </a:cubicBezTo>
                  <a:cubicBezTo>
                    <a:pt x="11160" y="11185"/>
                    <a:pt x="11880" y="10444"/>
                    <a:pt x="12600" y="97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2" name="Line"/>
            <p:cNvSpPr/>
            <p:nvPr/>
          </p:nvSpPr>
          <p:spPr>
            <a:xfrm>
              <a:off x="10894579" y="5920416"/>
              <a:ext cx="15335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3" name="Line"/>
            <p:cNvSpPr/>
            <p:nvPr/>
          </p:nvSpPr>
          <p:spPr>
            <a:xfrm>
              <a:off x="10971247" y="5813080"/>
              <a:ext cx="19167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1500"/>
                    <a:pt x="6912" y="3000"/>
                    <a:pt x="10512" y="6600"/>
                  </a:cubicBezTo>
                  <a:cubicBezTo>
                    <a:pt x="14112" y="10200"/>
                    <a:pt x="17856" y="159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4" name="Line"/>
            <p:cNvSpPr/>
            <p:nvPr/>
          </p:nvSpPr>
          <p:spPr>
            <a:xfrm>
              <a:off x="11063249" y="5759412"/>
              <a:ext cx="92003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00" y="5574"/>
                    <a:pt x="8400" y="11148"/>
                    <a:pt x="4800" y="14748"/>
                  </a:cubicBezTo>
                  <a:cubicBezTo>
                    <a:pt x="1200" y="18348"/>
                    <a:pt x="600" y="199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5" name="Line"/>
            <p:cNvSpPr/>
            <p:nvPr/>
          </p:nvSpPr>
          <p:spPr>
            <a:xfrm>
              <a:off x="11224252" y="5935750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6" name="Line"/>
            <p:cNvSpPr/>
            <p:nvPr/>
          </p:nvSpPr>
          <p:spPr>
            <a:xfrm>
              <a:off x="11239586" y="5828414"/>
              <a:ext cx="40437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04" h="21600" fill="norm" stroke="1" extrusionOk="0">
                  <a:moveTo>
                    <a:pt x="15247" y="14400"/>
                  </a:moveTo>
                  <a:cubicBezTo>
                    <a:pt x="8894" y="12000"/>
                    <a:pt x="2541" y="9600"/>
                    <a:pt x="1906" y="12000"/>
                  </a:cubicBezTo>
                  <a:cubicBezTo>
                    <a:pt x="1271" y="14400"/>
                    <a:pt x="6353" y="21600"/>
                    <a:pt x="11435" y="21600"/>
                  </a:cubicBezTo>
                  <a:cubicBezTo>
                    <a:pt x="16518" y="21600"/>
                    <a:pt x="21600" y="14400"/>
                    <a:pt x="19694" y="9600"/>
                  </a:cubicBezTo>
                  <a:cubicBezTo>
                    <a:pt x="17788" y="4800"/>
                    <a:pt x="8894" y="24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7" name="Line"/>
            <p:cNvSpPr/>
            <p:nvPr/>
          </p:nvSpPr>
          <p:spPr>
            <a:xfrm>
              <a:off x="11346922" y="5688324"/>
              <a:ext cx="105560" cy="377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9" h="21428" fill="norm" stroke="1" extrusionOk="0">
                  <a:moveTo>
                    <a:pt x="0" y="118"/>
                  </a:moveTo>
                  <a:cubicBezTo>
                    <a:pt x="3516" y="-27"/>
                    <a:pt x="7033" y="-172"/>
                    <a:pt x="10298" y="553"/>
                  </a:cubicBezTo>
                  <a:cubicBezTo>
                    <a:pt x="13563" y="1278"/>
                    <a:pt x="16577" y="2872"/>
                    <a:pt x="18586" y="5192"/>
                  </a:cubicBezTo>
                  <a:cubicBezTo>
                    <a:pt x="20595" y="7511"/>
                    <a:pt x="21600" y="10556"/>
                    <a:pt x="19842" y="13237"/>
                  </a:cubicBezTo>
                  <a:cubicBezTo>
                    <a:pt x="18084" y="15919"/>
                    <a:pt x="13563" y="18239"/>
                    <a:pt x="9795" y="19543"/>
                  </a:cubicBezTo>
                  <a:cubicBezTo>
                    <a:pt x="6028" y="20848"/>
                    <a:pt x="3014" y="21138"/>
                    <a:pt x="0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8" name="Line"/>
            <p:cNvSpPr/>
            <p:nvPr/>
          </p:nvSpPr>
          <p:spPr>
            <a:xfrm>
              <a:off x="9169540" y="6855771"/>
              <a:ext cx="184005" cy="2125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0" y="0"/>
                  </a:moveTo>
                  <a:cubicBezTo>
                    <a:pt x="2400" y="2314"/>
                    <a:pt x="4800" y="4629"/>
                    <a:pt x="7500" y="7971"/>
                  </a:cubicBezTo>
                  <a:cubicBezTo>
                    <a:pt x="10200" y="11314"/>
                    <a:pt x="13200" y="15686"/>
                    <a:pt x="15300" y="18257"/>
                  </a:cubicBezTo>
                  <a:cubicBezTo>
                    <a:pt x="17400" y="20829"/>
                    <a:pt x="18600" y="21600"/>
                    <a:pt x="19500" y="21343"/>
                  </a:cubicBezTo>
                  <a:cubicBezTo>
                    <a:pt x="20400" y="21086"/>
                    <a:pt x="21000" y="19800"/>
                    <a:pt x="21600" y="185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399" name="Line"/>
            <p:cNvSpPr/>
            <p:nvPr/>
          </p:nvSpPr>
          <p:spPr>
            <a:xfrm>
              <a:off x="9331241" y="6842549"/>
              <a:ext cx="86871" cy="388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8" h="21483" fill="norm" stroke="1" extrusionOk="0">
                  <a:moveTo>
                    <a:pt x="20198" y="1577"/>
                  </a:moveTo>
                  <a:cubicBezTo>
                    <a:pt x="20815" y="871"/>
                    <a:pt x="21432" y="165"/>
                    <a:pt x="20506" y="24"/>
                  </a:cubicBezTo>
                  <a:cubicBezTo>
                    <a:pt x="19581" y="-117"/>
                    <a:pt x="17112" y="307"/>
                    <a:pt x="13409" y="2495"/>
                  </a:cubicBezTo>
                  <a:cubicBezTo>
                    <a:pt x="9706" y="4683"/>
                    <a:pt x="4769" y="8636"/>
                    <a:pt x="2301" y="11742"/>
                  </a:cubicBezTo>
                  <a:cubicBezTo>
                    <a:pt x="-168" y="14848"/>
                    <a:pt x="-168" y="17107"/>
                    <a:pt x="141" y="18589"/>
                  </a:cubicBezTo>
                  <a:cubicBezTo>
                    <a:pt x="449" y="20071"/>
                    <a:pt x="1066" y="20777"/>
                    <a:pt x="2918" y="21130"/>
                  </a:cubicBezTo>
                  <a:cubicBezTo>
                    <a:pt x="4769" y="21483"/>
                    <a:pt x="7855" y="21483"/>
                    <a:pt x="10941" y="214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0" name="Line"/>
            <p:cNvSpPr/>
            <p:nvPr/>
          </p:nvSpPr>
          <p:spPr>
            <a:xfrm>
              <a:off x="9445546" y="7177777"/>
              <a:ext cx="1533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1" name="Line"/>
            <p:cNvSpPr/>
            <p:nvPr/>
          </p:nvSpPr>
          <p:spPr>
            <a:xfrm>
              <a:off x="9449678" y="6963106"/>
              <a:ext cx="95537" cy="946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055" fill="norm" stroke="1" extrusionOk="0">
                  <a:moveTo>
                    <a:pt x="7607" y="0"/>
                  </a:moveTo>
                  <a:cubicBezTo>
                    <a:pt x="5333" y="1705"/>
                    <a:pt x="3059" y="3411"/>
                    <a:pt x="1638" y="5684"/>
                  </a:cubicBezTo>
                  <a:cubicBezTo>
                    <a:pt x="217" y="7958"/>
                    <a:pt x="-351" y="10800"/>
                    <a:pt x="217" y="13642"/>
                  </a:cubicBezTo>
                  <a:cubicBezTo>
                    <a:pt x="786" y="16484"/>
                    <a:pt x="2491" y="19326"/>
                    <a:pt x="4765" y="20463"/>
                  </a:cubicBezTo>
                  <a:cubicBezTo>
                    <a:pt x="7038" y="21600"/>
                    <a:pt x="9881" y="21032"/>
                    <a:pt x="11870" y="19326"/>
                  </a:cubicBezTo>
                  <a:cubicBezTo>
                    <a:pt x="13860" y="17621"/>
                    <a:pt x="14996" y="14779"/>
                    <a:pt x="15281" y="11937"/>
                  </a:cubicBezTo>
                  <a:cubicBezTo>
                    <a:pt x="15565" y="9095"/>
                    <a:pt x="14996" y="6253"/>
                    <a:pt x="13007" y="5116"/>
                  </a:cubicBezTo>
                  <a:cubicBezTo>
                    <a:pt x="11017" y="3979"/>
                    <a:pt x="7607" y="4547"/>
                    <a:pt x="7038" y="5684"/>
                  </a:cubicBezTo>
                  <a:cubicBezTo>
                    <a:pt x="6470" y="6821"/>
                    <a:pt x="8744" y="8526"/>
                    <a:pt x="11586" y="9379"/>
                  </a:cubicBezTo>
                  <a:cubicBezTo>
                    <a:pt x="14428" y="10232"/>
                    <a:pt x="17838" y="10232"/>
                    <a:pt x="21249" y="1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2" name="Line"/>
            <p:cNvSpPr/>
            <p:nvPr/>
          </p:nvSpPr>
          <p:spPr>
            <a:xfrm>
              <a:off x="9698552" y="7070442"/>
              <a:ext cx="161004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71" y="19200"/>
                    <a:pt x="7543" y="16800"/>
                    <a:pt x="11143" y="13200"/>
                  </a:cubicBezTo>
                  <a:cubicBezTo>
                    <a:pt x="14743" y="9600"/>
                    <a:pt x="18171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3" name="Line"/>
            <p:cNvSpPr/>
            <p:nvPr/>
          </p:nvSpPr>
          <p:spPr>
            <a:xfrm>
              <a:off x="10022335" y="6861152"/>
              <a:ext cx="159228" cy="2989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8" h="21053" fill="norm" stroke="1" extrusionOk="0">
                  <a:moveTo>
                    <a:pt x="12928" y="161"/>
                  </a:moveTo>
                  <a:cubicBezTo>
                    <a:pt x="10903" y="-19"/>
                    <a:pt x="8878" y="-199"/>
                    <a:pt x="6853" y="521"/>
                  </a:cubicBezTo>
                  <a:cubicBezTo>
                    <a:pt x="4828" y="1241"/>
                    <a:pt x="2803" y="2861"/>
                    <a:pt x="1453" y="5381"/>
                  </a:cubicBezTo>
                  <a:cubicBezTo>
                    <a:pt x="103" y="7901"/>
                    <a:pt x="-572" y="11321"/>
                    <a:pt x="609" y="14201"/>
                  </a:cubicBezTo>
                  <a:cubicBezTo>
                    <a:pt x="1791" y="17081"/>
                    <a:pt x="4828" y="19421"/>
                    <a:pt x="8540" y="20411"/>
                  </a:cubicBezTo>
                  <a:cubicBezTo>
                    <a:pt x="12253" y="21401"/>
                    <a:pt x="16640" y="21041"/>
                    <a:pt x="21028" y="20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4" name="Line"/>
            <p:cNvSpPr/>
            <p:nvPr/>
          </p:nvSpPr>
          <p:spPr>
            <a:xfrm>
              <a:off x="10202007" y="6866976"/>
              <a:ext cx="185344" cy="548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9" h="21474" fill="norm" stroke="1" extrusionOk="0">
                  <a:moveTo>
                    <a:pt x="6421" y="6762"/>
                  </a:moveTo>
                  <a:cubicBezTo>
                    <a:pt x="5254" y="7162"/>
                    <a:pt x="4086" y="7562"/>
                    <a:pt x="3503" y="8262"/>
                  </a:cubicBezTo>
                  <a:cubicBezTo>
                    <a:pt x="2919" y="8962"/>
                    <a:pt x="2919" y="9962"/>
                    <a:pt x="3357" y="11962"/>
                  </a:cubicBezTo>
                  <a:cubicBezTo>
                    <a:pt x="3794" y="13962"/>
                    <a:pt x="4670" y="16962"/>
                    <a:pt x="5108" y="18812"/>
                  </a:cubicBezTo>
                  <a:cubicBezTo>
                    <a:pt x="5546" y="20662"/>
                    <a:pt x="5546" y="21362"/>
                    <a:pt x="5254" y="21462"/>
                  </a:cubicBezTo>
                  <a:cubicBezTo>
                    <a:pt x="4962" y="21562"/>
                    <a:pt x="4378" y="21062"/>
                    <a:pt x="3357" y="19162"/>
                  </a:cubicBezTo>
                  <a:cubicBezTo>
                    <a:pt x="2335" y="17262"/>
                    <a:pt x="876" y="13962"/>
                    <a:pt x="292" y="11012"/>
                  </a:cubicBezTo>
                  <a:cubicBezTo>
                    <a:pt x="-292" y="8062"/>
                    <a:pt x="0" y="5462"/>
                    <a:pt x="1167" y="3712"/>
                  </a:cubicBezTo>
                  <a:cubicBezTo>
                    <a:pt x="2335" y="1962"/>
                    <a:pt x="4378" y="1062"/>
                    <a:pt x="6130" y="562"/>
                  </a:cubicBezTo>
                  <a:cubicBezTo>
                    <a:pt x="7881" y="62"/>
                    <a:pt x="9340" y="-38"/>
                    <a:pt x="10800" y="12"/>
                  </a:cubicBezTo>
                  <a:cubicBezTo>
                    <a:pt x="12259" y="62"/>
                    <a:pt x="13719" y="262"/>
                    <a:pt x="14740" y="962"/>
                  </a:cubicBezTo>
                  <a:cubicBezTo>
                    <a:pt x="15762" y="1662"/>
                    <a:pt x="16346" y="2862"/>
                    <a:pt x="16200" y="3662"/>
                  </a:cubicBezTo>
                  <a:cubicBezTo>
                    <a:pt x="16054" y="4462"/>
                    <a:pt x="15178" y="4862"/>
                    <a:pt x="13865" y="5362"/>
                  </a:cubicBezTo>
                  <a:cubicBezTo>
                    <a:pt x="12551" y="5862"/>
                    <a:pt x="10800" y="6462"/>
                    <a:pt x="10362" y="6562"/>
                  </a:cubicBezTo>
                  <a:cubicBezTo>
                    <a:pt x="9924" y="6662"/>
                    <a:pt x="10800" y="6262"/>
                    <a:pt x="12405" y="6062"/>
                  </a:cubicBezTo>
                  <a:cubicBezTo>
                    <a:pt x="14011" y="5862"/>
                    <a:pt x="16346" y="5862"/>
                    <a:pt x="17951" y="6062"/>
                  </a:cubicBezTo>
                  <a:cubicBezTo>
                    <a:pt x="19557" y="6262"/>
                    <a:pt x="20432" y="6662"/>
                    <a:pt x="20870" y="7112"/>
                  </a:cubicBezTo>
                  <a:cubicBezTo>
                    <a:pt x="21308" y="7562"/>
                    <a:pt x="21308" y="8062"/>
                    <a:pt x="20578" y="8612"/>
                  </a:cubicBezTo>
                  <a:cubicBezTo>
                    <a:pt x="19849" y="9162"/>
                    <a:pt x="18389" y="9762"/>
                    <a:pt x="16930" y="10112"/>
                  </a:cubicBezTo>
                  <a:cubicBezTo>
                    <a:pt x="15470" y="10462"/>
                    <a:pt x="14011" y="10562"/>
                    <a:pt x="14449" y="10312"/>
                  </a:cubicBezTo>
                  <a:cubicBezTo>
                    <a:pt x="14886" y="10062"/>
                    <a:pt x="17222" y="9462"/>
                    <a:pt x="19557" y="8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5" name="Line"/>
            <p:cNvSpPr/>
            <p:nvPr/>
          </p:nvSpPr>
          <p:spPr>
            <a:xfrm>
              <a:off x="10434568" y="7016774"/>
              <a:ext cx="67462" cy="1309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292" fill="norm" stroke="1" extrusionOk="0">
                  <a:moveTo>
                    <a:pt x="12000" y="9969"/>
                  </a:moveTo>
                  <a:cubicBezTo>
                    <a:pt x="8800" y="11215"/>
                    <a:pt x="5600" y="12462"/>
                    <a:pt x="3600" y="14123"/>
                  </a:cubicBezTo>
                  <a:cubicBezTo>
                    <a:pt x="1600" y="15785"/>
                    <a:pt x="800" y="17862"/>
                    <a:pt x="2800" y="19315"/>
                  </a:cubicBezTo>
                  <a:cubicBezTo>
                    <a:pt x="4800" y="20769"/>
                    <a:pt x="9600" y="21600"/>
                    <a:pt x="13200" y="21185"/>
                  </a:cubicBezTo>
                  <a:cubicBezTo>
                    <a:pt x="16800" y="20769"/>
                    <a:pt x="19200" y="19108"/>
                    <a:pt x="20400" y="17239"/>
                  </a:cubicBezTo>
                  <a:cubicBezTo>
                    <a:pt x="21600" y="15369"/>
                    <a:pt x="21600" y="13292"/>
                    <a:pt x="18000" y="10385"/>
                  </a:cubicBezTo>
                  <a:cubicBezTo>
                    <a:pt x="14400" y="7477"/>
                    <a:pt x="7200" y="3738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6" name="Line"/>
            <p:cNvSpPr/>
            <p:nvPr/>
          </p:nvSpPr>
          <p:spPr>
            <a:xfrm>
              <a:off x="10184118" y="6668821"/>
              <a:ext cx="150783" cy="125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4" fill="norm" stroke="1" extrusionOk="0">
                  <a:moveTo>
                    <a:pt x="4027" y="1794"/>
                  </a:moveTo>
                  <a:cubicBezTo>
                    <a:pt x="2929" y="6114"/>
                    <a:pt x="1830" y="10434"/>
                    <a:pt x="1098" y="13890"/>
                  </a:cubicBezTo>
                  <a:cubicBezTo>
                    <a:pt x="366" y="17346"/>
                    <a:pt x="0" y="19938"/>
                    <a:pt x="0" y="19938"/>
                  </a:cubicBezTo>
                  <a:cubicBezTo>
                    <a:pt x="0" y="19938"/>
                    <a:pt x="366" y="17346"/>
                    <a:pt x="1464" y="14106"/>
                  </a:cubicBezTo>
                  <a:cubicBezTo>
                    <a:pt x="2563" y="10866"/>
                    <a:pt x="4393" y="6978"/>
                    <a:pt x="6041" y="4170"/>
                  </a:cubicBezTo>
                  <a:cubicBezTo>
                    <a:pt x="7688" y="1362"/>
                    <a:pt x="9152" y="-366"/>
                    <a:pt x="10434" y="66"/>
                  </a:cubicBezTo>
                  <a:cubicBezTo>
                    <a:pt x="11715" y="498"/>
                    <a:pt x="12814" y="3090"/>
                    <a:pt x="14644" y="6978"/>
                  </a:cubicBezTo>
                  <a:cubicBezTo>
                    <a:pt x="16475" y="10866"/>
                    <a:pt x="19037" y="16050"/>
                    <a:pt x="21600" y="21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7" name="Line"/>
            <p:cNvSpPr/>
            <p:nvPr/>
          </p:nvSpPr>
          <p:spPr>
            <a:xfrm>
              <a:off x="10610905" y="6975207"/>
              <a:ext cx="161005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086" y="12302"/>
                    <a:pt x="6171" y="4448"/>
                    <a:pt x="9771" y="1502"/>
                  </a:cubicBezTo>
                  <a:cubicBezTo>
                    <a:pt x="13371" y="-1443"/>
                    <a:pt x="17486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8" name="Line"/>
            <p:cNvSpPr/>
            <p:nvPr/>
          </p:nvSpPr>
          <p:spPr>
            <a:xfrm>
              <a:off x="10695240" y="6924772"/>
              <a:ext cx="23002" cy="214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629"/>
                    <a:pt x="4800" y="9257"/>
                    <a:pt x="8400" y="12857"/>
                  </a:cubicBezTo>
                  <a:cubicBezTo>
                    <a:pt x="12000" y="16457"/>
                    <a:pt x="16800" y="190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09" name="Line"/>
            <p:cNvSpPr/>
            <p:nvPr/>
          </p:nvSpPr>
          <p:spPr>
            <a:xfrm>
              <a:off x="10848578" y="6735425"/>
              <a:ext cx="146335" cy="6277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480" fill="norm" stroke="1" extrusionOk="0">
                  <a:moveTo>
                    <a:pt x="0" y="13824"/>
                  </a:moveTo>
                  <a:cubicBezTo>
                    <a:pt x="372" y="16011"/>
                    <a:pt x="745" y="18197"/>
                    <a:pt x="1117" y="19552"/>
                  </a:cubicBezTo>
                  <a:cubicBezTo>
                    <a:pt x="1490" y="20908"/>
                    <a:pt x="1862" y="21433"/>
                    <a:pt x="2235" y="21476"/>
                  </a:cubicBezTo>
                  <a:cubicBezTo>
                    <a:pt x="2607" y="21520"/>
                    <a:pt x="2979" y="21083"/>
                    <a:pt x="2793" y="19421"/>
                  </a:cubicBezTo>
                  <a:cubicBezTo>
                    <a:pt x="2607" y="17760"/>
                    <a:pt x="1862" y="14874"/>
                    <a:pt x="1303" y="11901"/>
                  </a:cubicBezTo>
                  <a:cubicBezTo>
                    <a:pt x="745" y="8927"/>
                    <a:pt x="372" y="5867"/>
                    <a:pt x="559" y="4118"/>
                  </a:cubicBezTo>
                  <a:cubicBezTo>
                    <a:pt x="745" y="2369"/>
                    <a:pt x="1490" y="1931"/>
                    <a:pt x="2421" y="1450"/>
                  </a:cubicBezTo>
                  <a:cubicBezTo>
                    <a:pt x="3352" y="969"/>
                    <a:pt x="4469" y="445"/>
                    <a:pt x="5959" y="182"/>
                  </a:cubicBezTo>
                  <a:cubicBezTo>
                    <a:pt x="7448" y="-80"/>
                    <a:pt x="9310" y="-80"/>
                    <a:pt x="11172" y="314"/>
                  </a:cubicBezTo>
                  <a:cubicBezTo>
                    <a:pt x="13034" y="707"/>
                    <a:pt x="14897" y="1494"/>
                    <a:pt x="16200" y="2369"/>
                  </a:cubicBezTo>
                  <a:cubicBezTo>
                    <a:pt x="17503" y="3243"/>
                    <a:pt x="18248" y="4205"/>
                    <a:pt x="18248" y="4905"/>
                  </a:cubicBezTo>
                  <a:cubicBezTo>
                    <a:pt x="18248" y="5604"/>
                    <a:pt x="17503" y="6041"/>
                    <a:pt x="16386" y="6391"/>
                  </a:cubicBezTo>
                  <a:cubicBezTo>
                    <a:pt x="15269" y="6741"/>
                    <a:pt x="13779" y="7003"/>
                    <a:pt x="13966" y="7047"/>
                  </a:cubicBezTo>
                  <a:cubicBezTo>
                    <a:pt x="14152" y="7091"/>
                    <a:pt x="16014" y="6916"/>
                    <a:pt x="17690" y="7047"/>
                  </a:cubicBezTo>
                  <a:cubicBezTo>
                    <a:pt x="19366" y="7178"/>
                    <a:pt x="20855" y="7616"/>
                    <a:pt x="21228" y="8053"/>
                  </a:cubicBezTo>
                  <a:cubicBezTo>
                    <a:pt x="21600" y="8490"/>
                    <a:pt x="20855" y="8927"/>
                    <a:pt x="19738" y="9277"/>
                  </a:cubicBezTo>
                  <a:cubicBezTo>
                    <a:pt x="18621" y="9627"/>
                    <a:pt x="17131" y="9889"/>
                    <a:pt x="15455" y="10064"/>
                  </a:cubicBezTo>
                  <a:cubicBezTo>
                    <a:pt x="13779" y="10239"/>
                    <a:pt x="11917" y="10326"/>
                    <a:pt x="10800" y="10239"/>
                  </a:cubicBezTo>
                  <a:cubicBezTo>
                    <a:pt x="9683" y="10152"/>
                    <a:pt x="9310" y="9889"/>
                    <a:pt x="8938" y="96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0" name="Line"/>
            <p:cNvSpPr/>
            <p:nvPr/>
          </p:nvSpPr>
          <p:spPr>
            <a:xfrm>
              <a:off x="11040249" y="6940106"/>
              <a:ext cx="1894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4950"/>
                    <a:pt x="16200" y="9900"/>
                    <a:pt x="18900" y="13500"/>
                  </a:cubicBezTo>
                  <a:cubicBezTo>
                    <a:pt x="21600" y="17100"/>
                    <a:pt x="18900" y="1935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1" name="Line"/>
            <p:cNvSpPr/>
            <p:nvPr/>
          </p:nvSpPr>
          <p:spPr>
            <a:xfrm>
              <a:off x="10817910" y="6606490"/>
              <a:ext cx="145671" cy="1036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4547" y="813"/>
                  </a:moveTo>
                  <a:cubicBezTo>
                    <a:pt x="3032" y="5554"/>
                    <a:pt x="1516" y="10296"/>
                    <a:pt x="758" y="14247"/>
                  </a:cubicBezTo>
                  <a:cubicBezTo>
                    <a:pt x="0" y="18198"/>
                    <a:pt x="0" y="21359"/>
                    <a:pt x="0" y="21359"/>
                  </a:cubicBezTo>
                  <a:cubicBezTo>
                    <a:pt x="0" y="21359"/>
                    <a:pt x="0" y="18198"/>
                    <a:pt x="379" y="14774"/>
                  </a:cubicBezTo>
                  <a:cubicBezTo>
                    <a:pt x="758" y="11349"/>
                    <a:pt x="1516" y="7661"/>
                    <a:pt x="2463" y="4764"/>
                  </a:cubicBezTo>
                  <a:cubicBezTo>
                    <a:pt x="3410" y="1866"/>
                    <a:pt x="4547" y="-241"/>
                    <a:pt x="6632" y="22"/>
                  </a:cubicBezTo>
                  <a:cubicBezTo>
                    <a:pt x="8716" y="286"/>
                    <a:pt x="11747" y="2920"/>
                    <a:pt x="14400" y="6871"/>
                  </a:cubicBezTo>
                  <a:cubicBezTo>
                    <a:pt x="17053" y="10822"/>
                    <a:pt x="19326" y="16091"/>
                    <a:pt x="21600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2" name="Line"/>
            <p:cNvSpPr/>
            <p:nvPr/>
          </p:nvSpPr>
          <p:spPr>
            <a:xfrm>
              <a:off x="11162918" y="6783816"/>
              <a:ext cx="176338" cy="194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0" y="2007"/>
                  </a:moveTo>
                  <a:cubicBezTo>
                    <a:pt x="939" y="885"/>
                    <a:pt x="1878" y="-237"/>
                    <a:pt x="3130" y="44"/>
                  </a:cubicBezTo>
                  <a:cubicBezTo>
                    <a:pt x="4383" y="324"/>
                    <a:pt x="5948" y="2007"/>
                    <a:pt x="8765" y="4953"/>
                  </a:cubicBezTo>
                  <a:cubicBezTo>
                    <a:pt x="11583" y="7898"/>
                    <a:pt x="15652" y="12106"/>
                    <a:pt x="18000" y="15051"/>
                  </a:cubicBezTo>
                  <a:cubicBezTo>
                    <a:pt x="20348" y="17997"/>
                    <a:pt x="20974" y="19680"/>
                    <a:pt x="21600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3" name="Line"/>
            <p:cNvSpPr/>
            <p:nvPr/>
          </p:nvSpPr>
          <p:spPr>
            <a:xfrm>
              <a:off x="11216586" y="6763768"/>
              <a:ext cx="115003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4" name="Line"/>
            <p:cNvSpPr/>
            <p:nvPr/>
          </p:nvSpPr>
          <p:spPr>
            <a:xfrm>
              <a:off x="11415924" y="6955440"/>
              <a:ext cx="7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5" name="Line"/>
            <p:cNvSpPr/>
            <p:nvPr/>
          </p:nvSpPr>
          <p:spPr>
            <a:xfrm>
              <a:off x="11423591" y="6848104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6" name="Line"/>
            <p:cNvSpPr/>
            <p:nvPr/>
          </p:nvSpPr>
          <p:spPr>
            <a:xfrm>
              <a:off x="11484926" y="6639622"/>
              <a:ext cx="121254" cy="476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5" h="21551" fill="norm" stroke="1" extrusionOk="0">
                  <a:moveTo>
                    <a:pt x="0" y="413"/>
                  </a:moveTo>
                  <a:cubicBezTo>
                    <a:pt x="2204" y="182"/>
                    <a:pt x="4408" y="-49"/>
                    <a:pt x="6392" y="9"/>
                  </a:cubicBezTo>
                  <a:cubicBezTo>
                    <a:pt x="8376" y="67"/>
                    <a:pt x="10139" y="413"/>
                    <a:pt x="13004" y="1972"/>
                  </a:cubicBezTo>
                  <a:cubicBezTo>
                    <a:pt x="15869" y="3532"/>
                    <a:pt x="19837" y="6304"/>
                    <a:pt x="20718" y="9076"/>
                  </a:cubicBezTo>
                  <a:cubicBezTo>
                    <a:pt x="21600" y="11848"/>
                    <a:pt x="19396" y="14621"/>
                    <a:pt x="16531" y="16700"/>
                  </a:cubicBezTo>
                  <a:cubicBezTo>
                    <a:pt x="13665" y="18779"/>
                    <a:pt x="10139" y="20165"/>
                    <a:pt x="6612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7" name="Line"/>
            <p:cNvSpPr/>
            <p:nvPr/>
          </p:nvSpPr>
          <p:spPr>
            <a:xfrm>
              <a:off x="8740197" y="7147110"/>
              <a:ext cx="12267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8" name="Line"/>
            <p:cNvSpPr/>
            <p:nvPr/>
          </p:nvSpPr>
          <p:spPr>
            <a:xfrm>
              <a:off x="8694196" y="7292780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19" name="Line"/>
            <p:cNvSpPr/>
            <p:nvPr/>
          </p:nvSpPr>
          <p:spPr>
            <a:xfrm>
              <a:off x="8009188" y="7044782"/>
              <a:ext cx="217392" cy="27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9" h="21406" fill="norm" stroke="1" extrusionOk="0">
                  <a:moveTo>
                    <a:pt x="20369" y="3238"/>
                  </a:moveTo>
                  <a:cubicBezTo>
                    <a:pt x="20865" y="2228"/>
                    <a:pt x="21362" y="1219"/>
                    <a:pt x="20990" y="613"/>
                  </a:cubicBezTo>
                  <a:cubicBezTo>
                    <a:pt x="20617" y="8"/>
                    <a:pt x="19376" y="-194"/>
                    <a:pt x="17265" y="210"/>
                  </a:cubicBezTo>
                  <a:cubicBezTo>
                    <a:pt x="15155" y="613"/>
                    <a:pt x="12176" y="1623"/>
                    <a:pt x="10314" y="2632"/>
                  </a:cubicBezTo>
                  <a:cubicBezTo>
                    <a:pt x="8452" y="3642"/>
                    <a:pt x="7707" y="4651"/>
                    <a:pt x="7707" y="5559"/>
                  </a:cubicBezTo>
                  <a:cubicBezTo>
                    <a:pt x="7707" y="6468"/>
                    <a:pt x="8452" y="7275"/>
                    <a:pt x="9445" y="7780"/>
                  </a:cubicBezTo>
                  <a:cubicBezTo>
                    <a:pt x="10438" y="8285"/>
                    <a:pt x="11679" y="8486"/>
                    <a:pt x="12424" y="9092"/>
                  </a:cubicBezTo>
                  <a:cubicBezTo>
                    <a:pt x="13169" y="9698"/>
                    <a:pt x="13417" y="10707"/>
                    <a:pt x="12921" y="11514"/>
                  </a:cubicBezTo>
                  <a:cubicBezTo>
                    <a:pt x="12424" y="12322"/>
                    <a:pt x="11183" y="12928"/>
                    <a:pt x="9445" y="13735"/>
                  </a:cubicBezTo>
                  <a:cubicBezTo>
                    <a:pt x="7707" y="14542"/>
                    <a:pt x="5472" y="15552"/>
                    <a:pt x="3734" y="16359"/>
                  </a:cubicBezTo>
                  <a:cubicBezTo>
                    <a:pt x="1996" y="17167"/>
                    <a:pt x="755" y="17772"/>
                    <a:pt x="259" y="18580"/>
                  </a:cubicBezTo>
                  <a:cubicBezTo>
                    <a:pt x="-238" y="19387"/>
                    <a:pt x="10" y="20397"/>
                    <a:pt x="755" y="20901"/>
                  </a:cubicBezTo>
                  <a:cubicBezTo>
                    <a:pt x="1500" y="21406"/>
                    <a:pt x="2741" y="21406"/>
                    <a:pt x="4852" y="21204"/>
                  </a:cubicBezTo>
                  <a:cubicBezTo>
                    <a:pt x="6962" y="21002"/>
                    <a:pt x="9941" y="20599"/>
                    <a:pt x="12052" y="20599"/>
                  </a:cubicBezTo>
                  <a:cubicBezTo>
                    <a:pt x="14162" y="20599"/>
                    <a:pt x="15403" y="21002"/>
                    <a:pt x="16645" y="21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0" name="Line"/>
            <p:cNvSpPr/>
            <p:nvPr/>
          </p:nvSpPr>
          <p:spPr>
            <a:xfrm>
              <a:off x="8264852" y="7323447"/>
              <a:ext cx="7668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1" name="Line"/>
            <p:cNvSpPr/>
            <p:nvPr/>
          </p:nvSpPr>
          <p:spPr>
            <a:xfrm>
              <a:off x="8234185" y="7231445"/>
              <a:ext cx="30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2" name="Line"/>
            <p:cNvSpPr/>
            <p:nvPr/>
          </p:nvSpPr>
          <p:spPr>
            <a:xfrm>
              <a:off x="8061373" y="6788940"/>
              <a:ext cx="142146" cy="123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0801" fill="norm" stroke="1" extrusionOk="0">
                  <a:moveTo>
                    <a:pt x="7568" y="6113"/>
                  </a:moveTo>
                  <a:cubicBezTo>
                    <a:pt x="6025" y="7409"/>
                    <a:pt x="4483" y="8705"/>
                    <a:pt x="3518" y="10433"/>
                  </a:cubicBezTo>
                  <a:cubicBezTo>
                    <a:pt x="2554" y="12161"/>
                    <a:pt x="2168" y="14321"/>
                    <a:pt x="1590" y="16481"/>
                  </a:cubicBezTo>
                  <a:cubicBezTo>
                    <a:pt x="1011" y="18641"/>
                    <a:pt x="240" y="20801"/>
                    <a:pt x="47" y="20801"/>
                  </a:cubicBezTo>
                  <a:cubicBezTo>
                    <a:pt x="-146" y="20801"/>
                    <a:pt x="240" y="18641"/>
                    <a:pt x="1590" y="15401"/>
                  </a:cubicBezTo>
                  <a:cubicBezTo>
                    <a:pt x="2940" y="12161"/>
                    <a:pt x="5254" y="7841"/>
                    <a:pt x="7183" y="4601"/>
                  </a:cubicBezTo>
                  <a:cubicBezTo>
                    <a:pt x="9111" y="1361"/>
                    <a:pt x="10654" y="-799"/>
                    <a:pt x="12004" y="281"/>
                  </a:cubicBezTo>
                  <a:cubicBezTo>
                    <a:pt x="13354" y="1361"/>
                    <a:pt x="14511" y="5681"/>
                    <a:pt x="16054" y="9353"/>
                  </a:cubicBezTo>
                  <a:cubicBezTo>
                    <a:pt x="17597" y="13025"/>
                    <a:pt x="19525" y="16049"/>
                    <a:pt x="21454" y="19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3" name="Line"/>
            <p:cNvSpPr/>
            <p:nvPr/>
          </p:nvSpPr>
          <p:spPr>
            <a:xfrm>
              <a:off x="8816865" y="7786272"/>
              <a:ext cx="230006" cy="355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4800" y="11375"/>
                    <a:pt x="9600" y="2735"/>
                    <a:pt x="13200" y="575"/>
                  </a:cubicBezTo>
                  <a:cubicBezTo>
                    <a:pt x="16800" y="-1585"/>
                    <a:pt x="1920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4" name="Line"/>
            <p:cNvSpPr/>
            <p:nvPr/>
          </p:nvSpPr>
          <p:spPr>
            <a:xfrm>
              <a:off x="8916534" y="7898460"/>
              <a:ext cx="153338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5" name="Line"/>
            <p:cNvSpPr/>
            <p:nvPr/>
          </p:nvSpPr>
          <p:spPr>
            <a:xfrm>
              <a:off x="9292209" y="7714456"/>
              <a:ext cx="14567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32" y="4533"/>
                    <a:pt x="6063" y="9067"/>
                    <a:pt x="9663" y="12667"/>
                  </a:cubicBezTo>
                  <a:cubicBezTo>
                    <a:pt x="13263" y="16267"/>
                    <a:pt x="17432" y="189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6" name="Line"/>
            <p:cNvSpPr/>
            <p:nvPr/>
          </p:nvSpPr>
          <p:spPr>
            <a:xfrm>
              <a:off x="9412323" y="7714895"/>
              <a:ext cx="102225" cy="3752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3" h="21429" fill="norm" stroke="1" extrusionOk="0">
                  <a:moveTo>
                    <a:pt x="21073" y="413"/>
                  </a:moveTo>
                  <a:cubicBezTo>
                    <a:pt x="18439" y="121"/>
                    <a:pt x="15805" y="-171"/>
                    <a:pt x="13961" y="121"/>
                  </a:cubicBezTo>
                  <a:cubicBezTo>
                    <a:pt x="12117" y="413"/>
                    <a:pt x="11063" y="1288"/>
                    <a:pt x="8693" y="3478"/>
                  </a:cubicBezTo>
                  <a:cubicBezTo>
                    <a:pt x="6322" y="5667"/>
                    <a:pt x="2634" y="9170"/>
                    <a:pt x="1053" y="12380"/>
                  </a:cubicBezTo>
                  <a:cubicBezTo>
                    <a:pt x="-527" y="15591"/>
                    <a:pt x="0" y="18510"/>
                    <a:pt x="527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7" name="Line"/>
            <p:cNvSpPr/>
            <p:nvPr/>
          </p:nvSpPr>
          <p:spPr>
            <a:xfrm>
              <a:off x="9483880" y="8028797"/>
              <a:ext cx="766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8" name="Line"/>
            <p:cNvSpPr/>
            <p:nvPr/>
          </p:nvSpPr>
          <p:spPr>
            <a:xfrm>
              <a:off x="9522214" y="7913794"/>
              <a:ext cx="30668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29" name="Line"/>
            <p:cNvSpPr/>
            <p:nvPr/>
          </p:nvSpPr>
          <p:spPr>
            <a:xfrm>
              <a:off x="9729219" y="7936795"/>
              <a:ext cx="130337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0" name="Line"/>
            <p:cNvSpPr/>
            <p:nvPr/>
          </p:nvSpPr>
          <p:spPr>
            <a:xfrm>
              <a:off x="9913223" y="7814125"/>
              <a:ext cx="122670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1" name="Line"/>
            <p:cNvSpPr/>
            <p:nvPr/>
          </p:nvSpPr>
          <p:spPr>
            <a:xfrm>
              <a:off x="10005225" y="7829459"/>
              <a:ext cx="76669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2000"/>
                    <a:pt x="11520" y="4000"/>
                    <a:pt x="7920" y="7600"/>
                  </a:cubicBezTo>
                  <a:cubicBezTo>
                    <a:pt x="4320" y="11200"/>
                    <a:pt x="2160" y="16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2" name="Line"/>
            <p:cNvSpPr/>
            <p:nvPr/>
          </p:nvSpPr>
          <p:spPr>
            <a:xfrm>
              <a:off x="10058893" y="8059465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3" name="Line"/>
            <p:cNvSpPr/>
            <p:nvPr/>
          </p:nvSpPr>
          <p:spPr>
            <a:xfrm>
              <a:off x="10104894" y="7921461"/>
              <a:ext cx="1533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34" name="Line"/>
            <p:cNvSpPr/>
            <p:nvPr/>
          </p:nvSpPr>
          <p:spPr>
            <a:xfrm>
              <a:off x="9960364" y="7660789"/>
              <a:ext cx="152198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600" fill="norm" stroke="1" extrusionOk="0">
                  <a:moveTo>
                    <a:pt x="10639" y="0"/>
                  </a:moveTo>
                  <a:cubicBezTo>
                    <a:pt x="7759" y="4431"/>
                    <a:pt x="4879" y="8862"/>
                    <a:pt x="2899" y="12462"/>
                  </a:cubicBezTo>
                  <a:cubicBezTo>
                    <a:pt x="919" y="16062"/>
                    <a:pt x="-161" y="18831"/>
                    <a:pt x="19" y="18554"/>
                  </a:cubicBezTo>
                  <a:cubicBezTo>
                    <a:pt x="199" y="18277"/>
                    <a:pt x="1639" y="14954"/>
                    <a:pt x="3079" y="12185"/>
                  </a:cubicBezTo>
                  <a:cubicBezTo>
                    <a:pt x="4519" y="9415"/>
                    <a:pt x="5959" y="7200"/>
                    <a:pt x="8299" y="5538"/>
                  </a:cubicBezTo>
                  <a:cubicBezTo>
                    <a:pt x="10639" y="3877"/>
                    <a:pt x="13879" y="2769"/>
                    <a:pt x="16219" y="5538"/>
                  </a:cubicBezTo>
                  <a:cubicBezTo>
                    <a:pt x="18559" y="8308"/>
                    <a:pt x="19999" y="14954"/>
                    <a:pt x="214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  <p:grpSp>
        <p:nvGrpSpPr>
          <p:cNvPr id="3494" name="Drawing"/>
          <p:cNvGrpSpPr/>
          <p:nvPr/>
        </p:nvGrpSpPr>
        <p:grpSpPr>
          <a:xfrm>
            <a:off x="2549393" y="275846"/>
            <a:ext cx="8647909" cy="2464419"/>
            <a:chOff x="-19049" y="-19049"/>
            <a:chExt cx="8647908" cy="2464417"/>
          </a:xfrm>
        </p:grpSpPr>
        <p:pic>
          <p:nvPicPr>
            <p:cNvPr id="3436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909941" y="850125"/>
              <a:ext cx="290183" cy="558457"/>
            </a:xfrm>
            <a:prstGeom prst="rect">
              <a:avLst/>
            </a:prstGeom>
            <a:effectLst/>
          </p:spPr>
        </p:pic>
        <p:pic>
          <p:nvPicPr>
            <p:cNvPr id="3438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5246545" y="1147024"/>
              <a:ext cx="158517" cy="187829"/>
            </a:xfrm>
            <a:prstGeom prst="rect">
              <a:avLst/>
            </a:prstGeom>
            <a:effectLst/>
          </p:spPr>
        </p:pic>
        <p:pic>
          <p:nvPicPr>
            <p:cNvPr id="3440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449011" y="822491"/>
              <a:ext cx="404452" cy="483691"/>
            </a:xfrm>
            <a:prstGeom prst="rect">
              <a:avLst/>
            </a:prstGeom>
            <a:effectLst/>
          </p:spPr>
        </p:pic>
        <p:pic>
          <p:nvPicPr>
            <p:cNvPr id="3442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903648" y="1066084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3444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5938031" y="1165753"/>
              <a:ext cx="53435" cy="76435"/>
            </a:xfrm>
            <a:prstGeom prst="rect">
              <a:avLst/>
            </a:prstGeom>
            <a:effectLst/>
          </p:spPr>
        </p:pic>
        <p:pic>
          <p:nvPicPr>
            <p:cNvPr id="3446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6275373" y="920414"/>
              <a:ext cx="45768" cy="398442"/>
            </a:xfrm>
            <a:prstGeom prst="rect">
              <a:avLst/>
            </a:prstGeom>
            <a:effectLst/>
          </p:spPr>
        </p:pic>
        <p:pic>
          <p:nvPicPr>
            <p:cNvPr id="3448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6235498" y="826659"/>
              <a:ext cx="269646" cy="208524"/>
            </a:xfrm>
            <a:prstGeom prst="rect">
              <a:avLst/>
            </a:prstGeom>
            <a:effectLst/>
          </p:spPr>
        </p:pic>
        <p:pic>
          <p:nvPicPr>
            <p:cNvPr id="3450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240768" y="1002194"/>
              <a:ext cx="310377" cy="107102"/>
            </a:xfrm>
            <a:prstGeom prst="rect">
              <a:avLst/>
            </a:prstGeom>
            <a:effectLst/>
          </p:spPr>
        </p:pic>
        <p:pic>
          <p:nvPicPr>
            <p:cNvPr id="3452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6460514" y="1066084"/>
              <a:ext cx="59964" cy="191438"/>
            </a:xfrm>
            <a:prstGeom prst="rect">
              <a:avLst/>
            </a:prstGeom>
            <a:effectLst/>
          </p:spPr>
        </p:pic>
        <p:pic>
          <p:nvPicPr>
            <p:cNvPr id="3454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6482377" y="951081"/>
              <a:ext cx="53435" cy="153104"/>
            </a:xfrm>
            <a:prstGeom prst="rect">
              <a:avLst/>
            </a:prstGeom>
            <a:effectLst/>
          </p:spPr>
        </p:pic>
        <p:pic>
          <p:nvPicPr>
            <p:cNvPr id="3456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6548593" y="1012416"/>
              <a:ext cx="201891" cy="220660"/>
            </a:xfrm>
            <a:prstGeom prst="rect">
              <a:avLst/>
            </a:prstGeom>
            <a:effectLst/>
          </p:spPr>
        </p:pic>
        <p:pic>
          <p:nvPicPr>
            <p:cNvPr id="3458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6745605" y="817807"/>
              <a:ext cx="165882" cy="386057"/>
            </a:xfrm>
            <a:prstGeom prst="rect">
              <a:avLst/>
            </a:prstGeom>
            <a:effectLst/>
          </p:spPr>
        </p:pic>
        <p:pic>
          <p:nvPicPr>
            <p:cNvPr id="3460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264395" y="750379"/>
              <a:ext cx="217973" cy="737148"/>
            </a:xfrm>
            <a:prstGeom prst="rect">
              <a:avLst/>
            </a:prstGeom>
            <a:effectLst/>
          </p:spPr>
        </p:pic>
        <p:pic>
          <p:nvPicPr>
            <p:cNvPr id="3462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479086" y="958748"/>
              <a:ext cx="117864" cy="185243"/>
            </a:xfrm>
            <a:prstGeom prst="rect">
              <a:avLst/>
            </a:prstGeom>
            <a:effectLst/>
          </p:spPr>
        </p:pic>
        <p:pic>
          <p:nvPicPr>
            <p:cNvPr id="3464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00174" y="568880"/>
              <a:ext cx="186326" cy="161639"/>
            </a:xfrm>
            <a:prstGeom prst="rect">
              <a:avLst/>
            </a:prstGeom>
            <a:effectLst/>
          </p:spPr>
        </p:pic>
        <p:pic>
          <p:nvPicPr>
            <p:cNvPr id="3466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7923426" y="665938"/>
              <a:ext cx="214756" cy="353912"/>
            </a:xfrm>
            <a:prstGeom prst="rect">
              <a:avLst/>
            </a:prstGeom>
            <a:effectLst/>
          </p:spPr>
        </p:pic>
        <p:pic>
          <p:nvPicPr>
            <p:cNvPr id="3468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8370975" y="606074"/>
              <a:ext cx="190649" cy="602169"/>
            </a:xfrm>
            <a:prstGeom prst="rect">
              <a:avLst/>
            </a:prstGeom>
            <a:effectLst/>
          </p:spPr>
        </p:pic>
        <p:pic>
          <p:nvPicPr>
            <p:cNvPr id="3470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8575425" y="828412"/>
              <a:ext cx="38101" cy="176104"/>
            </a:xfrm>
            <a:prstGeom prst="rect">
              <a:avLst/>
            </a:prstGeom>
            <a:effectLst/>
          </p:spPr>
        </p:pic>
        <p:pic>
          <p:nvPicPr>
            <p:cNvPr id="3472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8396532" y="443117"/>
              <a:ext cx="193993" cy="184521"/>
            </a:xfrm>
            <a:prstGeom prst="rect">
              <a:avLst/>
            </a:prstGeom>
            <a:effectLst/>
          </p:spPr>
        </p:pic>
        <p:pic>
          <p:nvPicPr>
            <p:cNvPr id="3474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7256728" y="1311423"/>
              <a:ext cx="375442" cy="107102"/>
            </a:xfrm>
            <a:prstGeom prst="rect">
              <a:avLst/>
            </a:prstGeom>
            <a:effectLst/>
          </p:spPr>
        </p:pic>
        <p:pic>
          <p:nvPicPr>
            <p:cNvPr id="3476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341064" y="1365091"/>
              <a:ext cx="206771" cy="61101"/>
            </a:xfrm>
            <a:prstGeom prst="rect">
              <a:avLst/>
            </a:prstGeom>
            <a:effectLst/>
          </p:spPr>
        </p:pic>
        <p:pic>
          <p:nvPicPr>
            <p:cNvPr id="3478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845458" y="1137641"/>
              <a:ext cx="6615987" cy="1307727"/>
            </a:xfrm>
            <a:prstGeom prst="rect">
              <a:avLst/>
            </a:prstGeom>
            <a:effectLst/>
          </p:spPr>
        </p:pic>
        <p:pic>
          <p:nvPicPr>
            <p:cNvPr id="3480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-19050" y="-19050"/>
              <a:ext cx="1066770" cy="1508362"/>
            </a:xfrm>
            <a:prstGeom prst="rect">
              <a:avLst/>
            </a:prstGeom>
            <a:effectLst/>
          </p:spPr>
        </p:pic>
        <p:pic>
          <p:nvPicPr>
            <p:cNvPr id="3482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399087" y="1154853"/>
              <a:ext cx="229772" cy="64335"/>
            </a:xfrm>
            <a:prstGeom prst="rect">
              <a:avLst/>
            </a:prstGeom>
            <a:effectLst/>
          </p:spPr>
        </p:pic>
        <p:pic>
          <p:nvPicPr>
            <p:cNvPr id="3484" name="Line Line" descr="Line Lin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383753" y="1273089"/>
              <a:ext cx="222106" cy="61101"/>
            </a:xfrm>
            <a:prstGeom prst="rect">
              <a:avLst/>
            </a:prstGeom>
            <a:effectLst/>
          </p:spPr>
        </p:pic>
        <p:pic>
          <p:nvPicPr>
            <p:cNvPr id="3486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2008457" y="1066084"/>
              <a:ext cx="6578574" cy="811133"/>
            </a:xfrm>
            <a:prstGeom prst="rect">
              <a:avLst/>
            </a:prstGeom>
            <a:effectLst/>
          </p:spPr>
        </p:pic>
        <p:pic>
          <p:nvPicPr>
            <p:cNvPr id="3488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497469" y="4121"/>
              <a:ext cx="850977" cy="1465984"/>
            </a:xfrm>
            <a:prstGeom prst="rect">
              <a:avLst/>
            </a:prstGeom>
            <a:effectLst/>
          </p:spPr>
        </p:pic>
        <p:pic>
          <p:nvPicPr>
            <p:cNvPr id="3490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2358131" y="124576"/>
              <a:ext cx="152590" cy="1194280"/>
            </a:xfrm>
            <a:prstGeom prst="rect">
              <a:avLst/>
            </a:prstGeom>
            <a:effectLst/>
          </p:spPr>
        </p:pic>
        <p:pic>
          <p:nvPicPr>
            <p:cNvPr id="3492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2388285" y="95903"/>
              <a:ext cx="933904" cy="1307289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74" name="Drawing"/>
          <p:cNvGrpSpPr/>
          <p:nvPr/>
        </p:nvGrpSpPr>
        <p:grpSpPr>
          <a:xfrm>
            <a:off x="2376720" y="69235"/>
            <a:ext cx="10472670" cy="7444268"/>
            <a:chOff x="0" y="-38100"/>
            <a:chExt cx="10472669" cy="7444266"/>
          </a:xfrm>
        </p:grpSpPr>
        <p:sp>
          <p:nvSpPr>
            <p:cNvPr id="3496" name="Line"/>
            <p:cNvSpPr/>
            <p:nvPr/>
          </p:nvSpPr>
          <p:spPr>
            <a:xfrm>
              <a:off x="996689" y="1024429"/>
              <a:ext cx="268340" cy="5633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3" fill="norm" stroke="1" extrusionOk="0">
                  <a:moveTo>
                    <a:pt x="0" y="129"/>
                  </a:moveTo>
                  <a:cubicBezTo>
                    <a:pt x="206" y="70"/>
                    <a:pt x="411" y="12"/>
                    <a:pt x="823" y="2"/>
                  </a:cubicBezTo>
                  <a:cubicBezTo>
                    <a:pt x="1234" y="-8"/>
                    <a:pt x="1851" y="31"/>
                    <a:pt x="2160" y="168"/>
                  </a:cubicBezTo>
                  <a:cubicBezTo>
                    <a:pt x="2469" y="305"/>
                    <a:pt x="2469" y="540"/>
                    <a:pt x="2263" y="805"/>
                  </a:cubicBezTo>
                  <a:cubicBezTo>
                    <a:pt x="2057" y="1069"/>
                    <a:pt x="1646" y="1363"/>
                    <a:pt x="1851" y="1681"/>
                  </a:cubicBezTo>
                  <a:cubicBezTo>
                    <a:pt x="2057" y="1999"/>
                    <a:pt x="2880" y="2342"/>
                    <a:pt x="3703" y="2690"/>
                  </a:cubicBezTo>
                  <a:cubicBezTo>
                    <a:pt x="4526" y="3037"/>
                    <a:pt x="5349" y="3390"/>
                    <a:pt x="6274" y="3732"/>
                  </a:cubicBezTo>
                  <a:cubicBezTo>
                    <a:pt x="7200" y="4075"/>
                    <a:pt x="8229" y="4408"/>
                    <a:pt x="9257" y="4765"/>
                  </a:cubicBezTo>
                  <a:cubicBezTo>
                    <a:pt x="10286" y="5123"/>
                    <a:pt x="11314" y="5505"/>
                    <a:pt x="12343" y="5901"/>
                  </a:cubicBezTo>
                  <a:cubicBezTo>
                    <a:pt x="13371" y="6298"/>
                    <a:pt x="14400" y="6709"/>
                    <a:pt x="15326" y="7081"/>
                  </a:cubicBezTo>
                  <a:cubicBezTo>
                    <a:pt x="16251" y="7453"/>
                    <a:pt x="17074" y="7786"/>
                    <a:pt x="17794" y="8119"/>
                  </a:cubicBezTo>
                  <a:cubicBezTo>
                    <a:pt x="18514" y="8452"/>
                    <a:pt x="19131" y="8785"/>
                    <a:pt x="19646" y="9127"/>
                  </a:cubicBezTo>
                  <a:cubicBezTo>
                    <a:pt x="20160" y="9470"/>
                    <a:pt x="20571" y="9823"/>
                    <a:pt x="20880" y="10170"/>
                  </a:cubicBezTo>
                  <a:cubicBezTo>
                    <a:pt x="21189" y="10518"/>
                    <a:pt x="21394" y="10861"/>
                    <a:pt x="21497" y="11247"/>
                  </a:cubicBezTo>
                  <a:cubicBezTo>
                    <a:pt x="21600" y="11634"/>
                    <a:pt x="21600" y="12065"/>
                    <a:pt x="21600" y="12496"/>
                  </a:cubicBezTo>
                  <a:cubicBezTo>
                    <a:pt x="21600" y="12927"/>
                    <a:pt x="21600" y="13357"/>
                    <a:pt x="21497" y="13783"/>
                  </a:cubicBezTo>
                  <a:cubicBezTo>
                    <a:pt x="21394" y="14209"/>
                    <a:pt x="21189" y="14630"/>
                    <a:pt x="20983" y="15012"/>
                  </a:cubicBezTo>
                  <a:cubicBezTo>
                    <a:pt x="20777" y="15394"/>
                    <a:pt x="20571" y="15737"/>
                    <a:pt x="20263" y="16094"/>
                  </a:cubicBezTo>
                  <a:cubicBezTo>
                    <a:pt x="19954" y="16451"/>
                    <a:pt x="19543" y="16824"/>
                    <a:pt x="19029" y="17181"/>
                  </a:cubicBezTo>
                  <a:cubicBezTo>
                    <a:pt x="18514" y="17538"/>
                    <a:pt x="17897" y="17881"/>
                    <a:pt x="17177" y="18234"/>
                  </a:cubicBezTo>
                  <a:cubicBezTo>
                    <a:pt x="16457" y="18586"/>
                    <a:pt x="15634" y="18948"/>
                    <a:pt x="14709" y="19271"/>
                  </a:cubicBezTo>
                  <a:cubicBezTo>
                    <a:pt x="13783" y="19595"/>
                    <a:pt x="12754" y="19878"/>
                    <a:pt x="11623" y="20197"/>
                  </a:cubicBezTo>
                  <a:cubicBezTo>
                    <a:pt x="10491" y="20515"/>
                    <a:pt x="9257" y="20867"/>
                    <a:pt x="8537" y="21073"/>
                  </a:cubicBezTo>
                  <a:cubicBezTo>
                    <a:pt x="7817" y="21279"/>
                    <a:pt x="7611" y="21337"/>
                    <a:pt x="7303" y="21411"/>
                  </a:cubicBezTo>
                  <a:cubicBezTo>
                    <a:pt x="6994" y="21484"/>
                    <a:pt x="6583" y="21572"/>
                    <a:pt x="6994" y="21582"/>
                  </a:cubicBezTo>
                  <a:cubicBezTo>
                    <a:pt x="7406" y="21592"/>
                    <a:pt x="8640" y="21523"/>
                    <a:pt x="9874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7" name="Line"/>
            <p:cNvSpPr/>
            <p:nvPr/>
          </p:nvSpPr>
          <p:spPr>
            <a:xfrm>
              <a:off x="797351" y="6018469"/>
              <a:ext cx="7076494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96" y="20571"/>
                    <a:pt x="593" y="19543"/>
                    <a:pt x="893" y="18661"/>
                  </a:cubicBezTo>
                  <a:cubicBezTo>
                    <a:pt x="1193" y="17780"/>
                    <a:pt x="1498" y="17045"/>
                    <a:pt x="1782" y="16531"/>
                  </a:cubicBezTo>
                  <a:cubicBezTo>
                    <a:pt x="2067" y="16016"/>
                    <a:pt x="2332" y="15722"/>
                    <a:pt x="2621" y="15576"/>
                  </a:cubicBezTo>
                  <a:cubicBezTo>
                    <a:pt x="2910" y="15429"/>
                    <a:pt x="3222" y="15429"/>
                    <a:pt x="3510" y="15355"/>
                  </a:cubicBezTo>
                  <a:cubicBezTo>
                    <a:pt x="3799" y="15282"/>
                    <a:pt x="4064" y="15135"/>
                    <a:pt x="4361" y="14767"/>
                  </a:cubicBezTo>
                  <a:cubicBezTo>
                    <a:pt x="4657" y="14400"/>
                    <a:pt x="4985" y="13812"/>
                    <a:pt x="5285" y="13298"/>
                  </a:cubicBezTo>
                  <a:cubicBezTo>
                    <a:pt x="5585" y="12784"/>
                    <a:pt x="5858" y="12343"/>
                    <a:pt x="6143" y="11976"/>
                  </a:cubicBezTo>
                  <a:cubicBezTo>
                    <a:pt x="6428" y="11608"/>
                    <a:pt x="6724" y="11314"/>
                    <a:pt x="7024" y="10947"/>
                  </a:cubicBezTo>
                  <a:cubicBezTo>
                    <a:pt x="7325" y="10580"/>
                    <a:pt x="7629" y="10139"/>
                    <a:pt x="7953" y="9771"/>
                  </a:cubicBezTo>
                  <a:cubicBezTo>
                    <a:pt x="8276" y="9404"/>
                    <a:pt x="8620" y="9110"/>
                    <a:pt x="8955" y="8890"/>
                  </a:cubicBezTo>
                  <a:cubicBezTo>
                    <a:pt x="9291" y="8669"/>
                    <a:pt x="9618" y="8522"/>
                    <a:pt x="9903" y="8376"/>
                  </a:cubicBezTo>
                  <a:cubicBezTo>
                    <a:pt x="10188" y="8229"/>
                    <a:pt x="10429" y="8082"/>
                    <a:pt x="10718" y="7935"/>
                  </a:cubicBezTo>
                  <a:cubicBezTo>
                    <a:pt x="11007" y="7788"/>
                    <a:pt x="11342" y="7641"/>
                    <a:pt x="11678" y="7494"/>
                  </a:cubicBezTo>
                  <a:cubicBezTo>
                    <a:pt x="12013" y="7347"/>
                    <a:pt x="12348" y="7200"/>
                    <a:pt x="12680" y="7053"/>
                  </a:cubicBezTo>
                  <a:cubicBezTo>
                    <a:pt x="13011" y="6906"/>
                    <a:pt x="13339" y="6759"/>
                    <a:pt x="13663" y="6612"/>
                  </a:cubicBezTo>
                  <a:cubicBezTo>
                    <a:pt x="13987" y="6465"/>
                    <a:pt x="14306" y="6318"/>
                    <a:pt x="14622" y="6171"/>
                  </a:cubicBezTo>
                  <a:cubicBezTo>
                    <a:pt x="14938" y="6024"/>
                    <a:pt x="15250" y="5878"/>
                    <a:pt x="15554" y="5731"/>
                  </a:cubicBezTo>
                  <a:cubicBezTo>
                    <a:pt x="15859" y="5584"/>
                    <a:pt x="16155" y="5437"/>
                    <a:pt x="16444" y="5363"/>
                  </a:cubicBezTo>
                  <a:cubicBezTo>
                    <a:pt x="16732" y="5290"/>
                    <a:pt x="17013" y="5290"/>
                    <a:pt x="17321" y="5216"/>
                  </a:cubicBezTo>
                  <a:cubicBezTo>
                    <a:pt x="17629" y="5143"/>
                    <a:pt x="17965" y="4996"/>
                    <a:pt x="18273" y="4849"/>
                  </a:cubicBezTo>
                  <a:cubicBezTo>
                    <a:pt x="18581" y="4702"/>
                    <a:pt x="18862" y="4555"/>
                    <a:pt x="19154" y="4482"/>
                  </a:cubicBezTo>
                  <a:cubicBezTo>
                    <a:pt x="19447" y="4408"/>
                    <a:pt x="19751" y="4408"/>
                    <a:pt x="20040" y="4335"/>
                  </a:cubicBezTo>
                  <a:cubicBezTo>
                    <a:pt x="20328" y="4261"/>
                    <a:pt x="20602" y="4114"/>
                    <a:pt x="20824" y="3967"/>
                  </a:cubicBezTo>
                  <a:cubicBezTo>
                    <a:pt x="21046" y="3820"/>
                    <a:pt x="21218" y="3673"/>
                    <a:pt x="21339" y="3012"/>
                  </a:cubicBezTo>
                  <a:cubicBezTo>
                    <a:pt x="21460" y="2351"/>
                    <a:pt x="21530" y="117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8" name="Line"/>
            <p:cNvSpPr/>
            <p:nvPr/>
          </p:nvSpPr>
          <p:spPr>
            <a:xfrm>
              <a:off x="7774175" y="5899852"/>
              <a:ext cx="169254" cy="348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508" fill="norm" stroke="1" extrusionOk="0">
                  <a:moveTo>
                    <a:pt x="5718" y="223"/>
                  </a:moveTo>
                  <a:cubicBezTo>
                    <a:pt x="4129" y="66"/>
                    <a:pt x="2541" y="-92"/>
                    <a:pt x="3018" y="66"/>
                  </a:cubicBezTo>
                  <a:cubicBezTo>
                    <a:pt x="3494" y="223"/>
                    <a:pt x="6035" y="696"/>
                    <a:pt x="9371" y="1642"/>
                  </a:cubicBezTo>
                  <a:cubicBezTo>
                    <a:pt x="12706" y="2588"/>
                    <a:pt x="16835" y="4007"/>
                    <a:pt x="19059" y="5111"/>
                  </a:cubicBezTo>
                  <a:cubicBezTo>
                    <a:pt x="21282" y="6215"/>
                    <a:pt x="21600" y="7003"/>
                    <a:pt x="20171" y="8422"/>
                  </a:cubicBezTo>
                  <a:cubicBezTo>
                    <a:pt x="18741" y="9841"/>
                    <a:pt x="15565" y="11890"/>
                    <a:pt x="12071" y="13782"/>
                  </a:cubicBezTo>
                  <a:cubicBezTo>
                    <a:pt x="8576" y="15674"/>
                    <a:pt x="4765" y="17409"/>
                    <a:pt x="2700" y="18670"/>
                  </a:cubicBezTo>
                  <a:cubicBezTo>
                    <a:pt x="635" y="19931"/>
                    <a:pt x="318" y="20720"/>
                    <a:pt x="0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499" name="Line"/>
            <p:cNvSpPr/>
            <p:nvPr/>
          </p:nvSpPr>
          <p:spPr>
            <a:xfrm>
              <a:off x="850416" y="1033784"/>
              <a:ext cx="322611" cy="247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0" h="20896" fill="norm" stroke="1" extrusionOk="0">
                  <a:moveTo>
                    <a:pt x="10755" y="6585"/>
                  </a:moveTo>
                  <a:cubicBezTo>
                    <a:pt x="8714" y="9177"/>
                    <a:pt x="6673" y="11769"/>
                    <a:pt x="5142" y="13929"/>
                  </a:cubicBezTo>
                  <a:cubicBezTo>
                    <a:pt x="3612" y="16089"/>
                    <a:pt x="2591" y="17817"/>
                    <a:pt x="1741" y="19113"/>
                  </a:cubicBezTo>
                  <a:cubicBezTo>
                    <a:pt x="890" y="20409"/>
                    <a:pt x="210" y="21273"/>
                    <a:pt x="40" y="20733"/>
                  </a:cubicBezTo>
                  <a:cubicBezTo>
                    <a:pt x="-130" y="20193"/>
                    <a:pt x="210" y="18249"/>
                    <a:pt x="1656" y="14793"/>
                  </a:cubicBezTo>
                  <a:cubicBezTo>
                    <a:pt x="3101" y="11337"/>
                    <a:pt x="5653" y="6369"/>
                    <a:pt x="7353" y="3453"/>
                  </a:cubicBezTo>
                  <a:cubicBezTo>
                    <a:pt x="9054" y="537"/>
                    <a:pt x="9905" y="-327"/>
                    <a:pt x="11180" y="105"/>
                  </a:cubicBezTo>
                  <a:cubicBezTo>
                    <a:pt x="12456" y="537"/>
                    <a:pt x="14157" y="2265"/>
                    <a:pt x="15942" y="4317"/>
                  </a:cubicBezTo>
                  <a:cubicBezTo>
                    <a:pt x="17728" y="6369"/>
                    <a:pt x="19599" y="8745"/>
                    <a:pt x="21470" y="11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0" name="Line"/>
            <p:cNvSpPr/>
            <p:nvPr/>
          </p:nvSpPr>
          <p:spPr>
            <a:xfrm>
              <a:off x="4301096" y="6874869"/>
              <a:ext cx="306675" cy="4546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7" fill="norm" stroke="1" extrusionOk="0">
                  <a:moveTo>
                    <a:pt x="0" y="108"/>
                  </a:moveTo>
                  <a:cubicBezTo>
                    <a:pt x="900" y="-12"/>
                    <a:pt x="1800" y="-133"/>
                    <a:pt x="3060" y="350"/>
                  </a:cubicBezTo>
                  <a:cubicBezTo>
                    <a:pt x="4320" y="832"/>
                    <a:pt x="5940" y="1918"/>
                    <a:pt x="8100" y="3909"/>
                  </a:cubicBezTo>
                  <a:cubicBezTo>
                    <a:pt x="10260" y="5901"/>
                    <a:pt x="12960" y="8797"/>
                    <a:pt x="15300" y="11874"/>
                  </a:cubicBezTo>
                  <a:cubicBezTo>
                    <a:pt x="17640" y="14951"/>
                    <a:pt x="19620" y="18209"/>
                    <a:pt x="2160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1" name="Line"/>
            <p:cNvSpPr/>
            <p:nvPr/>
          </p:nvSpPr>
          <p:spPr>
            <a:xfrm>
              <a:off x="4293429" y="6938489"/>
              <a:ext cx="375677" cy="467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65" y="0"/>
                    <a:pt x="20131" y="0"/>
                    <a:pt x="18441" y="1239"/>
                  </a:cubicBezTo>
                  <a:cubicBezTo>
                    <a:pt x="16751" y="2479"/>
                    <a:pt x="14106" y="4957"/>
                    <a:pt x="11314" y="7672"/>
                  </a:cubicBezTo>
                  <a:cubicBezTo>
                    <a:pt x="8522" y="10387"/>
                    <a:pt x="5584" y="13338"/>
                    <a:pt x="3673" y="15698"/>
                  </a:cubicBezTo>
                  <a:cubicBezTo>
                    <a:pt x="1763" y="18059"/>
                    <a:pt x="882" y="198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2" name="Line"/>
            <p:cNvSpPr/>
            <p:nvPr/>
          </p:nvSpPr>
          <p:spPr>
            <a:xfrm>
              <a:off x="4722773" y="7153161"/>
              <a:ext cx="1433700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63" y="17486"/>
                    <a:pt x="1925" y="13371"/>
                    <a:pt x="3061" y="10286"/>
                  </a:cubicBezTo>
                  <a:cubicBezTo>
                    <a:pt x="4197" y="7200"/>
                    <a:pt x="5506" y="5143"/>
                    <a:pt x="6911" y="3600"/>
                  </a:cubicBezTo>
                  <a:cubicBezTo>
                    <a:pt x="8317" y="2057"/>
                    <a:pt x="9818" y="1029"/>
                    <a:pt x="11301" y="514"/>
                  </a:cubicBezTo>
                  <a:cubicBezTo>
                    <a:pt x="12783" y="0"/>
                    <a:pt x="14246" y="0"/>
                    <a:pt x="15671" y="0"/>
                  </a:cubicBezTo>
                  <a:cubicBezTo>
                    <a:pt x="17095" y="0"/>
                    <a:pt x="18481" y="0"/>
                    <a:pt x="19463" y="514"/>
                  </a:cubicBezTo>
                  <a:cubicBezTo>
                    <a:pt x="20445" y="1029"/>
                    <a:pt x="21022" y="2057"/>
                    <a:pt x="2160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3" name="Line"/>
            <p:cNvSpPr/>
            <p:nvPr/>
          </p:nvSpPr>
          <p:spPr>
            <a:xfrm>
              <a:off x="5966002" y="7032089"/>
              <a:ext cx="178791" cy="2744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1" h="21475" fill="norm" stroke="1" extrusionOk="0">
                  <a:moveTo>
                    <a:pt x="739" y="2875"/>
                  </a:moveTo>
                  <a:cubicBezTo>
                    <a:pt x="155" y="1875"/>
                    <a:pt x="-429" y="875"/>
                    <a:pt x="447" y="375"/>
                  </a:cubicBezTo>
                  <a:cubicBezTo>
                    <a:pt x="1322" y="-125"/>
                    <a:pt x="3657" y="-125"/>
                    <a:pt x="7160" y="375"/>
                  </a:cubicBezTo>
                  <a:cubicBezTo>
                    <a:pt x="10663" y="875"/>
                    <a:pt x="15333" y="1875"/>
                    <a:pt x="17960" y="3375"/>
                  </a:cubicBezTo>
                  <a:cubicBezTo>
                    <a:pt x="20587" y="4875"/>
                    <a:pt x="21171" y="6875"/>
                    <a:pt x="19420" y="9975"/>
                  </a:cubicBezTo>
                  <a:cubicBezTo>
                    <a:pt x="17668" y="13075"/>
                    <a:pt x="13582" y="17275"/>
                    <a:pt x="9495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4" name="Line"/>
            <p:cNvSpPr/>
            <p:nvPr/>
          </p:nvSpPr>
          <p:spPr>
            <a:xfrm>
              <a:off x="0" y="3810419"/>
              <a:ext cx="414010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67" y="3600"/>
                    <a:pt x="7733" y="7200"/>
                    <a:pt x="11333" y="10800"/>
                  </a:cubicBezTo>
                  <a:cubicBezTo>
                    <a:pt x="14933" y="14400"/>
                    <a:pt x="18267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5" name="Line"/>
            <p:cNvSpPr/>
            <p:nvPr/>
          </p:nvSpPr>
          <p:spPr>
            <a:xfrm>
              <a:off x="138003" y="3933088"/>
              <a:ext cx="283674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08" y="4091"/>
                    <a:pt x="13816" y="8182"/>
                    <a:pt x="10216" y="11782"/>
                  </a:cubicBezTo>
                  <a:cubicBezTo>
                    <a:pt x="6616" y="15382"/>
                    <a:pt x="3308" y="1849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6" name="Line"/>
            <p:cNvSpPr/>
            <p:nvPr/>
          </p:nvSpPr>
          <p:spPr>
            <a:xfrm>
              <a:off x="329674" y="3940755"/>
              <a:ext cx="64401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57" y="16800"/>
                    <a:pt x="4114" y="12000"/>
                    <a:pt x="6557" y="9600"/>
                  </a:cubicBezTo>
                  <a:cubicBezTo>
                    <a:pt x="9000" y="7200"/>
                    <a:pt x="11829" y="7200"/>
                    <a:pt x="14400" y="6000"/>
                  </a:cubicBezTo>
                  <a:cubicBezTo>
                    <a:pt x="16971" y="4800"/>
                    <a:pt x="19286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7" name="Line"/>
            <p:cNvSpPr/>
            <p:nvPr/>
          </p:nvSpPr>
          <p:spPr>
            <a:xfrm>
              <a:off x="145669" y="2890398"/>
              <a:ext cx="30669" cy="559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044"/>
                    <a:pt x="14400" y="8088"/>
                    <a:pt x="18000" y="11688"/>
                  </a:cubicBezTo>
                  <a:cubicBezTo>
                    <a:pt x="21600" y="15288"/>
                    <a:pt x="21600" y="1844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8" name="Line"/>
            <p:cNvSpPr/>
            <p:nvPr/>
          </p:nvSpPr>
          <p:spPr>
            <a:xfrm>
              <a:off x="9748" y="2901681"/>
              <a:ext cx="273926" cy="176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025" fill="norm" stroke="1" extrusionOk="0">
                  <a:moveTo>
                    <a:pt x="6437" y="8696"/>
                  </a:moveTo>
                  <a:cubicBezTo>
                    <a:pt x="5037" y="11130"/>
                    <a:pt x="3637" y="13563"/>
                    <a:pt x="2437" y="15997"/>
                  </a:cubicBezTo>
                  <a:cubicBezTo>
                    <a:pt x="1237" y="18431"/>
                    <a:pt x="237" y="20865"/>
                    <a:pt x="37" y="21017"/>
                  </a:cubicBezTo>
                  <a:cubicBezTo>
                    <a:pt x="-163" y="21169"/>
                    <a:pt x="437" y="19039"/>
                    <a:pt x="2037" y="15389"/>
                  </a:cubicBezTo>
                  <a:cubicBezTo>
                    <a:pt x="3637" y="11738"/>
                    <a:pt x="6237" y="6566"/>
                    <a:pt x="8037" y="3524"/>
                  </a:cubicBezTo>
                  <a:cubicBezTo>
                    <a:pt x="9837" y="482"/>
                    <a:pt x="10837" y="-431"/>
                    <a:pt x="12137" y="177"/>
                  </a:cubicBezTo>
                  <a:cubicBezTo>
                    <a:pt x="13437" y="786"/>
                    <a:pt x="15037" y="2915"/>
                    <a:pt x="16637" y="5349"/>
                  </a:cubicBezTo>
                  <a:cubicBezTo>
                    <a:pt x="18237" y="7783"/>
                    <a:pt x="19837" y="10521"/>
                    <a:pt x="21437" y="132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09" name="Line"/>
            <p:cNvSpPr/>
            <p:nvPr/>
          </p:nvSpPr>
          <p:spPr>
            <a:xfrm>
              <a:off x="2683832" y="6147020"/>
              <a:ext cx="22563" cy="224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8" h="21284" fill="norm" stroke="1" extrusionOk="0">
                  <a:moveTo>
                    <a:pt x="13988" y="897"/>
                  </a:moveTo>
                  <a:cubicBezTo>
                    <a:pt x="9188" y="3567"/>
                    <a:pt x="4388" y="6237"/>
                    <a:pt x="1988" y="8178"/>
                  </a:cubicBezTo>
                  <a:cubicBezTo>
                    <a:pt x="-412" y="10120"/>
                    <a:pt x="-412" y="11333"/>
                    <a:pt x="788" y="11333"/>
                  </a:cubicBezTo>
                  <a:cubicBezTo>
                    <a:pt x="1988" y="11333"/>
                    <a:pt x="4388" y="10120"/>
                    <a:pt x="6788" y="8906"/>
                  </a:cubicBezTo>
                  <a:cubicBezTo>
                    <a:pt x="9188" y="7693"/>
                    <a:pt x="11588" y="6480"/>
                    <a:pt x="13988" y="4659"/>
                  </a:cubicBezTo>
                  <a:cubicBezTo>
                    <a:pt x="16388" y="2839"/>
                    <a:pt x="18788" y="412"/>
                    <a:pt x="19988" y="48"/>
                  </a:cubicBezTo>
                  <a:cubicBezTo>
                    <a:pt x="21188" y="-316"/>
                    <a:pt x="21188" y="1383"/>
                    <a:pt x="21188" y="5266"/>
                  </a:cubicBezTo>
                  <a:cubicBezTo>
                    <a:pt x="21188" y="9149"/>
                    <a:pt x="21188" y="15217"/>
                    <a:pt x="21188" y="212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0" name="Line"/>
            <p:cNvSpPr/>
            <p:nvPr/>
          </p:nvSpPr>
          <p:spPr>
            <a:xfrm>
              <a:off x="4810593" y="6115582"/>
              <a:ext cx="6738" cy="1175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8981" h="21600" fill="norm" stroke="1" extrusionOk="0">
                  <a:moveTo>
                    <a:pt x="11780" y="4696"/>
                  </a:moveTo>
                  <a:cubicBezTo>
                    <a:pt x="11780" y="2348"/>
                    <a:pt x="11780" y="0"/>
                    <a:pt x="11780" y="0"/>
                  </a:cubicBezTo>
                  <a:cubicBezTo>
                    <a:pt x="11780" y="0"/>
                    <a:pt x="11780" y="2348"/>
                    <a:pt x="8180" y="4930"/>
                  </a:cubicBezTo>
                  <a:cubicBezTo>
                    <a:pt x="4581" y="7513"/>
                    <a:pt x="-2619" y="10330"/>
                    <a:pt x="981" y="10565"/>
                  </a:cubicBezTo>
                  <a:cubicBezTo>
                    <a:pt x="4581" y="10800"/>
                    <a:pt x="18981" y="8452"/>
                    <a:pt x="18981" y="8687"/>
                  </a:cubicBezTo>
                  <a:cubicBezTo>
                    <a:pt x="18981" y="8922"/>
                    <a:pt x="4581" y="11739"/>
                    <a:pt x="981" y="14322"/>
                  </a:cubicBezTo>
                  <a:cubicBezTo>
                    <a:pt x="-2619" y="16904"/>
                    <a:pt x="4581" y="19252"/>
                    <a:pt x="1178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511" name="Line"/>
            <p:cNvSpPr/>
            <p:nvPr/>
          </p:nvSpPr>
          <p:spPr>
            <a:xfrm>
              <a:off x="6941045" y="6084915"/>
              <a:ext cx="28113" cy="178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927" y="3086"/>
                  </a:moveTo>
                  <a:cubicBezTo>
                    <a:pt x="3927" y="1543"/>
                    <a:pt x="3927" y="0"/>
                    <a:pt x="3927" y="0"/>
                  </a:cubicBezTo>
                  <a:cubicBezTo>
                    <a:pt x="3927" y="0"/>
                    <a:pt x="3927" y="1543"/>
                    <a:pt x="3927" y="3086"/>
                  </a:cubicBezTo>
                  <a:cubicBezTo>
                    <a:pt x="3927" y="4629"/>
                    <a:pt x="3927" y="6171"/>
                    <a:pt x="2945" y="7714"/>
                  </a:cubicBezTo>
                  <a:cubicBezTo>
                    <a:pt x="1963" y="9257"/>
                    <a:pt x="0" y="10800"/>
                    <a:pt x="0" y="10800"/>
                  </a:cubicBezTo>
                  <a:cubicBezTo>
                    <a:pt x="0" y="10800"/>
                    <a:pt x="1963" y="9257"/>
                    <a:pt x="4909" y="7560"/>
                  </a:cubicBezTo>
                  <a:cubicBezTo>
                    <a:pt x="7854" y="5863"/>
                    <a:pt x="11782" y="4011"/>
                    <a:pt x="11782" y="4011"/>
                  </a:cubicBezTo>
                  <a:cubicBezTo>
                    <a:pt x="11782" y="4011"/>
                    <a:pt x="7854" y="5863"/>
                    <a:pt x="4909" y="8640"/>
                  </a:cubicBezTo>
                  <a:cubicBezTo>
                    <a:pt x="1963" y="11417"/>
                    <a:pt x="0" y="15120"/>
                    <a:pt x="2946" y="17434"/>
                  </a:cubicBezTo>
                  <a:cubicBezTo>
                    <a:pt x="5891" y="19749"/>
                    <a:pt x="13746" y="2067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3512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580008" y="4611721"/>
              <a:ext cx="214438" cy="114769"/>
            </a:xfrm>
            <a:prstGeom prst="rect">
              <a:avLst/>
            </a:prstGeom>
            <a:effectLst/>
          </p:spPr>
        </p:pic>
        <p:pic>
          <p:nvPicPr>
            <p:cNvPr id="3514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595342" y="4544773"/>
              <a:ext cx="183771" cy="220051"/>
            </a:xfrm>
            <a:prstGeom prst="rect">
              <a:avLst/>
            </a:prstGeom>
            <a:effectLst/>
          </p:spPr>
        </p:pic>
        <p:pic>
          <p:nvPicPr>
            <p:cNvPr id="3516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518673" y="3783702"/>
              <a:ext cx="229772" cy="137770"/>
            </a:xfrm>
            <a:prstGeom prst="rect">
              <a:avLst/>
            </a:prstGeom>
            <a:effectLst/>
          </p:spPr>
        </p:pic>
        <p:pic>
          <p:nvPicPr>
            <p:cNvPr id="3518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564675" y="3691639"/>
              <a:ext cx="160770" cy="268167"/>
            </a:xfrm>
            <a:prstGeom prst="rect">
              <a:avLst/>
            </a:prstGeom>
            <a:effectLst/>
          </p:spPr>
        </p:pic>
        <p:pic>
          <p:nvPicPr>
            <p:cNvPr id="3520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03340" y="3124354"/>
              <a:ext cx="214438" cy="183771"/>
            </a:xfrm>
            <a:prstGeom prst="rect">
              <a:avLst/>
            </a:prstGeom>
            <a:effectLst/>
          </p:spPr>
        </p:pic>
        <p:pic>
          <p:nvPicPr>
            <p:cNvPr id="3522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503340" y="3054672"/>
              <a:ext cx="199104" cy="291787"/>
            </a:xfrm>
            <a:prstGeom prst="rect">
              <a:avLst/>
            </a:prstGeom>
            <a:effectLst/>
          </p:spPr>
        </p:pic>
        <p:pic>
          <p:nvPicPr>
            <p:cNvPr id="3524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4926061" y="2909682"/>
              <a:ext cx="237439" cy="291107"/>
            </a:xfrm>
            <a:prstGeom prst="rect">
              <a:avLst/>
            </a:prstGeom>
            <a:effectLst/>
          </p:spPr>
        </p:pic>
        <p:pic>
          <p:nvPicPr>
            <p:cNvPr id="3526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4941395" y="2909682"/>
              <a:ext cx="214438" cy="337108"/>
            </a:xfrm>
            <a:prstGeom prst="rect">
              <a:avLst/>
            </a:prstGeom>
            <a:effectLst/>
          </p:spPr>
        </p:pic>
        <p:pic>
          <p:nvPicPr>
            <p:cNvPr id="3528" name="Line Line" descr="Line Lin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4972062" y="2342336"/>
              <a:ext cx="153104" cy="145437"/>
            </a:xfrm>
            <a:prstGeom prst="rect">
              <a:avLst/>
            </a:prstGeom>
            <a:effectLst/>
          </p:spPr>
        </p:pic>
        <p:pic>
          <p:nvPicPr>
            <p:cNvPr id="3530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4987396" y="2296335"/>
              <a:ext cx="176104" cy="268106"/>
            </a:xfrm>
            <a:prstGeom prst="rect">
              <a:avLst/>
            </a:prstGeom>
            <a:effectLst/>
          </p:spPr>
        </p:pic>
        <p:pic>
          <p:nvPicPr>
            <p:cNvPr id="3532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371783" y="1728989"/>
              <a:ext cx="222105" cy="260439"/>
            </a:xfrm>
            <a:prstGeom prst="rect">
              <a:avLst/>
            </a:prstGeom>
            <a:effectLst/>
          </p:spPr>
        </p:pic>
        <p:pic>
          <p:nvPicPr>
            <p:cNvPr id="3534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364116" y="1721322"/>
              <a:ext cx="252773" cy="291107"/>
            </a:xfrm>
            <a:prstGeom prst="rect">
              <a:avLst/>
            </a:prstGeom>
            <a:effectLst/>
          </p:spPr>
        </p:pic>
        <p:pic>
          <p:nvPicPr>
            <p:cNvPr id="3536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7394784" y="1245978"/>
              <a:ext cx="206771" cy="222105"/>
            </a:xfrm>
            <a:prstGeom prst="rect">
              <a:avLst/>
            </a:prstGeom>
            <a:effectLst/>
          </p:spPr>
        </p:pic>
        <p:pic>
          <p:nvPicPr>
            <p:cNvPr id="3538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7385030" y="1215311"/>
              <a:ext cx="193524" cy="291106"/>
            </a:xfrm>
            <a:prstGeom prst="rect">
              <a:avLst/>
            </a:prstGeom>
            <a:effectLst/>
          </p:spPr>
        </p:pic>
        <p:pic>
          <p:nvPicPr>
            <p:cNvPr id="3540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7356450" y="831969"/>
              <a:ext cx="222104" cy="206771"/>
            </a:xfrm>
            <a:prstGeom prst="rect">
              <a:avLst/>
            </a:prstGeom>
            <a:effectLst/>
          </p:spPr>
        </p:pic>
        <p:pic>
          <p:nvPicPr>
            <p:cNvPr id="3542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7348783" y="793635"/>
              <a:ext cx="291106" cy="352441"/>
            </a:xfrm>
            <a:prstGeom prst="rect">
              <a:avLst/>
            </a:prstGeom>
            <a:effectLst/>
          </p:spPr>
        </p:pic>
        <p:pic>
          <p:nvPicPr>
            <p:cNvPr id="3544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242262" y="269425"/>
              <a:ext cx="8126382" cy="4552784"/>
            </a:xfrm>
            <a:prstGeom prst="rect">
              <a:avLst/>
            </a:prstGeom>
            <a:effectLst/>
          </p:spPr>
        </p:pic>
        <p:pic>
          <p:nvPicPr>
            <p:cNvPr id="3546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143541" y="347350"/>
              <a:ext cx="240437" cy="741108"/>
            </a:xfrm>
            <a:prstGeom prst="rect">
              <a:avLst/>
            </a:prstGeom>
            <a:effectLst/>
          </p:spPr>
        </p:pic>
        <p:pic>
          <p:nvPicPr>
            <p:cNvPr id="3548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116106" y="943255"/>
              <a:ext cx="275539" cy="145203"/>
            </a:xfrm>
            <a:prstGeom prst="rect">
              <a:avLst/>
            </a:prstGeom>
            <a:effectLst/>
          </p:spPr>
        </p:pic>
        <p:pic>
          <p:nvPicPr>
            <p:cNvPr id="3550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300110" y="866587"/>
              <a:ext cx="168203" cy="298539"/>
            </a:xfrm>
            <a:prstGeom prst="rect">
              <a:avLst/>
            </a:prstGeom>
            <a:effectLst/>
          </p:spPr>
        </p:pic>
        <p:pic>
          <p:nvPicPr>
            <p:cNvPr id="3552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185747" y="1288263"/>
              <a:ext cx="190564" cy="480351"/>
            </a:xfrm>
            <a:prstGeom prst="rect">
              <a:avLst/>
            </a:prstGeom>
            <a:effectLst/>
          </p:spPr>
        </p:pic>
        <p:pic>
          <p:nvPicPr>
            <p:cNvPr id="3554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093106" y="1479934"/>
              <a:ext cx="267872" cy="137536"/>
            </a:xfrm>
            <a:prstGeom prst="rect">
              <a:avLst/>
            </a:prstGeom>
            <a:effectLst/>
          </p:spPr>
        </p:pic>
        <p:pic>
          <p:nvPicPr>
            <p:cNvPr id="3556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338444" y="1456933"/>
              <a:ext cx="206537" cy="228109"/>
            </a:xfrm>
            <a:prstGeom prst="rect">
              <a:avLst/>
            </a:prstGeom>
            <a:effectLst/>
          </p:spPr>
        </p:pic>
        <p:pic>
          <p:nvPicPr>
            <p:cNvPr id="3558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97972" y="1431510"/>
              <a:ext cx="361350" cy="211619"/>
            </a:xfrm>
            <a:prstGeom prst="rect">
              <a:avLst/>
            </a:prstGeom>
            <a:effectLst/>
          </p:spPr>
        </p:pic>
        <p:pic>
          <p:nvPicPr>
            <p:cNvPr id="3560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9941174" y="1203928"/>
              <a:ext cx="167022" cy="378721"/>
            </a:xfrm>
            <a:prstGeom prst="rect">
              <a:avLst/>
            </a:prstGeom>
            <a:effectLst/>
          </p:spPr>
        </p:pic>
        <p:pic>
          <p:nvPicPr>
            <p:cNvPr id="3562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088318" y="1163038"/>
              <a:ext cx="369018" cy="380766"/>
            </a:xfrm>
            <a:prstGeom prst="rect">
              <a:avLst/>
            </a:prstGeom>
            <a:effectLst/>
          </p:spPr>
        </p:pic>
        <p:pic>
          <p:nvPicPr>
            <p:cNvPr id="3564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197130" y="1265262"/>
              <a:ext cx="275540" cy="122202"/>
            </a:xfrm>
            <a:prstGeom prst="rect">
              <a:avLst/>
            </a:prstGeom>
            <a:effectLst/>
          </p:spPr>
        </p:pic>
        <p:pic>
          <p:nvPicPr>
            <p:cNvPr id="3566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134978" y="2017816"/>
              <a:ext cx="433004" cy="233724"/>
            </a:xfrm>
            <a:prstGeom prst="rect">
              <a:avLst/>
            </a:prstGeom>
            <a:effectLst/>
          </p:spPr>
        </p:pic>
        <p:pic>
          <p:nvPicPr>
            <p:cNvPr id="3568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545449" y="1809608"/>
              <a:ext cx="260205" cy="336873"/>
            </a:xfrm>
            <a:prstGeom prst="rect">
              <a:avLst/>
            </a:prstGeom>
            <a:effectLst/>
          </p:spPr>
        </p:pic>
        <p:pic>
          <p:nvPicPr>
            <p:cNvPr id="3570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760634" y="1919684"/>
              <a:ext cx="206024" cy="211464"/>
            </a:xfrm>
            <a:prstGeom prst="rect">
              <a:avLst/>
            </a:prstGeom>
            <a:effectLst/>
          </p:spPr>
        </p:pic>
        <p:pic>
          <p:nvPicPr>
            <p:cNvPr id="3572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545449" y="2031946"/>
              <a:ext cx="137535" cy="191204"/>
            </a:xfrm>
            <a:prstGeom prst="rect">
              <a:avLst/>
            </a:prstGeom>
            <a:effectLst/>
          </p:spPr>
        </p:pic>
        <p:pic>
          <p:nvPicPr>
            <p:cNvPr id="3574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914416" y="1893943"/>
              <a:ext cx="161562" cy="235489"/>
            </a:xfrm>
            <a:prstGeom prst="rect">
              <a:avLst/>
            </a:prstGeom>
            <a:effectLst/>
          </p:spPr>
        </p:pic>
        <p:pic>
          <p:nvPicPr>
            <p:cNvPr id="3576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043793" y="1855609"/>
              <a:ext cx="254627" cy="182399"/>
            </a:xfrm>
            <a:prstGeom prst="rect">
              <a:avLst/>
            </a:prstGeom>
            <a:effectLst/>
          </p:spPr>
        </p:pic>
        <p:pic>
          <p:nvPicPr>
            <p:cNvPr id="3578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250798" y="1819354"/>
              <a:ext cx="214205" cy="203025"/>
            </a:xfrm>
            <a:prstGeom prst="rect">
              <a:avLst/>
            </a:prstGeom>
            <a:effectLst/>
          </p:spPr>
        </p:pic>
        <p:pic>
          <p:nvPicPr>
            <p:cNvPr id="3580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545449" y="1995014"/>
              <a:ext cx="118150" cy="212802"/>
            </a:xfrm>
            <a:prstGeom prst="rect">
              <a:avLst/>
            </a:prstGeom>
            <a:effectLst/>
          </p:spPr>
        </p:pic>
        <p:pic>
          <p:nvPicPr>
            <p:cNvPr id="3582" name="Line Line" descr="Line Lin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8970670" y="2844631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3584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8978653" y="2585383"/>
              <a:ext cx="312755" cy="734360"/>
            </a:xfrm>
            <a:prstGeom prst="rect">
              <a:avLst/>
            </a:prstGeom>
            <a:effectLst/>
          </p:spPr>
        </p:pic>
        <p:pic>
          <p:nvPicPr>
            <p:cNvPr id="3586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84777" y="2844631"/>
              <a:ext cx="188175" cy="188648"/>
            </a:xfrm>
            <a:prstGeom prst="rect">
              <a:avLst/>
            </a:prstGeom>
            <a:effectLst/>
          </p:spPr>
        </p:pic>
        <p:pic>
          <p:nvPicPr>
            <p:cNvPr id="3588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399779" y="2714295"/>
              <a:ext cx="244871" cy="137536"/>
            </a:xfrm>
            <a:prstGeom prst="rect">
              <a:avLst/>
            </a:prstGeom>
            <a:effectLst/>
          </p:spPr>
        </p:pic>
        <p:pic>
          <p:nvPicPr>
            <p:cNvPr id="3590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491101" y="2652960"/>
              <a:ext cx="122882" cy="321540"/>
            </a:xfrm>
            <a:prstGeom prst="rect">
              <a:avLst/>
            </a:prstGeom>
            <a:effectLst/>
          </p:spPr>
        </p:pic>
        <p:pic>
          <p:nvPicPr>
            <p:cNvPr id="3592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9634838" y="2474529"/>
              <a:ext cx="276752" cy="798978"/>
            </a:xfrm>
            <a:prstGeom prst="rect">
              <a:avLst/>
            </a:prstGeom>
            <a:effectLst/>
          </p:spPr>
        </p:pic>
        <p:pic>
          <p:nvPicPr>
            <p:cNvPr id="3594" name="Line Line" descr="Line Lin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9890457" y="2668294"/>
              <a:ext cx="122202" cy="221871"/>
            </a:xfrm>
            <a:prstGeom prst="rect">
              <a:avLst/>
            </a:prstGeom>
            <a:effectLst/>
          </p:spPr>
        </p:pic>
        <p:pic>
          <p:nvPicPr>
            <p:cNvPr id="3596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9951792" y="2499623"/>
              <a:ext cx="382874" cy="267872"/>
            </a:xfrm>
            <a:prstGeom prst="rect">
              <a:avLst/>
            </a:prstGeom>
            <a:effectLst/>
          </p:spPr>
        </p:pic>
        <p:pic>
          <p:nvPicPr>
            <p:cNvPr id="3598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0097461" y="2415288"/>
              <a:ext cx="168203" cy="413542"/>
            </a:xfrm>
            <a:prstGeom prst="rect">
              <a:avLst/>
            </a:prstGeom>
            <a:effectLst/>
          </p:spPr>
        </p:pic>
        <p:pic>
          <p:nvPicPr>
            <p:cNvPr id="3600" name="Line Line" descr="Line Lin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9116106" y="3373643"/>
              <a:ext cx="275539" cy="114535"/>
            </a:xfrm>
            <a:prstGeom prst="rect">
              <a:avLst/>
            </a:prstGeom>
            <a:effectLst/>
          </p:spPr>
        </p:pic>
        <p:pic>
          <p:nvPicPr>
            <p:cNvPr id="3602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9085439" y="3488646"/>
              <a:ext cx="260205" cy="137535"/>
            </a:xfrm>
            <a:prstGeom prst="rect">
              <a:avLst/>
            </a:prstGeom>
            <a:effectLst/>
          </p:spPr>
        </p:pic>
        <p:pic>
          <p:nvPicPr>
            <p:cNvPr id="3604" name="Line Line" descr="Line Lin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9721787" y="3197306"/>
              <a:ext cx="313872" cy="129869"/>
            </a:xfrm>
            <a:prstGeom prst="rect">
              <a:avLst/>
            </a:prstGeom>
            <a:effectLst/>
          </p:spPr>
        </p:pic>
        <p:pic>
          <p:nvPicPr>
            <p:cNvPr id="3606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9783121" y="3258640"/>
              <a:ext cx="329207" cy="145203"/>
            </a:xfrm>
            <a:prstGeom prst="rect">
              <a:avLst/>
            </a:prstGeom>
            <a:effectLst/>
          </p:spPr>
        </p:pic>
        <p:pic>
          <p:nvPicPr>
            <p:cNvPr id="3608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1295930" y="-38100"/>
              <a:ext cx="9107738" cy="5327986"/>
            </a:xfrm>
            <a:prstGeom prst="rect">
              <a:avLst/>
            </a:prstGeom>
            <a:effectLst/>
          </p:spPr>
        </p:pic>
        <p:pic>
          <p:nvPicPr>
            <p:cNvPr id="3610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655050" y="2323286"/>
              <a:ext cx="823117" cy="1785906"/>
            </a:xfrm>
            <a:prstGeom prst="rect">
              <a:avLst/>
            </a:prstGeom>
            <a:effectLst/>
          </p:spPr>
        </p:pic>
        <p:pic>
          <p:nvPicPr>
            <p:cNvPr id="3612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153395" y="3979324"/>
              <a:ext cx="206537" cy="152869"/>
            </a:xfrm>
            <a:prstGeom prst="rect">
              <a:avLst/>
            </a:prstGeom>
            <a:effectLst/>
          </p:spPr>
        </p:pic>
        <p:pic>
          <p:nvPicPr>
            <p:cNvPr id="3614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7368067" y="3864321"/>
              <a:ext cx="214204" cy="283205"/>
            </a:xfrm>
            <a:prstGeom prst="rect">
              <a:avLst/>
            </a:prstGeom>
            <a:effectLst/>
          </p:spPr>
        </p:pic>
        <p:pic>
          <p:nvPicPr>
            <p:cNvPr id="3616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7122727" y="4023458"/>
              <a:ext cx="344541" cy="171936"/>
            </a:xfrm>
            <a:prstGeom prst="rect">
              <a:avLst/>
            </a:prstGeom>
            <a:effectLst/>
          </p:spPr>
        </p:pic>
        <p:pic>
          <p:nvPicPr>
            <p:cNvPr id="3618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7534181" y="4384193"/>
              <a:ext cx="319379" cy="721688"/>
            </a:xfrm>
            <a:prstGeom prst="rect">
              <a:avLst/>
            </a:prstGeom>
            <a:effectLst/>
          </p:spPr>
        </p:pic>
        <p:pic>
          <p:nvPicPr>
            <p:cNvPr id="3620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7844083" y="4600338"/>
              <a:ext cx="187683" cy="219678"/>
            </a:xfrm>
            <a:prstGeom prst="rect">
              <a:avLst/>
            </a:prstGeom>
            <a:effectLst/>
          </p:spPr>
        </p:pic>
        <p:pic>
          <p:nvPicPr>
            <p:cNvPr id="3622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7594514" y="4180738"/>
              <a:ext cx="256096" cy="203257"/>
            </a:xfrm>
            <a:prstGeom prst="rect">
              <a:avLst/>
            </a:prstGeom>
            <a:effectLst/>
          </p:spPr>
        </p:pic>
        <p:pic>
          <p:nvPicPr>
            <p:cNvPr id="3624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8150084" y="4470001"/>
              <a:ext cx="244871" cy="114535"/>
            </a:xfrm>
            <a:prstGeom prst="rect">
              <a:avLst/>
            </a:prstGeom>
            <a:effectLst/>
          </p:spPr>
        </p:pic>
        <p:pic>
          <p:nvPicPr>
            <p:cNvPr id="3626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8265087" y="4377999"/>
              <a:ext cx="152869" cy="359874"/>
            </a:xfrm>
            <a:prstGeom prst="rect">
              <a:avLst/>
            </a:prstGeom>
            <a:effectLst/>
          </p:spPr>
        </p:pic>
        <p:pic>
          <p:nvPicPr>
            <p:cNvPr id="3628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8451148" y="4142167"/>
              <a:ext cx="322427" cy="781489"/>
            </a:xfrm>
            <a:prstGeom prst="rect">
              <a:avLst/>
            </a:prstGeom>
            <a:effectLst/>
          </p:spPr>
        </p:pic>
        <p:pic>
          <p:nvPicPr>
            <p:cNvPr id="3630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8211419" y="4454667"/>
              <a:ext cx="260205" cy="145203"/>
            </a:xfrm>
            <a:prstGeom prst="rect">
              <a:avLst/>
            </a:prstGeom>
            <a:effectLst/>
          </p:spPr>
        </p:pic>
        <p:pic>
          <p:nvPicPr>
            <p:cNvPr id="3632" name="Line Line" descr="Line Lin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8763431" y="4447000"/>
              <a:ext cx="99202" cy="168204"/>
            </a:xfrm>
            <a:prstGeom prst="rect">
              <a:avLst/>
            </a:prstGeom>
            <a:effectLst/>
          </p:spPr>
        </p:pic>
        <p:pic>
          <p:nvPicPr>
            <p:cNvPr id="3634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482314" y="3884661"/>
              <a:ext cx="295984" cy="316533"/>
            </a:xfrm>
            <a:prstGeom prst="rect">
              <a:avLst/>
            </a:prstGeom>
            <a:effectLst/>
          </p:spPr>
        </p:pic>
        <p:pic>
          <p:nvPicPr>
            <p:cNvPr id="3636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901434" y="4048325"/>
              <a:ext cx="482544" cy="451876"/>
            </a:xfrm>
            <a:prstGeom prst="rect">
              <a:avLst/>
            </a:prstGeom>
            <a:effectLst/>
          </p:spPr>
        </p:pic>
        <p:pic>
          <p:nvPicPr>
            <p:cNvPr id="3638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9054771" y="3948656"/>
              <a:ext cx="275539" cy="612880"/>
            </a:xfrm>
            <a:prstGeom prst="rect">
              <a:avLst/>
            </a:prstGeom>
            <a:effectLst/>
          </p:spPr>
        </p:pic>
        <p:pic>
          <p:nvPicPr>
            <p:cNvPr id="3640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2791339" y="4518784"/>
              <a:ext cx="751328" cy="142378"/>
            </a:xfrm>
            <a:prstGeom prst="rect">
              <a:avLst/>
            </a:prstGeom>
            <a:effectLst/>
          </p:spPr>
        </p:pic>
        <p:pic>
          <p:nvPicPr>
            <p:cNvPr id="3642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3435675" y="4469069"/>
              <a:ext cx="119472" cy="188040"/>
            </a:xfrm>
            <a:prstGeom prst="rect">
              <a:avLst/>
            </a:prstGeom>
            <a:effectLst/>
          </p:spPr>
        </p:pic>
        <p:pic>
          <p:nvPicPr>
            <p:cNvPr id="3644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3719345" y="4388020"/>
              <a:ext cx="179936" cy="151569"/>
            </a:xfrm>
            <a:prstGeom prst="rect">
              <a:avLst/>
            </a:prstGeom>
            <a:effectLst/>
          </p:spPr>
        </p:pic>
        <p:pic>
          <p:nvPicPr>
            <p:cNvPr id="3646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3869285" y="4363705"/>
              <a:ext cx="58363" cy="285300"/>
            </a:xfrm>
            <a:prstGeom prst="rect">
              <a:avLst/>
            </a:prstGeom>
            <a:effectLst/>
          </p:spPr>
        </p:pic>
        <p:pic>
          <p:nvPicPr>
            <p:cNvPr id="3648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3938176" y="4594694"/>
              <a:ext cx="70521" cy="111044"/>
            </a:xfrm>
            <a:prstGeom prst="rect">
              <a:avLst/>
            </a:prstGeom>
            <a:effectLst/>
          </p:spPr>
        </p:pic>
        <p:pic>
          <p:nvPicPr>
            <p:cNvPr id="3650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3954988" y="4485278"/>
              <a:ext cx="67271" cy="81859"/>
            </a:xfrm>
            <a:prstGeom prst="rect">
              <a:avLst/>
            </a:prstGeom>
            <a:effectLst/>
          </p:spPr>
        </p:pic>
        <p:pic>
          <p:nvPicPr>
            <p:cNvPr id="3652" name="Line Shape" descr="Line Shap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4070085" y="4261676"/>
              <a:ext cx="137181" cy="492692"/>
            </a:xfrm>
            <a:prstGeom prst="rect">
              <a:avLst/>
            </a:prstGeom>
            <a:effectLst/>
          </p:spPr>
        </p:pic>
        <p:pic>
          <p:nvPicPr>
            <p:cNvPr id="3654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4169165" y="4416387"/>
              <a:ext cx="204251" cy="175884"/>
            </a:xfrm>
            <a:prstGeom prst="rect">
              <a:avLst/>
            </a:prstGeom>
            <a:effectLst/>
          </p:spPr>
        </p:pic>
        <p:pic>
          <p:nvPicPr>
            <p:cNvPr id="3656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4271962" y="4355601"/>
              <a:ext cx="101454" cy="325823"/>
            </a:xfrm>
            <a:prstGeom prst="rect">
              <a:avLst/>
            </a:prstGeom>
            <a:effectLst/>
          </p:spPr>
        </p:pic>
        <p:pic>
          <p:nvPicPr>
            <p:cNvPr id="3658" name="Line Line" descr="Line Lin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4387996" y="4537960"/>
              <a:ext cx="42153" cy="94835"/>
            </a:xfrm>
            <a:prstGeom prst="rect">
              <a:avLst/>
            </a:prstGeom>
            <a:effectLst/>
          </p:spPr>
        </p:pic>
        <p:pic>
          <p:nvPicPr>
            <p:cNvPr id="3660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4376927" y="4448806"/>
              <a:ext cx="65380" cy="63564"/>
            </a:xfrm>
            <a:prstGeom prst="rect">
              <a:avLst/>
            </a:prstGeom>
            <a:effectLst/>
          </p:spPr>
        </p:pic>
        <p:pic>
          <p:nvPicPr>
            <p:cNvPr id="3662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4525778" y="4424492"/>
              <a:ext cx="119150" cy="58363"/>
            </a:xfrm>
            <a:prstGeom prst="rect">
              <a:avLst/>
            </a:prstGeom>
            <a:effectLst/>
          </p:spPr>
        </p:pic>
        <p:pic>
          <p:nvPicPr>
            <p:cNvPr id="3664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4541988" y="4465016"/>
              <a:ext cx="139412" cy="58363"/>
            </a:xfrm>
            <a:prstGeom prst="rect">
              <a:avLst/>
            </a:prstGeom>
            <a:effectLst/>
          </p:spPr>
        </p:pic>
        <p:pic>
          <p:nvPicPr>
            <p:cNvPr id="3666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4710333" y="4221924"/>
              <a:ext cx="134468" cy="399822"/>
            </a:xfrm>
            <a:prstGeom prst="rect">
              <a:avLst/>
            </a:prstGeom>
            <a:effectLst/>
          </p:spPr>
        </p:pic>
        <p:pic>
          <p:nvPicPr>
            <p:cNvPr id="3668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4867271" y="4331286"/>
              <a:ext cx="70580" cy="100215"/>
            </a:xfrm>
            <a:prstGeom prst="rect">
              <a:avLst/>
            </a:prstGeom>
            <a:effectLst/>
          </p:spPr>
        </p:pic>
        <p:pic>
          <p:nvPicPr>
            <p:cNvPr id="3670" name="Line Line" descr="Line Lin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4931022" y="4274552"/>
              <a:ext cx="115097" cy="58363"/>
            </a:xfrm>
            <a:prstGeom prst="rect">
              <a:avLst/>
            </a:prstGeom>
            <a:effectLst/>
          </p:spPr>
        </p:pic>
        <p:pic>
          <p:nvPicPr>
            <p:cNvPr id="3672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4987755" y="4229975"/>
              <a:ext cx="66469" cy="220460"/>
            </a:xfrm>
            <a:prstGeom prst="rect">
              <a:avLst/>
            </a:prstGeom>
            <a:effectLst/>
          </p:spPr>
        </p:pic>
        <p:pic>
          <p:nvPicPr>
            <p:cNvPr id="3674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055209" y="4132388"/>
              <a:ext cx="153354" cy="415306"/>
            </a:xfrm>
            <a:prstGeom prst="rect">
              <a:avLst/>
            </a:prstGeom>
            <a:effectLst/>
          </p:spPr>
        </p:pic>
        <p:pic>
          <p:nvPicPr>
            <p:cNvPr id="3676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190377" y="4262395"/>
              <a:ext cx="54310" cy="102939"/>
            </a:xfrm>
            <a:prstGeom prst="rect">
              <a:avLst/>
            </a:prstGeom>
            <a:effectLst/>
          </p:spPr>
        </p:pic>
        <p:pic>
          <p:nvPicPr>
            <p:cNvPr id="3678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4914812" y="4278604"/>
              <a:ext cx="119149" cy="58363"/>
            </a:xfrm>
            <a:prstGeom prst="rect">
              <a:avLst/>
            </a:prstGeom>
            <a:effectLst/>
          </p:spPr>
        </p:pic>
        <p:pic>
          <p:nvPicPr>
            <p:cNvPr id="3680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5202534" y="4146379"/>
              <a:ext cx="208303" cy="166274"/>
            </a:xfrm>
            <a:prstGeom prst="rect">
              <a:avLst/>
            </a:prstGeom>
            <a:effectLst/>
          </p:spPr>
        </p:pic>
        <p:pic>
          <p:nvPicPr>
            <p:cNvPr id="368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303845" y="4100298"/>
              <a:ext cx="74573" cy="265036"/>
            </a:xfrm>
            <a:prstGeom prst="rect">
              <a:avLst/>
            </a:prstGeom>
            <a:effectLst/>
          </p:spPr>
        </p:pic>
        <p:pic>
          <p:nvPicPr>
            <p:cNvPr id="3684" name="Line Line" descr="Line Lin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445680" y="4254290"/>
              <a:ext cx="54310" cy="98887"/>
            </a:xfrm>
            <a:prstGeom prst="rect">
              <a:avLst/>
            </a:prstGeom>
            <a:effectLst/>
          </p:spPr>
        </p:pic>
        <p:pic>
          <p:nvPicPr>
            <p:cNvPr id="3686" name="Line Shape" descr="Line Shape"/>
            <p:cNvPicPr>
              <a:picLocks noChangeAspect="0"/>
            </p:cNvPicPr>
            <p:nvPr/>
          </p:nvPicPr>
          <p:blipFill>
            <a:blip r:embed="rId89">
              <a:extLst/>
            </a:blip>
            <a:stretch>
              <a:fillRect/>
            </a:stretch>
          </p:blipFill>
          <p:spPr>
            <a:xfrm>
              <a:off x="5424637" y="4171331"/>
              <a:ext cx="85542" cy="85432"/>
            </a:xfrm>
            <a:prstGeom prst="rect">
              <a:avLst/>
            </a:prstGeom>
            <a:effectLst/>
          </p:spPr>
        </p:pic>
        <p:pic>
          <p:nvPicPr>
            <p:cNvPr id="3688" name="Line Shape" descr="Line Shape"/>
            <p:cNvPicPr>
              <a:picLocks noChangeAspect="0"/>
            </p:cNvPicPr>
            <p:nvPr/>
          </p:nvPicPr>
          <p:blipFill>
            <a:blip r:embed="rId90">
              <a:extLst/>
            </a:blip>
            <a:stretch>
              <a:fillRect/>
            </a:stretch>
          </p:blipFill>
          <p:spPr>
            <a:xfrm>
              <a:off x="5571305" y="4136769"/>
              <a:ext cx="155622" cy="70521"/>
            </a:xfrm>
            <a:prstGeom prst="rect">
              <a:avLst/>
            </a:prstGeom>
            <a:effectLst/>
          </p:spPr>
        </p:pic>
        <p:pic>
          <p:nvPicPr>
            <p:cNvPr id="3690" name="Line Shape" descr="Line Shape"/>
            <p:cNvPicPr>
              <a:picLocks noChangeAspect="0"/>
            </p:cNvPicPr>
            <p:nvPr/>
          </p:nvPicPr>
          <p:blipFill>
            <a:blip r:embed="rId91">
              <a:extLst/>
            </a:blip>
            <a:stretch>
              <a:fillRect/>
            </a:stretch>
          </p:blipFill>
          <p:spPr>
            <a:xfrm>
              <a:off x="5619935" y="4080035"/>
              <a:ext cx="78624" cy="196146"/>
            </a:xfrm>
            <a:prstGeom prst="rect">
              <a:avLst/>
            </a:prstGeom>
            <a:effectLst/>
          </p:spPr>
        </p:pic>
        <p:pic>
          <p:nvPicPr>
            <p:cNvPr id="3692" name="Line Shape" descr="Line Shape"/>
            <p:cNvPicPr>
              <a:picLocks noChangeAspect="0"/>
            </p:cNvPicPr>
            <p:nvPr/>
          </p:nvPicPr>
          <p:blipFill>
            <a:blip r:embed="rId92">
              <a:extLst/>
            </a:blip>
            <a:stretch>
              <a:fillRect/>
            </a:stretch>
          </p:blipFill>
          <p:spPr>
            <a:xfrm>
              <a:off x="5780174" y="4024764"/>
              <a:ext cx="145322" cy="223050"/>
            </a:xfrm>
            <a:prstGeom prst="rect">
              <a:avLst/>
            </a:prstGeom>
            <a:effectLst/>
          </p:spPr>
        </p:pic>
        <p:pic>
          <p:nvPicPr>
            <p:cNvPr id="3694" name="Line Line" descr="Line Line"/>
            <p:cNvPicPr>
              <a:picLocks noChangeAspect="0"/>
            </p:cNvPicPr>
            <p:nvPr/>
          </p:nvPicPr>
          <p:blipFill>
            <a:blip r:embed="rId93">
              <a:extLst/>
            </a:blip>
            <a:stretch>
              <a:fillRect/>
            </a:stretch>
          </p:blipFill>
          <p:spPr>
            <a:xfrm>
              <a:off x="5956286" y="4197556"/>
              <a:ext cx="50259" cy="123202"/>
            </a:xfrm>
            <a:prstGeom prst="rect">
              <a:avLst/>
            </a:prstGeom>
            <a:effectLst/>
          </p:spPr>
        </p:pic>
        <p:pic>
          <p:nvPicPr>
            <p:cNvPr id="3696" name="Line Shape" descr="Line Shape"/>
            <p:cNvPicPr>
              <a:picLocks noChangeAspect="0"/>
            </p:cNvPicPr>
            <p:nvPr/>
          </p:nvPicPr>
          <p:blipFill>
            <a:blip r:embed="rId94">
              <a:extLst/>
            </a:blip>
            <a:stretch>
              <a:fillRect/>
            </a:stretch>
          </p:blipFill>
          <p:spPr>
            <a:xfrm>
              <a:off x="5952234" y="4112455"/>
              <a:ext cx="67818" cy="70520"/>
            </a:xfrm>
            <a:prstGeom prst="rect">
              <a:avLst/>
            </a:prstGeom>
            <a:effectLst/>
          </p:spPr>
        </p:pic>
        <p:pic>
          <p:nvPicPr>
            <p:cNvPr id="3698" name="Line Shape" descr="Line Shape"/>
            <p:cNvPicPr>
              <a:picLocks noChangeAspect="0"/>
            </p:cNvPicPr>
            <p:nvPr/>
          </p:nvPicPr>
          <p:blipFill>
            <a:blip r:embed="rId95">
              <a:extLst/>
            </a:blip>
            <a:stretch>
              <a:fillRect/>
            </a:stretch>
          </p:blipFill>
          <p:spPr>
            <a:xfrm>
              <a:off x="5711764" y="3888364"/>
              <a:ext cx="439574" cy="518846"/>
            </a:xfrm>
            <a:prstGeom prst="rect">
              <a:avLst/>
            </a:prstGeom>
            <a:effectLst/>
          </p:spPr>
        </p:pic>
        <p:pic>
          <p:nvPicPr>
            <p:cNvPr id="3700" name="Line Shape" descr="Line Shape"/>
            <p:cNvPicPr>
              <a:picLocks noChangeAspect="0"/>
            </p:cNvPicPr>
            <p:nvPr/>
          </p:nvPicPr>
          <p:blipFill>
            <a:blip r:embed="rId96">
              <a:extLst/>
            </a:blip>
            <a:stretch>
              <a:fillRect/>
            </a:stretch>
          </p:blipFill>
          <p:spPr>
            <a:xfrm>
              <a:off x="2596991" y="4019249"/>
              <a:ext cx="86561" cy="684684"/>
            </a:xfrm>
            <a:prstGeom prst="rect">
              <a:avLst/>
            </a:prstGeom>
            <a:effectLst/>
          </p:spPr>
        </p:pic>
        <p:pic>
          <p:nvPicPr>
            <p:cNvPr id="3702" name="Line Shape" descr="Line Shape"/>
            <p:cNvPicPr>
              <a:picLocks noChangeAspect="0"/>
            </p:cNvPicPr>
            <p:nvPr/>
          </p:nvPicPr>
          <p:blipFill>
            <a:blip r:embed="rId97">
              <a:extLst/>
            </a:blip>
            <a:stretch>
              <a:fillRect/>
            </a:stretch>
          </p:blipFill>
          <p:spPr>
            <a:xfrm>
              <a:off x="2603831" y="4617448"/>
              <a:ext cx="87826" cy="91618"/>
            </a:xfrm>
            <a:prstGeom prst="rect">
              <a:avLst/>
            </a:prstGeom>
            <a:effectLst/>
          </p:spPr>
        </p:pic>
        <p:pic>
          <p:nvPicPr>
            <p:cNvPr id="3704" name="Line Shape" descr="Line Shape"/>
            <p:cNvPicPr>
              <a:picLocks noChangeAspect="0"/>
            </p:cNvPicPr>
            <p:nvPr/>
          </p:nvPicPr>
          <p:blipFill>
            <a:blip r:embed="rId98">
              <a:extLst/>
            </a:blip>
            <a:stretch>
              <a:fillRect/>
            </a:stretch>
          </p:blipFill>
          <p:spPr>
            <a:xfrm>
              <a:off x="2552819" y="3997636"/>
              <a:ext cx="125984" cy="87205"/>
            </a:xfrm>
            <a:prstGeom prst="rect">
              <a:avLst/>
            </a:prstGeom>
            <a:effectLst/>
          </p:spPr>
        </p:pic>
        <p:pic>
          <p:nvPicPr>
            <p:cNvPr id="3706" name="Line Shape" descr="Line Shape"/>
            <p:cNvPicPr>
              <a:picLocks noChangeAspect="0"/>
            </p:cNvPicPr>
            <p:nvPr/>
          </p:nvPicPr>
          <p:blipFill>
            <a:blip r:embed="rId99">
              <a:extLst/>
            </a:blip>
            <a:stretch>
              <a:fillRect/>
            </a:stretch>
          </p:blipFill>
          <p:spPr>
            <a:xfrm>
              <a:off x="2563052" y="4009061"/>
              <a:ext cx="53466" cy="64541"/>
            </a:xfrm>
            <a:prstGeom prst="rect">
              <a:avLst/>
            </a:prstGeom>
            <a:effectLst/>
          </p:spPr>
        </p:pic>
        <p:pic>
          <p:nvPicPr>
            <p:cNvPr id="3708" name="Line Shape" descr="Line Shape"/>
            <p:cNvPicPr>
              <a:picLocks noChangeAspect="0"/>
            </p:cNvPicPr>
            <p:nvPr/>
          </p:nvPicPr>
          <p:blipFill>
            <a:blip r:embed="rId100">
              <a:extLst/>
            </a:blip>
            <a:stretch>
              <a:fillRect/>
            </a:stretch>
          </p:blipFill>
          <p:spPr>
            <a:xfrm>
              <a:off x="2580922" y="3954681"/>
              <a:ext cx="3107041" cy="370129"/>
            </a:xfrm>
            <a:prstGeom prst="rect">
              <a:avLst/>
            </a:prstGeom>
            <a:effectLst/>
          </p:spPr>
        </p:pic>
        <p:pic>
          <p:nvPicPr>
            <p:cNvPr id="3710" name="Line Shape" descr="Line Shape"/>
            <p:cNvPicPr>
              <a:picLocks noChangeAspect="0"/>
            </p:cNvPicPr>
            <p:nvPr/>
          </p:nvPicPr>
          <p:blipFill>
            <a:blip r:embed="rId101">
              <a:extLst/>
            </a:blip>
            <a:stretch>
              <a:fillRect/>
            </a:stretch>
          </p:blipFill>
          <p:spPr>
            <a:xfrm>
              <a:off x="5538886" y="3896902"/>
              <a:ext cx="142858" cy="164500"/>
            </a:xfrm>
            <a:prstGeom prst="rect">
              <a:avLst/>
            </a:prstGeom>
            <a:effectLst/>
          </p:spPr>
        </p:pic>
        <p:pic>
          <p:nvPicPr>
            <p:cNvPr id="3712" name="Line Shape" descr="Line Shape"/>
            <p:cNvPicPr>
              <a:picLocks noChangeAspect="0"/>
            </p:cNvPicPr>
            <p:nvPr/>
          </p:nvPicPr>
          <p:blipFill>
            <a:blip r:embed="rId102">
              <a:extLst/>
            </a:blip>
            <a:stretch>
              <a:fillRect/>
            </a:stretch>
          </p:blipFill>
          <p:spPr>
            <a:xfrm>
              <a:off x="2951963" y="5199350"/>
              <a:ext cx="234091" cy="273836"/>
            </a:xfrm>
            <a:prstGeom prst="rect">
              <a:avLst/>
            </a:prstGeom>
            <a:effectLst/>
          </p:spPr>
        </p:pic>
        <p:pic>
          <p:nvPicPr>
            <p:cNvPr id="3714" name="Line Line" descr="Line Line"/>
            <p:cNvPicPr>
              <a:picLocks noChangeAspect="0"/>
            </p:cNvPicPr>
            <p:nvPr/>
          </p:nvPicPr>
          <p:blipFill>
            <a:blip r:embed="rId103">
              <a:extLst/>
            </a:blip>
            <a:stretch>
              <a:fillRect/>
            </a:stretch>
          </p:blipFill>
          <p:spPr>
            <a:xfrm>
              <a:off x="3208739" y="5453809"/>
              <a:ext cx="54311" cy="102940"/>
            </a:xfrm>
            <a:prstGeom prst="rect">
              <a:avLst/>
            </a:prstGeom>
            <a:effectLst/>
          </p:spPr>
        </p:pic>
        <p:pic>
          <p:nvPicPr>
            <p:cNvPr id="3716" name="Line Shape" descr="Line Shape"/>
            <p:cNvPicPr>
              <a:picLocks noChangeAspect="0"/>
            </p:cNvPicPr>
            <p:nvPr/>
          </p:nvPicPr>
          <p:blipFill>
            <a:blip r:embed="rId104">
              <a:extLst/>
            </a:blip>
            <a:stretch>
              <a:fillRect/>
            </a:stretch>
          </p:blipFill>
          <p:spPr>
            <a:xfrm>
              <a:off x="3183120" y="5364655"/>
              <a:ext cx="77182" cy="67874"/>
            </a:xfrm>
            <a:prstGeom prst="rect">
              <a:avLst/>
            </a:prstGeom>
            <a:effectLst/>
          </p:spPr>
        </p:pic>
        <p:pic>
          <p:nvPicPr>
            <p:cNvPr id="3718" name="Line Shape" descr="Line Shape"/>
            <p:cNvPicPr>
              <a:picLocks noChangeAspect="0"/>
            </p:cNvPicPr>
            <p:nvPr/>
          </p:nvPicPr>
          <p:blipFill>
            <a:blip r:embed="rId105">
              <a:extLst/>
            </a:blip>
            <a:stretch>
              <a:fillRect/>
            </a:stretch>
          </p:blipFill>
          <p:spPr>
            <a:xfrm>
              <a:off x="3002667" y="5061971"/>
              <a:ext cx="138810" cy="132761"/>
            </a:xfrm>
            <a:prstGeom prst="rect">
              <a:avLst/>
            </a:prstGeom>
            <a:effectLst/>
          </p:spPr>
        </p:pic>
        <p:pic>
          <p:nvPicPr>
            <p:cNvPr id="3720" name="Line Line" descr="Line Line"/>
            <p:cNvPicPr>
              <a:picLocks noChangeAspect="0"/>
            </p:cNvPicPr>
            <p:nvPr/>
          </p:nvPicPr>
          <p:blipFill>
            <a:blip r:embed="rId106">
              <a:extLst/>
            </a:blip>
            <a:stretch>
              <a:fillRect/>
            </a:stretch>
          </p:blipFill>
          <p:spPr>
            <a:xfrm>
              <a:off x="3382993" y="5316026"/>
              <a:ext cx="123202" cy="42154"/>
            </a:xfrm>
            <a:prstGeom prst="rect">
              <a:avLst/>
            </a:prstGeom>
            <a:effectLst/>
          </p:spPr>
        </p:pic>
        <p:pic>
          <p:nvPicPr>
            <p:cNvPr id="3722" name="Line Line" descr="Line Line"/>
            <p:cNvPicPr>
              <a:picLocks noChangeAspect="0"/>
            </p:cNvPicPr>
            <p:nvPr/>
          </p:nvPicPr>
          <p:blipFill>
            <a:blip r:embed="rId107">
              <a:extLst/>
            </a:blip>
            <a:stretch>
              <a:fillRect/>
            </a:stretch>
          </p:blipFill>
          <p:spPr>
            <a:xfrm>
              <a:off x="3391098" y="5380865"/>
              <a:ext cx="147517" cy="50258"/>
            </a:xfrm>
            <a:prstGeom prst="rect">
              <a:avLst/>
            </a:prstGeom>
            <a:effectLst/>
          </p:spPr>
        </p:pic>
        <p:pic>
          <p:nvPicPr>
            <p:cNvPr id="3724" name="Line Shape" descr="Line Shape"/>
            <p:cNvPicPr>
              <a:picLocks noChangeAspect="0"/>
            </p:cNvPicPr>
            <p:nvPr/>
          </p:nvPicPr>
          <p:blipFill>
            <a:blip r:embed="rId108">
              <a:extLst/>
            </a:blip>
            <a:stretch>
              <a:fillRect/>
            </a:stretch>
          </p:blipFill>
          <p:spPr>
            <a:xfrm>
              <a:off x="3674768" y="5170139"/>
              <a:ext cx="200198" cy="139411"/>
            </a:xfrm>
            <a:prstGeom prst="rect">
              <a:avLst/>
            </a:prstGeom>
            <a:effectLst/>
          </p:spPr>
        </p:pic>
        <p:pic>
          <p:nvPicPr>
            <p:cNvPr id="3726" name="Line Shape" descr="Line Shape"/>
            <p:cNvPicPr>
              <a:picLocks noChangeAspect="0"/>
            </p:cNvPicPr>
            <p:nvPr/>
          </p:nvPicPr>
          <p:blipFill>
            <a:blip r:embed="rId109">
              <a:extLst/>
            </a:blip>
            <a:stretch>
              <a:fillRect/>
            </a:stretch>
          </p:blipFill>
          <p:spPr>
            <a:xfrm>
              <a:off x="3819545" y="5166086"/>
              <a:ext cx="87841" cy="285300"/>
            </a:xfrm>
            <a:prstGeom prst="rect">
              <a:avLst/>
            </a:prstGeom>
            <a:effectLst/>
          </p:spPr>
        </p:pic>
        <p:pic>
          <p:nvPicPr>
            <p:cNvPr id="3728" name="Line Shape" descr="Line Shape"/>
            <p:cNvPicPr>
              <a:picLocks noChangeAspect="0"/>
            </p:cNvPicPr>
            <p:nvPr/>
          </p:nvPicPr>
          <p:blipFill>
            <a:blip r:embed="rId110">
              <a:extLst/>
            </a:blip>
            <a:stretch>
              <a:fillRect/>
            </a:stretch>
          </p:blipFill>
          <p:spPr>
            <a:xfrm>
              <a:off x="3905757" y="5368708"/>
              <a:ext cx="58363" cy="111044"/>
            </a:xfrm>
            <a:prstGeom prst="rect">
              <a:avLst/>
            </a:prstGeom>
            <a:effectLst/>
          </p:spPr>
        </p:pic>
        <p:pic>
          <p:nvPicPr>
            <p:cNvPr id="3730" name="Line Shape" descr="Line Shape"/>
            <p:cNvPicPr>
              <a:picLocks noChangeAspect="0"/>
            </p:cNvPicPr>
            <p:nvPr/>
          </p:nvPicPr>
          <p:blipFill>
            <a:blip r:embed="rId111">
              <a:extLst/>
            </a:blip>
            <a:stretch>
              <a:fillRect/>
            </a:stretch>
          </p:blipFill>
          <p:spPr>
            <a:xfrm>
              <a:off x="3881442" y="5303869"/>
              <a:ext cx="98286" cy="65961"/>
            </a:xfrm>
            <a:prstGeom prst="rect">
              <a:avLst/>
            </a:prstGeom>
            <a:effectLst/>
          </p:spPr>
        </p:pic>
        <p:pic>
          <p:nvPicPr>
            <p:cNvPr id="3732" name="Line Shape" descr="Line Shape"/>
            <p:cNvPicPr>
              <a:picLocks noChangeAspect="0"/>
            </p:cNvPicPr>
            <p:nvPr/>
          </p:nvPicPr>
          <p:blipFill>
            <a:blip r:embed="rId112">
              <a:extLst/>
            </a:blip>
            <a:stretch>
              <a:fillRect/>
            </a:stretch>
          </p:blipFill>
          <p:spPr>
            <a:xfrm>
              <a:off x="3740283" y="4997154"/>
              <a:ext cx="146841" cy="137387"/>
            </a:xfrm>
            <a:prstGeom prst="rect">
              <a:avLst/>
            </a:prstGeom>
            <a:effectLst/>
          </p:spPr>
        </p:pic>
        <p:pic>
          <p:nvPicPr>
            <p:cNvPr id="3734" name="Line Shape" descr="Line Shape"/>
            <p:cNvPicPr>
              <a:picLocks noChangeAspect="0"/>
            </p:cNvPicPr>
            <p:nvPr/>
          </p:nvPicPr>
          <p:blipFill>
            <a:blip r:embed="rId113">
              <a:extLst/>
            </a:blip>
            <a:stretch>
              <a:fillRect/>
            </a:stretch>
          </p:blipFill>
          <p:spPr>
            <a:xfrm>
              <a:off x="4063802" y="5291712"/>
              <a:ext cx="192093" cy="46206"/>
            </a:xfrm>
            <a:prstGeom prst="rect">
              <a:avLst/>
            </a:prstGeom>
            <a:effectLst/>
          </p:spPr>
        </p:pic>
        <p:pic>
          <p:nvPicPr>
            <p:cNvPr id="3736" name="Line Shape" descr="Line Shape"/>
            <p:cNvPicPr>
              <a:picLocks noChangeAspect="0"/>
            </p:cNvPicPr>
            <p:nvPr/>
          </p:nvPicPr>
          <p:blipFill>
            <a:blip r:embed="rId114">
              <a:extLst/>
            </a:blip>
            <a:stretch>
              <a:fillRect/>
            </a:stretch>
          </p:blipFill>
          <p:spPr>
            <a:xfrm>
              <a:off x="4355576" y="5157167"/>
              <a:ext cx="155622" cy="132121"/>
            </a:xfrm>
            <a:prstGeom prst="rect">
              <a:avLst/>
            </a:prstGeom>
            <a:effectLst/>
          </p:spPr>
        </p:pic>
        <p:pic>
          <p:nvPicPr>
            <p:cNvPr id="3738" name="Line Shape" descr="Line Shape"/>
            <p:cNvPicPr>
              <a:picLocks noChangeAspect="0"/>
            </p:cNvPicPr>
            <p:nvPr/>
          </p:nvPicPr>
          <p:blipFill>
            <a:blip r:embed="rId115">
              <a:extLst/>
            </a:blip>
            <a:stretch>
              <a:fillRect/>
            </a:stretch>
          </p:blipFill>
          <p:spPr>
            <a:xfrm>
              <a:off x="4453066" y="5153755"/>
              <a:ext cx="110813" cy="293578"/>
            </a:xfrm>
            <a:prstGeom prst="rect">
              <a:avLst/>
            </a:prstGeom>
            <a:effectLst/>
          </p:spPr>
        </p:pic>
        <p:pic>
          <p:nvPicPr>
            <p:cNvPr id="3740" name="Line Shape" descr="Line Shape"/>
            <p:cNvPicPr>
              <a:picLocks noChangeAspect="0"/>
            </p:cNvPicPr>
            <p:nvPr/>
          </p:nvPicPr>
          <p:blipFill>
            <a:blip r:embed="rId116">
              <a:extLst/>
            </a:blip>
            <a:stretch>
              <a:fillRect/>
            </a:stretch>
          </p:blipFill>
          <p:spPr>
            <a:xfrm>
              <a:off x="4557839" y="5348445"/>
              <a:ext cx="50617" cy="111045"/>
            </a:xfrm>
            <a:prstGeom prst="rect">
              <a:avLst/>
            </a:prstGeom>
            <a:effectLst/>
          </p:spPr>
        </p:pic>
        <p:pic>
          <p:nvPicPr>
            <p:cNvPr id="3742" name="Line Shape" descr="Line Shape"/>
            <p:cNvPicPr>
              <a:picLocks noChangeAspect="0"/>
            </p:cNvPicPr>
            <p:nvPr/>
          </p:nvPicPr>
          <p:blipFill>
            <a:blip r:embed="rId117">
              <a:extLst/>
            </a:blip>
            <a:stretch>
              <a:fillRect/>
            </a:stretch>
          </p:blipFill>
          <p:spPr>
            <a:xfrm>
              <a:off x="4566303" y="5307921"/>
              <a:ext cx="64756" cy="44360"/>
            </a:xfrm>
            <a:prstGeom prst="rect">
              <a:avLst/>
            </a:prstGeom>
            <a:effectLst/>
          </p:spPr>
        </p:pic>
        <p:pic>
          <p:nvPicPr>
            <p:cNvPr id="3744" name="Line Shape" descr="Line Shape"/>
            <p:cNvPicPr>
              <a:picLocks noChangeAspect="0"/>
            </p:cNvPicPr>
            <p:nvPr/>
          </p:nvPicPr>
          <p:blipFill>
            <a:blip r:embed="rId118">
              <a:extLst/>
            </a:blip>
            <a:stretch>
              <a:fillRect/>
            </a:stretch>
          </p:blipFill>
          <p:spPr>
            <a:xfrm>
              <a:off x="2461550" y="4473107"/>
              <a:ext cx="440577" cy="395234"/>
            </a:xfrm>
            <a:prstGeom prst="rect">
              <a:avLst/>
            </a:prstGeom>
            <a:effectLst/>
          </p:spPr>
        </p:pic>
        <p:pic>
          <p:nvPicPr>
            <p:cNvPr id="3746" name="Line Shape" descr="Line Shape"/>
            <p:cNvPicPr>
              <a:picLocks noChangeAspect="0"/>
            </p:cNvPicPr>
            <p:nvPr/>
          </p:nvPicPr>
          <p:blipFill>
            <a:blip r:embed="rId119">
              <a:extLst/>
            </a:blip>
            <a:stretch>
              <a:fillRect/>
            </a:stretch>
          </p:blipFill>
          <p:spPr>
            <a:xfrm>
              <a:off x="3002065" y="4698124"/>
              <a:ext cx="143464" cy="108925"/>
            </a:xfrm>
            <a:prstGeom prst="rect">
              <a:avLst/>
            </a:prstGeom>
            <a:effectLst/>
          </p:spPr>
        </p:pic>
        <p:pic>
          <p:nvPicPr>
            <p:cNvPr id="3748" name="Line Shape" descr="Line Shape"/>
            <p:cNvPicPr>
              <a:picLocks noChangeAspect="0"/>
            </p:cNvPicPr>
            <p:nvPr/>
          </p:nvPicPr>
          <p:blipFill>
            <a:blip r:embed="rId120">
              <a:extLst/>
            </a:blip>
            <a:stretch>
              <a:fillRect/>
            </a:stretch>
          </p:blipFill>
          <p:spPr>
            <a:xfrm>
              <a:off x="3113824" y="4671690"/>
              <a:ext cx="80334" cy="204250"/>
            </a:xfrm>
            <a:prstGeom prst="rect">
              <a:avLst/>
            </a:prstGeom>
            <a:effectLst/>
          </p:spPr>
        </p:pic>
        <p:pic>
          <p:nvPicPr>
            <p:cNvPr id="3750" name="Line Line" descr="Line Line"/>
            <p:cNvPicPr>
              <a:picLocks noChangeAspect="0"/>
            </p:cNvPicPr>
            <p:nvPr/>
          </p:nvPicPr>
          <p:blipFill>
            <a:blip r:embed="rId121">
              <a:extLst/>
            </a:blip>
            <a:stretch>
              <a:fillRect/>
            </a:stretch>
          </p:blipFill>
          <p:spPr>
            <a:xfrm>
              <a:off x="3200634" y="4829735"/>
              <a:ext cx="50258" cy="106992"/>
            </a:xfrm>
            <a:prstGeom prst="rect">
              <a:avLst/>
            </a:prstGeom>
            <a:effectLst/>
          </p:spPr>
        </p:pic>
        <p:pic>
          <p:nvPicPr>
            <p:cNvPr id="3752" name="Line Shape" descr="Line Shape"/>
            <p:cNvPicPr>
              <a:picLocks noChangeAspect="0"/>
            </p:cNvPicPr>
            <p:nvPr/>
          </p:nvPicPr>
          <p:blipFill>
            <a:blip r:embed="rId122">
              <a:extLst/>
            </a:blip>
            <a:stretch>
              <a:fillRect/>
            </a:stretch>
          </p:blipFill>
          <p:spPr>
            <a:xfrm>
              <a:off x="3168214" y="4749008"/>
              <a:ext cx="77781" cy="62441"/>
            </a:xfrm>
            <a:prstGeom prst="rect">
              <a:avLst/>
            </a:prstGeom>
            <a:effectLst/>
          </p:spPr>
        </p:pic>
        <p:pic>
          <p:nvPicPr>
            <p:cNvPr id="3754" name="Line Shape" descr="Line Shape"/>
            <p:cNvPicPr>
              <a:picLocks noChangeAspect="0"/>
            </p:cNvPicPr>
            <p:nvPr/>
          </p:nvPicPr>
          <p:blipFill>
            <a:blip r:embed="rId123">
              <a:extLst/>
            </a:blip>
            <a:stretch>
              <a:fillRect/>
            </a:stretch>
          </p:blipFill>
          <p:spPr>
            <a:xfrm>
              <a:off x="2571574" y="4406090"/>
              <a:ext cx="105154" cy="98884"/>
            </a:xfrm>
            <a:prstGeom prst="rect">
              <a:avLst/>
            </a:prstGeom>
            <a:effectLst/>
          </p:spPr>
        </p:pic>
        <p:pic>
          <p:nvPicPr>
            <p:cNvPr id="3756" name="Line Shape" descr="Line Shape"/>
            <p:cNvPicPr>
              <a:picLocks noChangeAspect="0"/>
            </p:cNvPicPr>
            <p:nvPr/>
          </p:nvPicPr>
          <p:blipFill>
            <a:blip r:embed="rId124">
              <a:extLst/>
            </a:blip>
            <a:stretch>
              <a:fillRect/>
            </a:stretch>
          </p:blipFill>
          <p:spPr>
            <a:xfrm>
              <a:off x="2282583" y="4421316"/>
              <a:ext cx="1604541" cy="1425857"/>
            </a:xfrm>
            <a:prstGeom prst="rect">
              <a:avLst/>
            </a:prstGeom>
            <a:effectLst/>
          </p:spPr>
        </p:pic>
        <p:pic>
          <p:nvPicPr>
            <p:cNvPr id="3758" name="Line Shape" descr="Line Shape"/>
            <p:cNvPicPr>
              <a:picLocks noChangeAspect="0"/>
            </p:cNvPicPr>
            <p:nvPr/>
          </p:nvPicPr>
          <p:blipFill>
            <a:blip r:embed="rId125">
              <a:extLst/>
            </a:blip>
            <a:stretch>
              <a:fillRect/>
            </a:stretch>
          </p:blipFill>
          <p:spPr>
            <a:xfrm>
              <a:off x="2484705" y="4458113"/>
              <a:ext cx="48907" cy="198996"/>
            </a:xfrm>
            <a:prstGeom prst="rect">
              <a:avLst/>
            </a:prstGeom>
            <a:effectLst/>
          </p:spPr>
        </p:pic>
        <p:pic>
          <p:nvPicPr>
            <p:cNvPr id="3760" name="Line Shape" descr="Line Shape"/>
            <p:cNvPicPr>
              <a:picLocks noChangeAspect="0"/>
            </p:cNvPicPr>
            <p:nvPr/>
          </p:nvPicPr>
          <p:blipFill>
            <a:blip r:embed="rId126">
              <a:extLst/>
            </a:blip>
            <a:stretch>
              <a:fillRect/>
            </a:stretch>
          </p:blipFill>
          <p:spPr>
            <a:xfrm>
              <a:off x="2415066" y="4467465"/>
              <a:ext cx="134756" cy="89684"/>
            </a:xfrm>
            <a:prstGeom prst="rect">
              <a:avLst/>
            </a:prstGeom>
            <a:effectLst/>
          </p:spPr>
        </p:pic>
        <p:pic>
          <p:nvPicPr>
            <p:cNvPr id="3762" name="Line Shape" descr="Line Shape"/>
            <p:cNvPicPr>
              <a:picLocks noChangeAspect="0"/>
            </p:cNvPicPr>
            <p:nvPr/>
          </p:nvPicPr>
          <p:blipFill>
            <a:blip r:embed="rId127">
              <a:extLst/>
            </a:blip>
            <a:stretch>
              <a:fillRect/>
            </a:stretch>
          </p:blipFill>
          <p:spPr>
            <a:xfrm>
              <a:off x="2422568" y="4610904"/>
              <a:ext cx="111044" cy="78625"/>
            </a:xfrm>
            <a:prstGeom prst="rect">
              <a:avLst/>
            </a:prstGeom>
            <a:effectLst/>
          </p:spPr>
        </p:pic>
        <p:pic>
          <p:nvPicPr>
            <p:cNvPr id="3764" name="Line Line" descr="Line Line"/>
            <p:cNvPicPr>
              <a:picLocks noChangeAspect="0"/>
            </p:cNvPicPr>
            <p:nvPr/>
          </p:nvPicPr>
          <p:blipFill>
            <a:blip r:embed="rId128">
              <a:extLst/>
            </a:blip>
            <a:stretch>
              <a:fillRect/>
            </a:stretch>
          </p:blipFill>
          <p:spPr>
            <a:xfrm>
              <a:off x="2479301" y="4578484"/>
              <a:ext cx="78626" cy="111045"/>
            </a:xfrm>
            <a:prstGeom prst="rect">
              <a:avLst/>
            </a:prstGeom>
            <a:effectLst/>
          </p:spPr>
        </p:pic>
        <p:pic>
          <p:nvPicPr>
            <p:cNvPr id="3766" name="Line Shape" descr="Line Shape"/>
            <p:cNvPicPr>
              <a:picLocks noChangeAspect="0"/>
            </p:cNvPicPr>
            <p:nvPr/>
          </p:nvPicPr>
          <p:blipFill>
            <a:blip r:embed="rId129">
              <a:extLst/>
            </a:blip>
            <a:stretch>
              <a:fillRect/>
            </a:stretch>
          </p:blipFill>
          <p:spPr>
            <a:xfrm>
              <a:off x="2393424" y="4671690"/>
              <a:ext cx="513012" cy="682437"/>
            </a:xfrm>
            <a:prstGeom prst="rect">
              <a:avLst/>
            </a:prstGeom>
            <a:effectLst/>
          </p:spPr>
        </p:pic>
        <p:pic>
          <p:nvPicPr>
            <p:cNvPr id="3768" name="Line Shape" descr="Line Shape"/>
            <p:cNvPicPr>
              <a:picLocks noChangeAspect="0"/>
            </p:cNvPicPr>
            <p:nvPr/>
          </p:nvPicPr>
          <p:blipFill>
            <a:blip r:embed="rId130">
              <a:extLst/>
            </a:blip>
            <a:stretch>
              <a:fillRect/>
            </a:stretch>
          </p:blipFill>
          <p:spPr>
            <a:xfrm>
              <a:off x="2795391" y="5205051"/>
              <a:ext cx="115084" cy="234177"/>
            </a:xfrm>
            <a:prstGeom prst="rect">
              <a:avLst/>
            </a:prstGeom>
            <a:effectLst/>
          </p:spPr>
        </p:pic>
        <p:pic>
          <p:nvPicPr>
            <p:cNvPr id="3770" name="Line Shape" descr="Line Shape"/>
            <p:cNvPicPr>
              <a:picLocks noChangeAspect="0"/>
            </p:cNvPicPr>
            <p:nvPr/>
          </p:nvPicPr>
          <p:blipFill>
            <a:blip r:embed="rId131">
              <a:extLst/>
            </a:blip>
            <a:stretch>
              <a:fillRect/>
            </a:stretch>
          </p:blipFill>
          <p:spPr>
            <a:xfrm>
              <a:off x="2570717" y="4027169"/>
              <a:ext cx="99318" cy="677551"/>
            </a:xfrm>
            <a:prstGeom prst="rect">
              <a:avLst/>
            </a:prstGeom>
            <a:effectLst/>
          </p:spPr>
        </p:pic>
        <p:pic>
          <p:nvPicPr>
            <p:cNvPr id="3772" name="Line Shape" descr="Line Shape"/>
            <p:cNvPicPr>
              <a:picLocks noChangeAspect="0"/>
            </p:cNvPicPr>
            <p:nvPr/>
          </p:nvPicPr>
          <p:blipFill>
            <a:blip r:embed="rId132">
              <a:extLst/>
            </a:blip>
            <a:stretch>
              <a:fillRect/>
            </a:stretch>
          </p:blipFill>
          <p:spPr>
            <a:xfrm>
              <a:off x="2450250" y="4475931"/>
              <a:ext cx="65375" cy="207283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0" name="Drawing"/>
          <p:cNvGrpSpPr/>
          <p:nvPr/>
        </p:nvGrpSpPr>
        <p:grpSpPr>
          <a:xfrm>
            <a:off x="4064000" y="1006386"/>
            <a:ext cx="7461250" cy="6042115"/>
            <a:chOff x="0" y="0"/>
            <a:chExt cx="7461250" cy="6042113"/>
          </a:xfrm>
        </p:grpSpPr>
        <p:sp>
          <p:nvSpPr>
            <p:cNvPr id="3776" name="Line"/>
            <p:cNvSpPr/>
            <p:nvPr/>
          </p:nvSpPr>
          <p:spPr>
            <a:xfrm>
              <a:off x="857249" y="1508213"/>
              <a:ext cx="330201" cy="402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00"/>
                    <a:pt x="21600" y="999"/>
                    <a:pt x="21462" y="1448"/>
                  </a:cubicBezTo>
                  <a:cubicBezTo>
                    <a:pt x="21323" y="1897"/>
                    <a:pt x="21046" y="2294"/>
                    <a:pt x="20769" y="2697"/>
                  </a:cubicBezTo>
                  <a:cubicBezTo>
                    <a:pt x="20492" y="3100"/>
                    <a:pt x="20215" y="3509"/>
                    <a:pt x="19731" y="3946"/>
                  </a:cubicBezTo>
                  <a:cubicBezTo>
                    <a:pt x="19246" y="4384"/>
                    <a:pt x="18554" y="4849"/>
                    <a:pt x="17723" y="5298"/>
                  </a:cubicBezTo>
                  <a:cubicBezTo>
                    <a:pt x="16892" y="5746"/>
                    <a:pt x="15923" y="6178"/>
                    <a:pt x="14954" y="6632"/>
                  </a:cubicBezTo>
                  <a:cubicBezTo>
                    <a:pt x="13985" y="7086"/>
                    <a:pt x="13015" y="7563"/>
                    <a:pt x="12115" y="8040"/>
                  </a:cubicBezTo>
                  <a:cubicBezTo>
                    <a:pt x="11215" y="8517"/>
                    <a:pt x="10385" y="8994"/>
                    <a:pt x="9762" y="9437"/>
                  </a:cubicBezTo>
                  <a:cubicBezTo>
                    <a:pt x="9138" y="9880"/>
                    <a:pt x="8723" y="10289"/>
                    <a:pt x="8377" y="10698"/>
                  </a:cubicBezTo>
                  <a:cubicBezTo>
                    <a:pt x="8031" y="11107"/>
                    <a:pt x="7754" y="11515"/>
                    <a:pt x="7477" y="11936"/>
                  </a:cubicBezTo>
                  <a:cubicBezTo>
                    <a:pt x="7200" y="12356"/>
                    <a:pt x="6923" y="12787"/>
                    <a:pt x="6577" y="13225"/>
                  </a:cubicBezTo>
                  <a:cubicBezTo>
                    <a:pt x="6231" y="13662"/>
                    <a:pt x="5815" y="14105"/>
                    <a:pt x="5331" y="14542"/>
                  </a:cubicBezTo>
                  <a:cubicBezTo>
                    <a:pt x="4846" y="14979"/>
                    <a:pt x="4292" y="15411"/>
                    <a:pt x="3808" y="15825"/>
                  </a:cubicBezTo>
                  <a:cubicBezTo>
                    <a:pt x="3323" y="16240"/>
                    <a:pt x="2908" y="16637"/>
                    <a:pt x="2631" y="17057"/>
                  </a:cubicBezTo>
                  <a:cubicBezTo>
                    <a:pt x="2354" y="17478"/>
                    <a:pt x="2215" y="17921"/>
                    <a:pt x="2146" y="18358"/>
                  </a:cubicBezTo>
                  <a:cubicBezTo>
                    <a:pt x="2077" y="18795"/>
                    <a:pt x="2077" y="19226"/>
                    <a:pt x="2146" y="19624"/>
                  </a:cubicBezTo>
                  <a:cubicBezTo>
                    <a:pt x="2215" y="20021"/>
                    <a:pt x="2354" y="20385"/>
                    <a:pt x="2008" y="20709"/>
                  </a:cubicBezTo>
                  <a:cubicBezTo>
                    <a:pt x="1662" y="21032"/>
                    <a:pt x="831" y="2131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7" name="Line"/>
            <p:cNvSpPr/>
            <p:nvPr/>
          </p:nvSpPr>
          <p:spPr>
            <a:xfrm>
              <a:off x="508000" y="5015656"/>
              <a:ext cx="4731804" cy="30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444" fill="norm" stroke="1" extrusionOk="0">
                  <a:moveTo>
                    <a:pt x="0" y="21444"/>
                  </a:moveTo>
                  <a:cubicBezTo>
                    <a:pt x="97" y="20856"/>
                    <a:pt x="193" y="20268"/>
                    <a:pt x="425" y="19607"/>
                  </a:cubicBezTo>
                  <a:cubicBezTo>
                    <a:pt x="657" y="18946"/>
                    <a:pt x="1024" y="18211"/>
                    <a:pt x="1400" y="17477"/>
                  </a:cubicBezTo>
                  <a:cubicBezTo>
                    <a:pt x="1777" y="16742"/>
                    <a:pt x="2163" y="16007"/>
                    <a:pt x="2530" y="15273"/>
                  </a:cubicBezTo>
                  <a:cubicBezTo>
                    <a:pt x="2897" y="14538"/>
                    <a:pt x="3244" y="13803"/>
                    <a:pt x="3616" y="13142"/>
                  </a:cubicBezTo>
                  <a:cubicBezTo>
                    <a:pt x="3988" y="12481"/>
                    <a:pt x="4384" y="11893"/>
                    <a:pt x="4746" y="11379"/>
                  </a:cubicBezTo>
                  <a:cubicBezTo>
                    <a:pt x="5108" y="10864"/>
                    <a:pt x="5436" y="10424"/>
                    <a:pt x="5769" y="10056"/>
                  </a:cubicBezTo>
                  <a:cubicBezTo>
                    <a:pt x="6102" y="9689"/>
                    <a:pt x="6440" y="9395"/>
                    <a:pt x="6778" y="9175"/>
                  </a:cubicBezTo>
                  <a:cubicBezTo>
                    <a:pt x="7116" y="8954"/>
                    <a:pt x="7454" y="8807"/>
                    <a:pt x="7797" y="8734"/>
                  </a:cubicBezTo>
                  <a:cubicBezTo>
                    <a:pt x="8140" y="8660"/>
                    <a:pt x="8487" y="8660"/>
                    <a:pt x="8835" y="8734"/>
                  </a:cubicBezTo>
                  <a:cubicBezTo>
                    <a:pt x="9183" y="8807"/>
                    <a:pt x="9530" y="8954"/>
                    <a:pt x="9888" y="9028"/>
                  </a:cubicBezTo>
                  <a:cubicBezTo>
                    <a:pt x="10245" y="9101"/>
                    <a:pt x="10612" y="9101"/>
                    <a:pt x="11041" y="9101"/>
                  </a:cubicBezTo>
                  <a:cubicBezTo>
                    <a:pt x="11471" y="9101"/>
                    <a:pt x="11964" y="9101"/>
                    <a:pt x="12408" y="9028"/>
                  </a:cubicBezTo>
                  <a:cubicBezTo>
                    <a:pt x="12852" y="8954"/>
                    <a:pt x="13248" y="8807"/>
                    <a:pt x="13639" y="8660"/>
                  </a:cubicBezTo>
                  <a:cubicBezTo>
                    <a:pt x="14030" y="8513"/>
                    <a:pt x="14416" y="8366"/>
                    <a:pt x="14797" y="8220"/>
                  </a:cubicBezTo>
                  <a:cubicBezTo>
                    <a:pt x="15179" y="8073"/>
                    <a:pt x="15555" y="7926"/>
                    <a:pt x="15913" y="7779"/>
                  </a:cubicBezTo>
                  <a:cubicBezTo>
                    <a:pt x="16270" y="7632"/>
                    <a:pt x="16608" y="7485"/>
                    <a:pt x="16989" y="7411"/>
                  </a:cubicBezTo>
                  <a:cubicBezTo>
                    <a:pt x="17371" y="7338"/>
                    <a:pt x="17796" y="7338"/>
                    <a:pt x="18196" y="7411"/>
                  </a:cubicBezTo>
                  <a:cubicBezTo>
                    <a:pt x="18597" y="7485"/>
                    <a:pt x="18974" y="7632"/>
                    <a:pt x="19345" y="7779"/>
                  </a:cubicBezTo>
                  <a:cubicBezTo>
                    <a:pt x="19717" y="7926"/>
                    <a:pt x="20084" y="8073"/>
                    <a:pt x="20427" y="8220"/>
                  </a:cubicBezTo>
                  <a:cubicBezTo>
                    <a:pt x="20770" y="8366"/>
                    <a:pt x="21088" y="8513"/>
                    <a:pt x="21286" y="8587"/>
                  </a:cubicBezTo>
                  <a:cubicBezTo>
                    <a:pt x="21484" y="8660"/>
                    <a:pt x="21561" y="8660"/>
                    <a:pt x="21581" y="8440"/>
                  </a:cubicBezTo>
                  <a:cubicBezTo>
                    <a:pt x="21600" y="8220"/>
                    <a:pt x="21561" y="7779"/>
                    <a:pt x="21460" y="6971"/>
                  </a:cubicBezTo>
                  <a:cubicBezTo>
                    <a:pt x="21359" y="6162"/>
                    <a:pt x="21194" y="4987"/>
                    <a:pt x="21011" y="3738"/>
                  </a:cubicBezTo>
                  <a:cubicBezTo>
                    <a:pt x="20828" y="2489"/>
                    <a:pt x="20625" y="1166"/>
                    <a:pt x="20427" y="505"/>
                  </a:cubicBezTo>
                  <a:cubicBezTo>
                    <a:pt x="20229" y="-156"/>
                    <a:pt x="20036" y="-156"/>
                    <a:pt x="20113" y="432"/>
                  </a:cubicBezTo>
                  <a:cubicBezTo>
                    <a:pt x="20190" y="1020"/>
                    <a:pt x="20538" y="2195"/>
                    <a:pt x="20803" y="3517"/>
                  </a:cubicBezTo>
                  <a:cubicBezTo>
                    <a:pt x="21069" y="4840"/>
                    <a:pt x="21252" y="6309"/>
                    <a:pt x="21373" y="7852"/>
                  </a:cubicBezTo>
                  <a:cubicBezTo>
                    <a:pt x="21494" y="9395"/>
                    <a:pt x="21552" y="11011"/>
                    <a:pt x="21542" y="13068"/>
                  </a:cubicBezTo>
                  <a:cubicBezTo>
                    <a:pt x="21532" y="15126"/>
                    <a:pt x="21455" y="17624"/>
                    <a:pt x="21392" y="18946"/>
                  </a:cubicBezTo>
                  <a:cubicBezTo>
                    <a:pt x="21330" y="20268"/>
                    <a:pt x="21281" y="20415"/>
                    <a:pt x="21233" y="20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8" name="Line"/>
            <p:cNvSpPr/>
            <p:nvPr/>
          </p:nvSpPr>
          <p:spPr>
            <a:xfrm>
              <a:off x="1010620" y="1489664"/>
              <a:ext cx="291130" cy="259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71" fill="norm" stroke="1" extrusionOk="0">
                  <a:moveTo>
                    <a:pt x="5523" y="9808"/>
                  </a:moveTo>
                  <a:cubicBezTo>
                    <a:pt x="3813" y="12573"/>
                    <a:pt x="2104" y="15338"/>
                    <a:pt x="1094" y="17412"/>
                  </a:cubicBezTo>
                  <a:cubicBezTo>
                    <a:pt x="84" y="19485"/>
                    <a:pt x="-227" y="20868"/>
                    <a:pt x="161" y="21127"/>
                  </a:cubicBezTo>
                  <a:cubicBezTo>
                    <a:pt x="550" y="21386"/>
                    <a:pt x="1638" y="20522"/>
                    <a:pt x="3036" y="18189"/>
                  </a:cubicBezTo>
                  <a:cubicBezTo>
                    <a:pt x="4435" y="15856"/>
                    <a:pt x="6144" y="12055"/>
                    <a:pt x="7387" y="9031"/>
                  </a:cubicBezTo>
                  <a:cubicBezTo>
                    <a:pt x="8631" y="6007"/>
                    <a:pt x="9408" y="3760"/>
                    <a:pt x="10107" y="2205"/>
                  </a:cubicBezTo>
                  <a:cubicBezTo>
                    <a:pt x="10806" y="650"/>
                    <a:pt x="11428" y="-214"/>
                    <a:pt x="11894" y="45"/>
                  </a:cubicBezTo>
                  <a:cubicBezTo>
                    <a:pt x="12360" y="304"/>
                    <a:pt x="12671" y="1687"/>
                    <a:pt x="13526" y="4624"/>
                  </a:cubicBezTo>
                  <a:cubicBezTo>
                    <a:pt x="14380" y="7562"/>
                    <a:pt x="15779" y="12055"/>
                    <a:pt x="17177" y="14820"/>
                  </a:cubicBezTo>
                  <a:cubicBezTo>
                    <a:pt x="18576" y="17584"/>
                    <a:pt x="19974" y="18621"/>
                    <a:pt x="21373" y="19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79" name="Line"/>
            <p:cNvSpPr/>
            <p:nvPr/>
          </p:nvSpPr>
          <p:spPr>
            <a:xfrm>
              <a:off x="3200400" y="5737313"/>
              <a:ext cx="241300" cy="2301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0"/>
                  </a:moveTo>
                  <a:cubicBezTo>
                    <a:pt x="2084" y="2945"/>
                    <a:pt x="4168" y="5891"/>
                    <a:pt x="6253" y="8738"/>
                  </a:cubicBezTo>
                  <a:cubicBezTo>
                    <a:pt x="8337" y="11585"/>
                    <a:pt x="10421" y="14335"/>
                    <a:pt x="12126" y="16396"/>
                  </a:cubicBezTo>
                  <a:cubicBezTo>
                    <a:pt x="13832" y="18458"/>
                    <a:pt x="15158" y="19833"/>
                    <a:pt x="16295" y="20618"/>
                  </a:cubicBezTo>
                  <a:cubicBezTo>
                    <a:pt x="17432" y="21404"/>
                    <a:pt x="18379" y="21600"/>
                    <a:pt x="19232" y="21011"/>
                  </a:cubicBezTo>
                  <a:cubicBezTo>
                    <a:pt x="20084" y="20422"/>
                    <a:pt x="20842" y="19047"/>
                    <a:pt x="21600" y="17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0" name="Line"/>
            <p:cNvSpPr/>
            <p:nvPr/>
          </p:nvSpPr>
          <p:spPr>
            <a:xfrm>
              <a:off x="3257550" y="5737444"/>
              <a:ext cx="203200" cy="304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2" fill="norm" stroke="1" extrusionOk="0">
                  <a:moveTo>
                    <a:pt x="21600" y="4013"/>
                  </a:moveTo>
                  <a:cubicBezTo>
                    <a:pt x="21600" y="3268"/>
                    <a:pt x="21600" y="2523"/>
                    <a:pt x="21488" y="1779"/>
                  </a:cubicBezTo>
                  <a:cubicBezTo>
                    <a:pt x="21375" y="1034"/>
                    <a:pt x="21150" y="289"/>
                    <a:pt x="20475" y="65"/>
                  </a:cubicBezTo>
                  <a:cubicBezTo>
                    <a:pt x="19800" y="-158"/>
                    <a:pt x="18675" y="140"/>
                    <a:pt x="16650" y="1779"/>
                  </a:cubicBezTo>
                  <a:cubicBezTo>
                    <a:pt x="14625" y="3417"/>
                    <a:pt x="11700" y="6396"/>
                    <a:pt x="8775" y="9897"/>
                  </a:cubicBezTo>
                  <a:cubicBezTo>
                    <a:pt x="5850" y="13398"/>
                    <a:pt x="2925" y="17420"/>
                    <a:pt x="0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1" name="Line"/>
            <p:cNvSpPr/>
            <p:nvPr/>
          </p:nvSpPr>
          <p:spPr>
            <a:xfrm>
              <a:off x="3498850" y="5908763"/>
              <a:ext cx="5016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7" y="15600"/>
                    <a:pt x="4375" y="9600"/>
                    <a:pt x="7200" y="6000"/>
                  </a:cubicBezTo>
                  <a:cubicBezTo>
                    <a:pt x="10025" y="2400"/>
                    <a:pt x="13489" y="1200"/>
                    <a:pt x="15995" y="600"/>
                  </a:cubicBezTo>
                  <a:cubicBezTo>
                    <a:pt x="18501" y="0"/>
                    <a:pt x="20051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2" name="Line"/>
            <p:cNvSpPr/>
            <p:nvPr/>
          </p:nvSpPr>
          <p:spPr>
            <a:xfrm>
              <a:off x="3987800" y="5832563"/>
              <a:ext cx="43315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21600" fill="norm" stroke="1" extrusionOk="0">
                  <a:moveTo>
                    <a:pt x="2945" y="0"/>
                  </a:moveTo>
                  <a:cubicBezTo>
                    <a:pt x="7855" y="554"/>
                    <a:pt x="12764" y="1108"/>
                    <a:pt x="16200" y="2908"/>
                  </a:cubicBezTo>
                  <a:cubicBezTo>
                    <a:pt x="19636" y="4708"/>
                    <a:pt x="21600" y="7754"/>
                    <a:pt x="18655" y="11077"/>
                  </a:cubicBezTo>
                  <a:cubicBezTo>
                    <a:pt x="15709" y="14400"/>
                    <a:pt x="7855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3" name="Line"/>
            <p:cNvSpPr/>
            <p:nvPr/>
          </p:nvSpPr>
          <p:spPr>
            <a:xfrm>
              <a:off x="0" y="3123665"/>
              <a:ext cx="234950" cy="156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3" fill="norm" stroke="1" extrusionOk="0">
                  <a:moveTo>
                    <a:pt x="0" y="9157"/>
                  </a:moveTo>
                  <a:cubicBezTo>
                    <a:pt x="0" y="7717"/>
                    <a:pt x="0" y="6277"/>
                    <a:pt x="97" y="4693"/>
                  </a:cubicBezTo>
                  <a:cubicBezTo>
                    <a:pt x="195" y="3109"/>
                    <a:pt x="389" y="1381"/>
                    <a:pt x="973" y="517"/>
                  </a:cubicBezTo>
                  <a:cubicBezTo>
                    <a:pt x="1557" y="-347"/>
                    <a:pt x="2530" y="-347"/>
                    <a:pt x="5157" y="2245"/>
                  </a:cubicBezTo>
                  <a:cubicBezTo>
                    <a:pt x="7784" y="4837"/>
                    <a:pt x="12065" y="10021"/>
                    <a:pt x="15081" y="13621"/>
                  </a:cubicBezTo>
                  <a:cubicBezTo>
                    <a:pt x="18097" y="17221"/>
                    <a:pt x="19849" y="19237"/>
                    <a:pt x="21600" y="212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4" name="Line"/>
            <p:cNvSpPr/>
            <p:nvPr/>
          </p:nvSpPr>
          <p:spPr>
            <a:xfrm>
              <a:off x="74724" y="3254463"/>
              <a:ext cx="185626" cy="176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4" h="21393" fill="norm" stroke="1" extrusionOk="0">
                  <a:moveTo>
                    <a:pt x="3810" y="20057"/>
                  </a:moveTo>
                  <a:cubicBezTo>
                    <a:pt x="2354" y="20829"/>
                    <a:pt x="897" y="21600"/>
                    <a:pt x="291" y="21343"/>
                  </a:cubicBezTo>
                  <a:cubicBezTo>
                    <a:pt x="-316" y="21086"/>
                    <a:pt x="-73" y="19800"/>
                    <a:pt x="1990" y="17100"/>
                  </a:cubicBezTo>
                  <a:cubicBezTo>
                    <a:pt x="4053" y="14400"/>
                    <a:pt x="7936" y="10286"/>
                    <a:pt x="11455" y="7200"/>
                  </a:cubicBezTo>
                  <a:cubicBezTo>
                    <a:pt x="14974" y="4114"/>
                    <a:pt x="18129" y="2057"/>
                    <a:pt x="2128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5" name="Line"/>
            <p:cNvSpPr/>
            <p:nvPr/>
          </p:nvSpPr>
          <p:spPr>
            <a:xfrm>
              <a:off x="215900" y="3264195"/>
              <a:ext cx="381000" cy="15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87" fill="norm" stroke="1" extrusionOk="0">
                  <a:moveTo>
                    <a:pt x="0" y="19987"/>
                  </a:moveTo>
                  <a:cubicBezTo>
                    <a:pt x="1920" y="11887"/>
                    <a:pt x="3840" y="3787"/>
                    <a:pt x="7140" y="1087"/>
                  </a:cubicBezTo>
                  <a:cubicBezTo>
                    <a:pt x="10440" y="-1613"/>
                    <a:pt x="15120" y="1087"/>
                    <a:pt x="17760" y="5137"/>
                  </a:cubicBezTo>
                  <a:cubicBezTo>
                    <a:pt x="20400" y="9187"/>
                    <a:pt x="21000" y="14587"/>
                    <a:pt x="21600" y="199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6" name="Line"/>
            <p:cNvSpPr/>
            <p:nvPr/>
          </p:nvSpPr>
          <p:spPr>
            <a:xfrm>
              <a:off x="295456" y="2041613"/>
              <a:ext cx="37422" cy="692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8" h="21600" fill="norm" stroke="1" extrusionOk="0">
                  <a:moveTo>
                    <a:pt x="1608" y="0"/>
                  </a:moveTo>
                  <a:cubicBezTo>
                    <a:pt x="471" y="2444"/>
                    <a:pt x="-666" y="4888"/>
                    <a:pt x="471" y="7299"/>
                  </a:cubicBezTo>
                  <a:cubicBezTo>
                    <a:pt x="1608" y="9710"/>
                    <a:pt x="5018" y="12088"/>
                    <a:pt x="8997" y="14268"/>
                  </a:cubicBezTo>
                  <a:cubicBezTo>
                    <a:pt x="12976" y="16448"/>
                    <a:pt x="17523" y="18429"/>
                    <a:pt x="19229" y="19618"/>
                  </a:cubicBezTo>
                  <a:cubicBezTo>
                    <a:pt x="20934" y="20807"/>
                    <a:pt x="19797" y="21204"/>
                    <a:pt x="186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7" name="Line"/>
            <p:cNvSpPr/>
            <p:nvPr/>
          </p:nvSpPr>
          <p:spPr>
            <a:xfrm>
              <a:off x="248075" y="2001330"/>
              <a:ext cx="183725" cy="2302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171" fill="norm" stroke="1" extrusionOk="0">
                  <a:moveTo>
                    <a:pt x="6653" y="8374"/>
                  </a:moveTo>
                  <a:cubicBezTo>
                    <a:pt x="5164" y="10126"/>
                    <a:pt x="3674" y="11877"/>
                    <a:pt x="2681" y="13726"/>
                  </a:cubicBezTo>
                  <a:cubicBezTo>
                    <a:pt x="1688" y="15574"/>
                    <a:pt x="1191" y="17520"/>
                    <a:pt x="819" y="18980"/>
                  </a:cubicBezTo>
                  <a:cubicBezTo>
                    <a:pt x="447" y="20439"/>
                    <a:pt x="198" y="21412"/>
                    <a:pt x="74" y="21120"/>
                  </a:cubicBezTo>
                  <a:cubicBezTo>
                    <a:pt x="-50" y="20828"/>
                    <a:pt x="-50" y="19271"/>
                    <a:pt x="322" y="15866"/>
                  </a:cubicBezTo>
                  <a:cubicBezTo>
                    <a:pt x="695" y="12461"/>
                    <a:pt x="1440" y="7207"/>
                    <a:pt x="2309" y="4190"/>
                  </a:cubicBezTo>
                  <a:cubicBezTo>
                    <a:pt x="3178" y="1174"/>
                    <a:pt x="4171" y="396"/>
                    <a:pt x="5288" y="104"/>
                  </a:cubicBezTo>
                  <a:cubicBezTo>
                    <a:pt x="6405" y="-188"/>
                    <a:pt x="7647" y="7"/>
                    <a:pt x="10378" y="2439"/>
                  </a:cubicBezTo>
                  <a:cubicBezTo>
                    <a:pt x="13109" y="4871"/>
                    <a:pt x="17329" y="9542"/>
                    <a:pt x="21550" y="142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8" name="Line"/>
            <p:cNvSpPr/>
            <p:nvPr/>
          </p:nvSpPr>
          <p:spPr>
            <a:xfrm>
              <a:off x="2343150" y="3857713"/>
              <a:ext cx="266700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1309"/>
                    <a:pt x="4800" y="2618"/>
                    <a:pt x="7629" y="4827"/>
                  </a:cubicBezTo>
                  <a:cubicBezTo>
                    <a:pt x="10457" y="7036"/>
                    <a:pt x="13714" y="10145"/>
                    <a:pt x="16114" y="13091"/>
                  </a:cubicBezTo>
                  <a:cubicBezTo>
                    <a:pt x="18514" y="16036"/>
                    <a:pt x="20057" y="18818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89" name="Line"/>
            <p:cNvSpPr/>
            <p:nvPr/>
          </p:nvSpPr>
          <p:spPr>
            <a:xfrm>
              <a:off x="2349499" y="3824235"/>
              <a:ext cx="241301" cy="3890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21600" y="96"/>
                  </a:moveTo>
                  <a:cubicBezTo>
                    <a:pt x="20653" y="-21"/>
                    <a:pt x="19705" y="-138"/>
                    <a:pt x="18474" y="446"/>
                  </a:cubicBezTo>
                  <a:cubicBezTo>
                    <a:pt x="17242" y="1030"/>
                    <a:pt x="15726" y="2314"/>
                    <a:pt x="13453" y="4532"/>
                  </a:cubicBezTo>
                  <a:cubicBezTo>
                    <a:pt x="11179" y="6751"/>
                    <a:pt x="8147" y="9903"/>
                    <a:pt x="5779" y="12880"/>
                  </a:cubicBezTo>
                  <a:cubicBezTo>
                    <a:pt x="3411" y="15858"/>
                    <a:pt x="1705" y="18660"/>
                    <a:pt x="0" y="2146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0" name="Line"/>
            <p:cNvSpPr/>
            <p:nvPr/>
          </p:nvSpPr>
          <p:spPr>
            <a:xfrm>
              <a:off x="2387864" y="5089613"/>
              <a:ext cx="25136" cy="15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5" h="21133" fill="norm" stroke="1" extrusionOk="0">
                  <a:moveTo>
                    <a:pt x="5175" y="0"/>
                  </a:moveTo>
                  <a:cubicBezTo>
                    <a:pt x="3375" y="5891"/>
                    <a:pt x="1575" y="11782"/>
                    <a:pt x="675" y="15709"/>
                  </a:cubicBezTo>
                  <a:cubicBezTo>
                    <a:pt x="-225" y="19636"/>
                    <a:pt x="-225" y="21600"/>
                    <a:pt x="675" y="21039"/>
                  </a:cubicBezTo>
                  <a:cubicBezTo>
                    <a:pt x="1575" y="20478"/>
                    <a:pt x="3375" y="17392"/>
                    <a:pt x="5175" y="14306"/>
                  </a:cubicBezTo>
                  <a:cubicBezTo>
                    <a:pt x="6975" y="11221"/>
                    <a:pt x="8775" y="8135"/>
                    <a:pt x="10575" y="5891"/>
                  </a:cubicBezTo>
                  <a:cubicBezTo>
                    <a:pt x="12375" y="3647"/>
                    <a:pt x="14175" y="2244"/>
                    <a:pt x="13275" y="2244"/>
                  </a:cubicBezTo>
                  <a:cubicBezTo>
                    <a:pt x="12375" y="2244"/>
                    <a:pt x="8775" y="3647"/>
                    <a:pt x="6975" y="5751"/>
                  </a:cubicBezTo>
                  <a:cubicBezTo>
                    <a:pt x="5175" y="7855"/>
                    <a:pt x="5175" y="10660"/>
                    <a:pt x="5175" y="11361"/>
                  </a:cubicBezTo>
                  <a:cubicBezTo>
                    <a:pt x="5175" y="12062"/>
                    <a:pt x="5175" y="10660"/>
                    <a:pt x="6075" y="9257"/>
                  </a:cubicBezTo>
                  <a:cubicBezTo>
                    <a:pt x="6975" y="7855"/>
                    <a:pt x="8775" y="6452"/>
                    <a:pt x="9675" y="4769"/>
                  </a:cubicBezTo>
                  <a:cubicBezTo>
                    <a:pt x="10575" y="3086"/>
                    <a:pt x="10575" y="1122"/>
                    <a:pt x="9675" y="982"/>
                  </a:cubicBezTo>
                  <a:cubicBezTo>
                    <a:pt x="8775" y="842"/>
                    <a:pt x="6975" y="2525"/>
                    <a:pt x="5175" y="4909"/>
                  </a:cubicBezTo>
                  <a:cubicBezTo>
                    <a:pt x="3375" y="7294"/>
                    <a:pt x="1575" y="10379"/>
                    <a:pt x="4275" y="13184"/>
                  </a:cubicBezTo>
                  <a:cubicBezTo>
                    <a:pt x="6975" y="15990"/>
                    <a:pt x="14175" y="18514"/>
                    <a:pt x="21375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1" name="Line"/>
            <p:cNvSpPr/>
            <p:nvPr/>
          </p:nvSpPr>
          <p:spPr>
            <a:xfrm>
              <a:off x="2266950" y="5470613"/>
              <a:ext cx="1968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161" y="0"/>
                    <a:pt x="2323" y="0"/>
                    <a:pt x="5342" y="3168"/>
                  </a:cubicBezTo>
                  <a:cubicBezTo>
                    <a:pt x="8361" y="6336"/>
                    <a:pt x="13239" y="12672"/>
                    <a:pt x="16142" y="16272"/>
                  </a:cubicBezTo>
                  <a:cubicBezTo>
                    <a:pt x="19045" y="19872"/>
                    <a:pt x="19974" y="20736"/>
                    <a:pt x="20555" y="21168"/>
                  </a:cubicBezTo>
                  <a:cubicBezTo>
                    <a:pt x="21135" y="21600"/>
                    <a:pt x="21368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2" name="Line"/>
            <p:cNvSpPr/>
            <p:nvPr/>
          </p:nvSpPr>
          <p:spPr>
            <a:xfrm>
              <a:off x="2343513" y="5447572"/>
              <a:ext cx="107587" cy="245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213" fill="norm" stroke="1" extrusionOk="0">
                  <a:moveTo>
                    <a:pt x="21113" y="345"/>
                  </a:moveTo>
                  <a:cubicBezTo>
                    <a:pt x="19036" y="-21"/>
                    <a:pt x="16959" y="-387"/>
                    <a:pt x="14467" y="894"/>
                  </a:cubicBezTo>
                  <a:cubicBezTo>
                    <a:pt x="11975" y="2176"/>
                    <a:pt x="9067" y="5105"/>
                    <a:pt x="6367" y="8399"/>
                  </a:cubicBezTo>
                  <a:cubicBezTo>
                    <a:pt x="3667" y="11694"/>
                    <a:pt x="1175" y="15355"/>
                    <a:pt x="344" y="17552"/>
                  </a:cubicBezTo>
                  <a:cubicBezTo>
                    <a:pt x="-487" y="19749"/>
                    <a:pt x="344" y="20481"/>
                    <a:pt x="1175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3" name="Line"/>
            <p:cNvSpPr/>
            <p:nvPr/>
          </p:nvSpPr>
          <p:spPr>
            <a:xfrm>
              <a:off x="2501900" y="5610313"/>
              <a:ext cx="254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506"/>
                    <a:pt x="3600" y="11012"/>
                    <a:pt x="7200" y="14612"/>
                  </a:cubicBezTo>
                  <a:cubicBezTo>
                    <a:pt x="10800" y="18212"/>
                    <a:pt x="16200" y="1990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4" name="Line"/>
            <p:cNvSpPr/>
            <p:nvPr/>
          </p:nvSpPr>
          <p:spPr>
            <a:xfrm>
              <a:off x="2501900" y="5519150"/>
              <a:ext cx="42896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5" h="20417" fill="norm" stroke="1" extrusionOk="0">
                  <a:moveTo>
                    <a:pt x="6171" y="20417"/>
                  </a:moveTo>
                  <a:cubicBezTo>
                    <a:pt x="11314" y="20417"/>
                    <a:pt x="16457" y="20417"/>
                    <a:pt x="19029" y="16605"/>
                  </a:cubicBezTo>
                  <a:cubicBezTo>
                    <a:pt x="21600" y="12793"/>
                    <a:pt x="21600" y="5170"/>
                    <a:pt x="18000" y="1993"/>
                  </a:cubicBezTo>
                  <a:cubicBezTo>
                    <a:pt x="14400" y="-1183"/>
                    <a:pt x="7200" y="88"/>
                    <a:pt x="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5" name="Line"/>
            <p:cNvSpPr/>
            <p:nvPr/>
          </p:nvSpPr>
          <p:spPr>
            <a:xfrm>
              <a:off x="2787650" y="4016463"/>
              <a:ext cx="1270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6120"/>
                    <a:pt x="11520" y="12240"/>
                    <a:pt x="15120" y="15840"/>
                  </a:cubicBezTo>
                  <a:cubicBezTo>
                    <a:pt x="18720" y="19440"/>
                    <a:pt x="20160" y="205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6" name="Line"/>
            <p:cNvSpPr/>
            <p:nvPr/>
          </p:nvSpPr>
          <p:spPr>
            <a:xfrm>
              <a:off x="2924381" y="3991063"/>
              <a:ext cx="41069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5" h="21600" fill="norm" stroke="1" extrusionOk="0">
                  <a:moveTo>
                    <a:pt x="20955" y="0"/>
                  </a:moveTo>
                  <a:cubicBezTo>
                    <a:pt x="16635" y="491"/>
                    <a:pt x="12315" y="982"/>
                    <a:pt x="9075" y="2782"/>
                  </a:cubicBezTo>
                  <a:cubicBezTo>
                    <a:pt x="5835" y="4582"/>
                    <a:pt x="3675" y="7691"/>
                    <a:pt x="2055" y="10718"/>
                  </a:cubicBezTo>
                  <a:cubicBezTo>
                    <a:pt x="435" y="13745"/>
                    <a:pt x="-645" y="16691"/>
                    <a:pt x="435" y="18491"/>
                  </a:cubicBezTo>
                  <a:cubicBezTo>
                    <a:pt x="1515" y="20291"/>
                    <a:pt x="4755" y="20945"/>
                    <a:pt x="799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7" name="Line"/>
            <p:cNvSpPr/>
            <p:nvPr/>
          </p:nvSpPr>
          <p:spPr>
            <a:xfrm>
              <a:off x="3054350" y="4213313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8" name="Line"/>
            <p:cNvSpPr/>
            <p:nvPr/>
          </p:nvSpPr>
          <p:spPr>
            <a:xfrm>
              <a:off x="3041650" y="4112989"/>
              <a:ext cx="50809" cy="50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9" h="19968" fill="norm" stroke="1" extrusionOk="0">
                  <a:moveTo>
                    <a:pt x="20736" y="6976"/>
                  </a:moveTo>
                  <a:cubicBezTo>
                    <a:pt x="16416" y="6976"/>
                    <a:pt x="12096" y="6976"/>
                    <a:pt x="9504" y="9053"/>
                  </a:cubicBezTo>
                  <a:cubicBezTo>
                    <a:pt x="6912" y="11130"/>
                    <a:pt x="6048" y="15284"/>
                    <a:pt x="7776" y="17776"/>
                  </a:cubicBezTo>
                  <a:cubicBezTo>
                    <a:pt x="9504" y="20268"/>
                    <a:pt x="13824" y="21099"/>
                    <a:pt x="16848" y="17776"/>
                  </a:cubicBezTo>
                  <a:cubicBezTo>
                    <a:pt x="19872" y="14453"/>
                    <a:pt x="21600" y="6976"/>
                    <a:pt x="20304" y="3237"/>
                  </a:cubicBezTo>
                  <a:cubicBezTo>
                    <a:pt x="19008" y="-501"/>
                    <a:pt x="14688" y="-501"/>
                    <a:pt x="10800" y="745"/>
                  </a:cubicBezTo>
                  <a:cubicBezTo>
                    <a:pt x="6912" y="1991"/>
                    <a:pt x="3456" y="4484"/>
                    <a:pt x="1728" y="6145"/>
                  </a:cubicBezTo>
                  <a:cubicBezTo>
                    <a:pt x="0" y="7807"/>
                    <a:pt x="0" y="8637"/>
                    <a:pt x="0" y="9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799" name="Line"/>
            <p:cNvSpPr/>
            <p:nvPr/>
          </p:nvSpPr>
          <p:spPr>
            <a:xfrm>
              <a:off x="984250" y="1135894"/>
              <a:ext cx="5480050" cy="2734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fill="norm" stroke="1" extrusionOk="0">
                  <a:moveTo>
                    <a:pt x="0" y="21582"/>
                  </a:moveTo>
                  <a:cubicBezTo>
                    <a:pt x="50" y="21448"/>
                    <a:pt x="100" y="21315"/>
                    <a:pt x="221" y="21123"/>
                  </a:cubicBezTo>
                  <a:cubicBezTo>
                    <a:pt x="342" y="20930"/>
                    <a:pt x="534" y="20680"/>
                    <a:pt x="772" y="20404"/>
                  </a:cubicBezTo>
                  <a:cubicBezTo>
                    <a:pt x="1010" y="20129"/>
                    <a:pt x="1293" y="19828"/>
                    <a:pt x="1577" y="19511"/>
                  </a:cubicBezTo>
                  <a:cubicBezTo>
                    <a:pt x="1860" y="19193"/>
                    <a:pt x="2144" y="18859"/>
                    <a:pt x="2415" y="18550"/>
                  </a:cubicBezTo>
                  <a:cubicBezTo>
                    <a:pt x="2686" y="18241"/>
                    <a:pt x="2945" y="17957"/>
                    <a:pt x="3216" y="17673"/>
                  </a:cubicBezTo>
                  <a:cubicBezTo>
                    <a:pt x="3487" y="17389"/>
                    <a:pt x="3771" y="17105"/>
                    <a:pt x="4059" y="16813"/>
                  </a:cubicBezTo>
                  <a:cubicBezTo>
                    <a:pt x="4347" y="16520"/>
                    <a:pt x="4639" y="16220"/>
                    <a:pt x="4931" y="15919"/>
                  </a:cubicBezTo>
                  <a:cubicBezTo>
                    <a:pt x="5223" y="15618"/>
                    <a:pt x="5515" y="15317"/>
                    <a:pt x="5790" y="15025"/>
                  </a:cubicBezTo>
                  <a:cubicBezTo>
                    <a:pt x="6065" y="14733"/>
                    <a:pt x="6324" y="14449"/>
                    <a:pt x="6591" y="14156"/>
                  </a:cubicBezTo>
                  <a:cubicBezTo>
                    <a:pt x="6858" y="13864"/>
                    <a:pt x="7133" y="13563"/>
                    <a:pt x="7413" y="13279"/>
                  </a:cubicBezTo>
                  <a:cubicBezTo>
                    <a:pt x="7692" y="12995"/>
                    <a:pt x="7976" y="12728"/>
                    <a:pt x="8251" y="12461"/>
                  </a:cubicBezTo>
                  <a:cubicBezTo>
                    <a:pt x="8527" y="12194"/>
                    <a:pt x="8794" y="11926"/>
                    <a:pt x="9073" y="11651"/>
                  </a:cubicBezTo>
                  <a:cubicBezTo>
                    <a:pt x="9352" y="11375"/>
                    <a:pt x="9644" y="11091"/>
                    <a:pt x="9937" y="10807"/>
                  </a:cubicBezTo>
                  <a:cubicBezTo>
                    <a:pt x="10229" y="10523"/>
                    <a:pt x="10521" y="10239"/>
                    <a:pt x="10821" y="9938"/>
                  </a:cubicBezTo>
                  <a:cubicBezTo>
                    <a:pt x="11121" y="9638"/>
                    <a:pt x="11430" y="9320"/>
                    <a:pt x="11739" y="9011"/>
                  </a:cubicBezTo>
                  <a:cubicBezTo>
                    <a:pt x="12047" y="8702"/>
                    <a:pt x="12356" y="8401"/>
                    <a:pt x="12669" y="8101"/>
                  </a:cubicBezTo>
                  <a:cubicBezTo>
                    <a:pt x="12982" y="7800"/>
                    <a:pt x="13299" y="7499"/>
                    <a:pt x="13607" y="7207"/>
                  </a:cubicBezTo>
                  <a:cubicBezTo>
                    <a:pt x="13916" y="6915"/>
                    <a:pt x="14216" y="6631"/>
                    <a:pt x="14513" y="6355"/>
                  </a:cubicBezTo>
                  <a:cubicBezTo>
                    <a:pt x="14809" y="6079"/>
                    <a:pt x="15101" y="5812"/>
                    <a:pt x="15393" y="5537"/>
                  </a:cubicBezTo>
                  <a:cubicBezTo>
                    <a:pt x="15685" y="5261"/>
                    <a:pt x="15977" y="4977"/>
                    <a:pt x="16265" y="4710"/>
                  </a:cubicBezTo>
                  <a:cubicBezTo>
                    <a:pt x="16552" y="4442"/>
                    <a:pt x="16836" y="4192"/>
                    <a:pt x="17107" y="3958"/>
                  </a:cubicBezTo>
                  <a:cubicBezTo>
                    <a:pt x="17378" y="3724"/>
                    <a:pt x="17637" y="3507"/>
                    <a:pt x="17925" y="3256"/>
                  </a:cubicBezTo>
                  <a:cubicBezTo>
                    <a:pt x="18213" y="3006"/>
                    <a:pt x="18530" y="2722"/>
                    <a:pt x="18818" y="2463"/>
                  </a:cubicBezTo>
                  <a:cubicBezTo>
                    <a:pt x="19105" y="2204"/>
                    <a:pt x="19364" y="1970"/>
                    <a:pt x="19631" y="1728"/>
                  </a:cubicBezTo>
                  <a:cubicBezTo>
                    <a:pt x="19898" y="1485"/>
                    <a:pt x="20173" y="1235"/>
                    <a:pt x="20436" y="984"/>
                  </a:cubicBezTo>
                  <a:cubicBezTo>
                    <a:pt x="20699" y="734"/>
                    <a:pt x="20949" y="483"/>
                    <a:pt x="21124" y="308"/>
                  </a:cubicBezTo>
                  <a:cubicBezTo>
                    <a:pt x="21300" y="132"/>
                    <a:pt x="21400" y="32"/>
                    <a:pt x="21467" y="7"/>
                  </a:cubicBezTo>
                  <a:cubicBezTo>
                    <a:pt x="21533" y="-18"/>
                    <a:pt x="21567" y="32"/>
                    <a:pt x="21600" y="8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0" name="Line"/>
            <p:cNvSpPr/>
            <p:nvPr/>
          </p:nvSpPr>
          <p:spPr>
            <a:xfrm>
              <a:off x="952500" y="511758"/>
              <a:ext cx="4838701" cy="4044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6" fill="norm" stroke="1" extrusionOk="0">
                  <a:moveTo>
                    <a:pt x="0" y="21586"/>
                  </a:moveTo>
                  <a:cubicBezTo>
                    <a:pt x="104" y="21417"/>
                    <a:pt x="208" y="21247"/>
                    <a:pt x="345" y="21089"/>
                  </a:cubicBezTo>
                  <a:cubicBezTo>
                    <a:pt x="482" y="20931"/>
                    <a:pt x="652" y="20784"/>
                    <a:pt x="808" y="20637"/>
                  </a:cubicBezTo>
                  <a:cubicBezTo>
                    <a:pt x="964" y="20490"/>
                    <a:pt x="1106" y="20343"/>
                    <a:pt x="1247" y="20185"/>
                  </a:cubicBezTo>
                  <a:cubicBezTo>
                    <a:pt x="1389" y="20027"/>
                    <a:pt x="1531" y="19858"/>
                    <a:pt x="1691" y="19682"/>
                  </a:cubicBezTo>
                  <a:cubicBezTo>
                    <a:pt x="1852" y="19507"/>
                    <a:pt x="2031" y="19327"/>
                    <a:pt x="2249" y="19123"/>
                  </a:cubicBezTo>
                  <a:cubicBezTo>
                    <a:pt x="2466" y="18920"/>
                    <a:pt x="2721" y="18694"/>
                    <a:pt x="2953" y="18496"/>
                  </a:cubicBezTo>
                  <a:cubicBezTo>
                    <a:pt x="3184" y="18299"/>
                    <a:pt x="3392" y="18129"/>
                    <a:pt x="3595" y="17965"/>
                  </a:cubicBezTo>
                  <a:cubicBezTo>
                    <a:pt x="3798" y="17801"/>
                    <a:pt x="3997" y="17643"/>
                    <a:pt x="4148" y="17502"/>
                  </a:cubicBezTo>
                  <a:cubicBezTo>
                    <a:pt x="4299" y="17361"/>
                    <a:pt x="4403" y="17237"/>
                    <a:pt x="4526" y="17112"/>
                  </a:cubicBezTo>
                  <a:cubicBezTo>
                    <a:pt x="4649" y="16988"/>
                    <a:pt x="4791" y="16864"/>
                    <a:pt x="4923" y="16745"/>
                  </a:cubicBezTo>
                  <a:cubicBezTo>
                    <a:pt x="5055" y="16627"/>
                    <a:pt x="5178" y="16514"/>
                    <a:pt x="5301" y="16395"/>
                  </a:cubicBezTo>
                  <a:cubicBezTo>
                    <a:pt x="5424" y="16276"/>
                    <a:pt x="5546" y="16152"/>
                    <a:pt x="5721" y="15983"/>
                  </a:cubicBezTo>
                  <a:cubicBezTo>
                    <a:pt x="5896" y="15813"/>
                    <a:pt x="6123" y="15599"/>
                    <a:pt x="6317" y="15412"/>
                  </a:cubicBezTo>
                  <a:cubicBezTo>
                    <a:pt x="6510" y="15226"/>
                    <a:pt x="6671" y="15068"/>
                    <a:pt x="6850" y="14892"/>
                  </a:cubicBezTo>
                  <a:cubicBezTo>
                    <a:pt x="7030" y="14717"/>
                    <a:pt x="7228" y="14525"/>
                    <a:pt x="7446" y="14328"/>
                  </a:cubicBezTo>
                  <a:cubicBezTo>
                    <a:pt x="7663" y="14130"/>
                    <a:pt x="7899" y="13927"/>
                    <a:pt x="8150" y="13701"/>
                  </a:cubicBezTo>
                  <a:cubicBezTo>
                    <a:pt x="8400" y="13475"/>
                    <a:pt x="8665" y="13226"/>
                    <a:pt x="8934" y="12961"/>
                  </a:cubicBezTo>
                  <a:cubicBezTo>
                    <a:pt x="9203" y="12695"/>
                    <a:pt x="9477" y="12413"/>
                    <a:pt x="9709" y="12181"/>
                  </a:cubicBezTo>
                  <a:cubicBezTo>
                    <a:pt x="9940" y="11950"/>
                    <a:pt x="10129" y="11769"/>
                    <a:pt x="10351" y="11549"/>
                  </a:cubicBezTo>
                  <a:cubicBezTo>
                    <a:pt x="10573" y="11328"/>
                    <a:pt x="10828" y="11068"/>
                    <a:pt x="11055" y="10842"/>
                  </a:cubicBezTo>
                  <a:cubicBezTo>
                    <a:pt x="11282" y="10617"/>
                    <a:pt x="11480" y="10424"/>
                    <a:pt x="11669" y="10232"/>
                  </a:cubicBezTo>
                  <a:cubicBezTo>
                    <a:pt x="11858" y="10040"/>
                    <a:pt x="12038" y="9848"/>
                    <a:pt x="12222" y="9656"/>
                  </a:cubicBezTo>
                  <a:cubicBezTo>
                    <a:pt x="12406" y="9464"/>
                    <a:pt x="12595" y="9272"/>
                    <a:pt x="12813" y="9046"/>
                  </a:cubicBezTo>
                  <a:cubicBezTo>
                    <a:pt x="13030" y="8820"/>
                    <a:pt x="13276" y="8560"/>
                    <a:pt x="13479" y="8346"/>
                  </a:cubicBezTo>
                  <a:cubicBezTo>
                    <a:pt x="13682" y="8131"/>
                    <a:pt x="13843" y="7962"/>
                    <a:pt x="14055" y="7736"/>
                  </a:cubicBezTo>
                  <a:cubicBezTo>
                    <a:pt x="14268" y="7510"/>
                    <a:pt x="14532" y="7227"/>
                    <a:pt x="14764" y="6979"/>
                  </a:cubicBezTo>
                  <a:cubicBezTo>
                    <a:pt x="14995" y="6730"/>
                    <a:pt x="15194" y="6516"/>
                    <a:pt x="15430" y="6267"/>
                  </a:cubicBezTo>
                  <a:cubicBezTo>
                    <a:pt x="15666" y="6019"/>
                    <a:pt x="15940" y="5736"/>
                    <a:pt x="16181" y="5493"/>
                  </a:cubicBezTo>
                  <a:cubicBezTo>
                    <a:pt x="16422" y="5250"/>
                    <a:pt x="16630" y="5047"/>
                    <a:pt x="16852" y="4827"/>
                  </a:cubicBezTo>
                  <a:cubicBezTo>
                    <a:pt x="17074" y="4607"/>
                    <a:pt x="17310" y="4369"/>
                    <a:pt x="17546" y="4126"/>
                  </a:cubicBezTo>
                  <a:cubicBezTo>
                    <a:pt x="17783" y="3883"/>
                    <a:pt x="18019" y="3635"/>
                    <a:pt x="18250" y="3392"/>
                  </a:cubicBezTo>
                  <a:cubicBezTo>
                    <a:pt x="18482" y="3149"/>
                    <a:pt x="18709" y="2912"/>
                    <a:pt x="18917" y="2686"/>
                  </a:cubicBezTo>
                  <a:cubicBezTo>
                    <a:pt x="19124" y="2460"/>
                    <a:pt x="19313" y="2245"/>
                    <a:pt x="19479" y="2059"/>
                  </a:cubicBezTo>
                  <a:cubicBezTo>
                    <a:pt x="19644" y="1873"/>
                    <a:pt x="19786" y="1714"/>
                    <a:pt x="19961" y="1528"/>
                  </a:cubicBezTo>
                  <a:cubicBezTo>
                    <a:pt x="20135" y="1342"/>
                    <a:pt x="20343" y="1127"/>
                    <a:pt x="20532" y="918"/>
                  </a:cubicBezTo>
                  <a:cubicBezTo>
                    <a:pt x="20721" y="709"/>
                    <a:pt x="20891" y="506"/>
                    <a:pt x="21024" y="359"/>
                  </a:cubicBezTo>
                  <a:cubicBezTo>
                    <a:pt x="21156" y="212"/>
                    <a:pt x="21250" y="122"/>
                    <a:pt x="21321" y="65"/>
                  </a:cubicBezTo>
                  <a:cubicBezTo>
                    <a:pt x="21392" y="9"/>
                    <a:pt x="21439" y="-14"/>
                    <a:pt x="21482" y="9"/>
                  </a:cubicBezTo>
                  <a:cubicBezTo>
                    <a:pt x="21524" y="31"/>
                    <a:pt x="21562" y="99"/>
                    <a:pt x="21600" y="16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1" name="Line"/>
            <p:cNvSpPr/>
            <p:nvPr/>
          </p:nvSpPr>
          <p:spPr>
            <a:xfrm>
              <a:off x="5863166" y="263613"/>
              <a:ext cx="165827" cy="416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1056" fill="norm" stroke="1" extrusionOk="0">
                  <a:moveTo>
                    <a:pt x="4648" y="8661"/>
                  </a:moveTo>
                  <a:cubicBezTo>
                    <a:pt x="6289" y="11014"/>
                    <a:pt x="7929" y="13366"/>
                    <a:pt x="9296" y="15345"/>
                  </a:cubicBezTo>
                  <a:cubicBezTo>
                    <a:pt x="10663" y="17323"/>
                    <a:pt x="11757" y="18927"/>
                    <a:pt x="12441" y="19996"/>
                  </a:cubicBezTo>
                  <a:cubicBezTo>
                    <a:pt x="13124" y="21065"/>
                    <a:pt x="13397" y="21600"/>
                    <a:pt x="12167" y="20263"/>
                  </a:cubicBezTo>
                  <a:cubicBezTo>
                    <a:pt x="10937" y="18927"/>
                    <a:pt x="8203" y="15719"/>
                    <a:pt x="6015" y="12671"/>
                  </a:cubicBezTo>
                  <a:cubicBezTo>
                    <a:pt x="3828" y="9624"/>
                    <a:pt x="2187" y="6737"/>
                    <a:pt x="1230" y="5026"/>
                  </a:cubicBezTo>
                  <a:cubicBezTo>
                    <a:pt x="273" y="3315"/>
                    <a:pt x="0" y="2780"/>
                    <a:pt x="0" y="2246"/>
                  </a:cubicBezTo>
                  <a:cubicBezTo>
                    <a:pt x="0" y="1711"/>
                    <a:pt x="273" y="1176"/>
                    <a:pt x="1094" y="749"/>
                  </a:cubicBezTo>
                  <a:cubicBezTo>
                    <a:pt x="1914" y="321"/>
                    <a:pt x="3281" y="0"/>
                    <a:pt x="4511" y="0"/>
                  </a:cubicBezTo>
                  <a:cubicBezTo>
                    <a:pt x="5742" y="0"/>
                    <a:pt x="6835" y="321"/>
                    <a:pt x="7656" y="1069"/>
                  </a:cubicBezTo>
                  <a:cubicBezTo>
                    <a:pt x="8476" y="1818"/>
                    <a:pt x="9023" y="2994"/>
                    <a:pt x="9296" y="3850"/>
                  </a:cubicBezTo>
                  <a:cubicBezTo>
                    <a:pt x="9570" y="4705"/>
                    <a:pt x="9570" y="5240"/>
                    <a:pt x="9433" y="5774"/>
                  </a:cubicBezTo>
                  <a:cubicBezTo>
                    <a:pt x="9296" y="6309"/>
                    <a:pt x="9023" y="6844"/>
                    <a:pt x="9570" y="7111"/>
                  </a:cubicBezTo>
                  <a:cubicBezTo>
                    <a:pt x="10116" y="7378"/>
                    <a:pt x="11484" y="7378"/>
                    <a:pt x="13534" y="7646"/>
                  </a:cubicBezTo>
                  <a:cubicBezTo>
                    <a:pt x="15585" y="7913"/>
                    <a:pt x="18319" y="8448"/>
                    <a:pt x="19823" y="9036"/>
                  </a:cubicBezTo>
                  <a:cubicBezTo>
                    <a:pt x="21327" y="9624"/>
                    <a:pt x="21600" y="10265"/>
                    <a:pt x="21327" y="10853"/>
                  </a:cubicBezTo>
                  <a:cubicBezTo>
                    <a:pt x="21053" y="11442"/>
                    <a:pt x="20233" y="11976"/>
                    <a:pt x="19139" y="12350"/>
                  </a:cubicBezTo>
                  <a:cubicBezTo>
                    <a:pt x="18046" y="12725"/>
                    <a:pt x="16678" y="12939"/>
                    <a:pt x="16268" y="12618"/>
                  </a:cubicBezTo>
                  <a:cubicBezTo>
                    <a:pt x="15858" y="12297"/>
                    <a:pt x="16405" y="11442"/>
                    <a:pt x="16952" y="1058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2" name="Line"/>
            <p:cNvSpPr/>
            <p:nvPr/>
          </p:nvSpPr>
          <p:spPr>
            <a:xfrm>
              <a:off x="6064250" y="409663"/>
              <a:ext cx="64852" cy="8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81" h="21266" fill="norm" stroke="1" extrusionOk="0">
                  <a:moveTo>
                    <a:pt x="4050" y="3086"/>
                  </a:moveTo>
                  <a:cubicBezTo>
                    <a:pt x="2700" y="5657"/>
                    <a:pt x="1350" y="8229"/>
                    <a:pt x="1012" y="11314"/>
                  </a:cubicBezTo>
                  <a:cubicBezTo>
                    <a:pt x="675" y="14400"/>
                    <a:pt x="1350" y="18000"/>
                    <a:pt x="3712" y="19800"/>
                  </a:cubicBezTo>
                  <a:cubicBezTo>
                    <a:pt x="6075" y="21600"/>
                    <a:pt x="10125" y="21600"/>
                    <a:pt x="13162" y="20571"/>
                  </a:cubicBezTo>
                  <a:cubicBezTo>
                    <a:pt x="16200" y="19543"/>
                    <a:pt x="18225" y="17486"/>
                    <a:pt x="19575" y="15171"/>
                  </a:cubicBezTo>
                  <a:cubicBezTo>
                    <a:pt x="20925" y="12857"/>
                    <a:pt x="21600" y="10286"/>
                    <a:pt x="18225" y="7714"/>
                  </a:cubicBezTo>
                  <a:cubicBezTo>
                    <a:pt x="14850" y="5143"/>
                    <a:pt x="7425" y="2571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3" name="Line"/>
            <p:cNvSpPr/>
            <p:nvPr/>
          </p:nvSpPr>
          <p:spPr>
            <a:xfrm>
              <a:off x="5798079" y="134184"/>
              <a:ext cx="151871" cy="1357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317" fill="norm" stroke="1" extrusionOk="0">
                  <a:moveTo>
                    <a:pt x="1725" y="3372"/>
                  </a:moveTo>
                  <a:cubicBezTo>
                    <a:pt x="1125" y="7028"/>
                    <a:pt x="525" y="10683"/>
                    <a:pt x="225" y="13508"/>
                  </a:cubicBezTo>
                  <a:cubicBezTo>
                    <a:pt x="-75" y="16332"/>
                    <a:pt x="-75" y="18326"/>
                    <a:pt x="225" y="18326"/>
                  </a:cubicBezTo>
                  <a:cubicBezTo>
                    <a:pt x="525" y="18326"/>
                    <a:pt x="1125" y="16332"/>
                    <a:pt x="1725" y="13674"/>
                  </a:cubicBezTo>
                  <a:cubicBezTo>
                    <a:pt x="2325" y="11015"/>
                    <a:pt x="2925" y="7692"/>
                    <a:pt x="3825" y="5034"/>
                  </a:cubicBezTo>
                  <a:cubicBezTo>
                    <a:pt x="4725" y="2375"/>
                    <a:pt x="5925" y="382"/>
                    <a:pt x="6975" y="49"/>
                  </a:cubicBezTo>
                  <a:cubicBezTo>
                    <a:pt x="8025" y="-283"/>
                    <a:pt x="8925" y="1046"/>
                    <a:pt x="11325" y="4868"/>
                  </a:cubicBezTo>
                  <a:cubicBezTo>
                    <a:pt x="13725" y="8689"/>
                    <a:pt x="17625" y="15003"/>
                    <a:pt x="21525" y="2131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4" name="Line"/>
            <p:cNvSpPr/>
            <p:nvPr/>
          </p:nvSpPr>
          <p:spPr>
            <a:xfrm>
              <a:off x="6203950" y="295363"/>
              <a:ext cx="952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60" y="18000"/>
                    <a:pt x="11520" y="14400"/>
                    <a:pt x="15120" y="10800"/>
                  </a:cubicBezTo>
                  <a:cubicBezTo>
                    <a:pt x="18720" y="7200"/>
                    <a:pt x="20160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5" name="Line"/>
            <p:cNvSpPr/>
            <p:nvPr/>
          </p:nvSpPr>
          <p:spPr>
            <a:xfrm>
              <a:off x="6262344" y="257263"/>
              <a:ext cx="49557" cy="17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8" h="21600" fill="norm" stroke="1" extrusionOk="0">
                  <a:moveTo>
                    <a:pt x="2084" y="0"/>
                  </a:moveTo>
                  <a:cubicBezTo>
                    <a:pt x="356" y="2667"/>
                    <a:pt x="-1372" y="5333"/>
                    <a:pt x="1652" y="8933"/>
                  </a:cubicBezTo>
                  <a:cubicBezTo>
                    <a:pt x="4676" y="12533"/>
                    <a:pt x="12452" y="17067"/>
                    <a:pt x="20228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6" name="Line"/>
            <p:cNvSpPr/>
            <p:nvPr/>
          </p:nvSpPr>
          <p:spPr>
            <a:xfrm>
              <a:off x="6332109" y="123406"/>
              <a:ext cx="137630" cy="466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43" fill="norm" stroke="1" extrusionOk="0">
                  <a:moveTo>
                    <a:pt x="2766" y="14618"/>
                  </a:moveTo>
                  <a:cubicBezTo>
                    <a:pt x="5712" y="16661"/>
                    <a:pt x="8657" y="18704"/>
                    <a:pt x="10621" y="19921"/>
                  </a:cubicBezTo>
                  <a:cubicBezTo>
                    <a:pt x="12585" y="21137"/>
                    <a:pt x="13566" y="21526"/>
                    <a:pt x="14057" y="21429"/>
                  </a:cubicBezTo>
                  <a:cubicBezTo>
                    <a:pt x="14548" y="21331"/>
                    <a:pt x="14548" y="20748"/>
                    <a:pt x="13239" y="19142"/>
                  </a:cubicBezTo>
                  <a:cubicBezTo>
                    <a:pt x="11930" y="17537"/>
                    <a:pt x="9312" y="14910"/>
                    <a:pt x="6857" y="11991"/>
                  </a:cubicBezTo>
                  <a:cubicBezTo>
                    <a:pt x="4403" y="9072"/>
                    <a:pt x="2112" y="5861"/>
                    <a:pt x="966" y="3964"/>
                  </a:cubicBezTo>
                  <a:cubicBezTo>
                    <a:pt x="-179" y="2067"/>
                    <a:pt x="-179" y="1483"/>
                    <a:pt x="312" y="996"/>
                  </a:cubicBezTo>
                  <a:cubicBezTo>
                    <a:pt x="803" y="510"/>
                    <a:pt x="1785" y="121"/>
                    <a:pt x="3094" y="23"/>
                  </a:cubicBezTo>
                  <a:cubicBezTo>
                    <a:pt x="4403" y="-74"/>
                    <a:pt x="6039" y="121"/>
                    <a:pt x="7512" y="850"/>
                  </a:cubicBezTo>
                  <a:cubicBezTo>
                    <a:pt x="8985" y="1580"/>
                    <a:pt x="10294" y="2845"/>
                    <a:pt x="11112" y="3721"/>
                  </a:cubicBezTo>
                  <a:cubicBezTo>
                    <a:pt x="11930" y="4596"/>
                    <a:pt x="12257" y="5083"/>
                    <a:pt x="12421" y="5569"/>
                  </a:cubicBezTo>
                  <a:cubicBezTo>
                    <a:pt x="12585" y="6056"/>
                    <a:pt x="12585" y="6542"/>
                    <a:pt x="13403" y="6737"/>
                  </a:cubicBezTo>
                  <a:cubicBezTo>
                    <a:pt x="14221" y="6931"/>
                    <a:pt x="15857" y="6834"/>
                    <a:pt x="17330" y="6931"/>
                  </a:cubicBezTo>
                  <a:cubicBezTo>
                    <a:pt x="18803" y="7029"/>
                    <a:pt x="20112" y="7321"/>
                    <a:pt x="20766" y="7710"/>
                  </a:cubicBezTo>
                  <a:cubicBezTo>
                    <a:pt x="21421" y="8099"/>
                    <a:pt x="21421" y="8585"/>
                    <a:pt x="20930" y="9023"/>
                  </a:cubicBezTo>
                  <a:cubicBezTo>
                    <a:pt x="20439" y="9461"/>
                    <a:pt x="19457" y="9850"/>
                    <a:pt x="18312" y="10191"/>
                  </a:cubicBezTo>
                  <a:cubicBezTo>
                    <a:pt x="17166" y="10531"/>
                    <a:pt x="15857" y="10823"/>
                    <a:pt x="15039" y="10726"/>
                  </a:cubicBezTo>
                  <a:cubicBezTo>
                    <a:pt x="14221" y="10629"/>
                    <a:pt x="13894" y="10142"/>
                    <a:pt x="13566" y="9656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7" name="Line"/>
            <p:cNvSpPr/>
            <p:nvPr/>
          </p:nvSpPr>
          <p:spPr>
            <a:xfrm>
              <a:off x="6502399" y="263613"/>
              <a:ext cx="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8" name="Line"/>
            <p:cNvSpPr/>
            <p:nvPr/>
          </p:nvSpPr>
          <p:spPr>
            <a:xfrm>
              <a:off x="6263216" y="0"/>
              <a:ext cx="131234" cy="111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8" fill="norm" stroke="1" extrusionOk="0">
                  <a:moveTo>
                    <a:pt x="2787" y="11417"/>
                  </a:moveTo>
                  <a:cubicBezTo>
                    <a:pt x="2090" y="13417"/>
                    <a:pt x="1394" y="15417"/>
                    <a:pt x="871" y="17417"/>
                  </a:cubicBezTo>
                  <a:cubicBezTo>
                    <a:pt x="348" y="19417"/>
                    <a:pt x="0" y="21417"/>
                    <a:pt x="0" y="21017"/>
                  </a:cubicBezTo>
                  <a:cubicBezTo>
                    <a:pt x="0" y="20617"/>
                    <a:pt x="348" y="17817"/>
                    <a:pt x="1045" y="14417"/>
                  </a:cubicBezTo>
                  <a:cubicBezTo>
                    <a:pt x="1742" y="11017"/>
                    <a:pt x="2787" y="7017"/>
                    <a:pt x="3832" y="4217"/>
                  </a:cubicBezTo>
                  <a:cubicBezTo>
                    <a:pt x="4877" y="1417"/>
                    <a:pt x="5923" y="-183"/>
                    <a:pt x="6968" y="17"/>
                  </a:cubicBezTo>
                  <a:cubicBezTo>
                    <a:pt x="8013" y="217"/>
                    <a:pt x="9058" y="2217"/>
                    <a:pt x="10626" y="5417"/>
                  </a:cubicBezTo>
                  <a:cubicBezTo>
                    <a:pt x="12194" y="8617"/>
                    <a:pt x="14284" y="13017"/>
                    <a:pt x="16200" y="15617"/>
                  </a:cubicBezTo>
                  <a:cubicBezTo>
                    <a:pt x="18116" y="18217"/>
                    <a:pt x="19858" y="19017"/>
                    <a:pt x="21600" y="19817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09" name="Line"/>
            <p:cNvSpPr/>
            <p:nvPr/>
          </p:nvSpPr>
          <p:spPr>
            <a:xfrm>
              <a:off x="6572249" y="116437"/>
              <a:ext cx="177801" cy="128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9" fill="norm" stroke="1" extrusionOk="0">
                  <a:moveTo>
                    <a:pt x="0" y="2276"/>
                  </a:moveTo>
                  <a:cubicBezTo>
                    <a:pt x="1029" y="883"/>
                    <a:pt x="2057" y="-511"/>
                    <a:pt x="4114" y="186"/>
                  </a:cubicBezTo>
                  <a:cubicBezTo>
                    <a:pt x="6171" y="883"/>
                    <a:pt x="9257" y="3670"/>
                    <a:pt x="12343" y="6979"/>
                  </a:cubicBezTo>
                  <a:cubicBezTo>
                    <a:pt x="15429" y="10289"/>
                    <a:pt x="18514" y="14121"/>
                    <a:pt x="20057" y="16560"/>
                  </a:cubicBezTo>
                  <a:cubicBezTo>
                    <a:pt x="21600" y="18999"/>
                    <a:pt x="21600" y="20044"/>
                    <a:pt x="21600" y="21089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0" name="Line"/>
            <p:cNvSpPr/>
            <p:nvPr/>
          </p:nvSpPr>
          <p:spPr>
            <a:xfrm>
              <a:off x="6653582" y="54063"/>
              <a:ext cx="52018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3" h="21600" fill="norm" stroke="1" extrusionOk="0">
                  <a:moveTo>
                    <a:pt x="21233" y="0"/>
                  </a:moveTo>
                  <a:cubicBezTo>
                    <a:pt x="15185" y="3287"/>
                    <a:pt x="9137" y="6574"/>
                    <a:pt x="5249" y="9704"/>
                  </a:cubicBezTo>
                  <a:cubicBezTo>
                    <a:pt x="1361" y="12835"/>
                    <a:pt x="-367" y="15809"/>
                    <a:pt x="65" y="17765"/>
                  </a:cubicBezTo>
                  <a:cubicBezTo>
                    <a:pt x="497" y="19722"/>
                    <a:pt x="3089" y="20661"/>
                    <a:pt x="5681" y="21600"/>
                  </a:cubicBezTo>
                </a:path>
              </a:pathLst>
            </a:custGeom>
            <a:noFill/>
            <a:ln w="25400" cap="rnd">
              <a:solidFill>
                <a:srgbClr val="4ED86A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1" name="Line"/>
            <p:cNvSpPr/>
            <p:nvPr/>
          </p:nvSpPr>
          <p:spPr>
            <a:xfrm>
              <a:off x="6521450" y="1405467"/>
              <a:ext cx="174361" cy="538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77" fill="norm" stroke="1" extrusionOk="0">
                  <a:moveTo>
                    <a:pt x="0" y="10677"/>
                  </a:moveTo>
                  <a:cubicBezTo>
                    <a:pt x="1041" y="12955"/>
                    <a:pt x="2082" y="15233"/>
                    <a:pt x="3253" y="16836"/>
                  </a:cubicBezTo>
                  <a:cubicBezTo>
                    <a:pt x="4424" y="18439"/>
                    <a:pt x="5725" y="19368"/>
                    <a:pt x="6636" y="20127"/>
                  </a:cubicBezTo>
                  <a:cubicBezTo>
                    <a:pt x="7547" y="20886"/>
                    <a:pt x="8067" y="21477"/>
                    <a:pt x="8198" y="21477"/>
                  </a:cubicBezTo>
                  <a:cubicBezTo>
                    <a:pt x="8328" y="21477"/>
                    <a:pt x="8067" y="20886"/>
                    <a:pt x="7027" y="19199"/>
                  </a:cubicBezTo>
                  <a:cubicBezTo>
                    <a:pt x="5986" y="17511"/>
                    <a:pt x="4164" y="14727"/>
                    <a:pt x="2733" y="11774"/>
                  </a:cubicBezTo>
                  <a:cubicBezTo>
                    <a:pt x="1301" y="8821"/>
                    <a:pt x="260" y="5699"/>
                    <a:pt x="130" y="3716"/>
                  </a:cubicBezTo>
                  <a:cubicBezTo>
                    <a:pt x="0" y="1733"/>
                    <a:pt x="781" y="890"/>
                    <a:pt x="1822" y="425"/>
                  </a:cubicBezTo>
                  <a:cubicBezTo>
                    <a:pt x="2863" y="-39"/>
                    <a:pt x="4164" y="-123"/>
                    <a:pt x="5855" y="172"/>
                  </a:cubicBezTo>
                  <a:cubicBezTo>
                    <a:pt x="7547" y="468"/>
                    <a:pt x="9629" y="1143"/>
                    <a:pt x="11060" y="2197"/>
                  </a:cubicBezTo>
                  <a:cubicBezTo>
                    <a:pt x="12492" y="3252"/>
                    <a:pt x="13272" y="4686"/>
                    <a:pt x="13663" y="5657"/>
                  </a:cubicBezTo>
                  <a:cubicBezTo>
                    <a:pt x="14053" y="6627"/>
                    <a:pt x="14053" y="7133"/>
                    <a:pt x="13663" y="7555"/>
                  </a:cubicBezTo>
                  <a:cubicBezTo>
                    <a:pt x="13272" y="7977"/>
                    <a:pt x="12492" y="8314"/>
                    <a:pt x="12361" y="8272"/>
                  </a:cubicBezTo>
                  <a:cubicBezTo>
                    <a:pt x="12231" y="8230"/>
                    <a:pt x="12752" y="7808"/>
                    <a:pt x="13663" y="7597"/>
                  </a:cubicBezTo>
                  <a:cubicBezTo>
                    <a:pt x="14573" y="7386"/>
                    <a:pt x="15875" y="7386"/>
                    <a:pt x="17176" y="7513"/>
                  </a:cubicBezTo>
                  <a:cubicBezTo>
                    <a:pt x="18477" y="7640"/>
                    <a:pt x="19778" y="7893"/>
                    <a:pt x="20559" y="8230"/>
                  </a:cubicBezTo>
                  <a:cubicBezTo>
                    <a:pt x="21340" y="8568"/>
                    <a:pt x="21600" y="8990"/>
                    <a:pt x="21340" y="9538"/>
                  </a:cubicBezTo>
                  <a:cubicBezTo>
                    <a:pt x="21080" y="10086"/>
                    <a:pt x="20299" y="10761"/>
                    <a:pt x="19258" y="11183"/>
                  </a:cubicBezTo>
                  <a:cubicBezTo>
                    <a:pt x="18217" y="11605"/>
                    <a:pt x="16916" y="11774"/>
                    <a:pt x="16265" y="11647"/>
                  </a:cubicBezTo>
                  <a:cubicBezTo>
                    <a:pt x="15614" y="11521"/>
                    <a:pt x="15614" y="11099"/>
                    <a:pt x="16525" y="10635"/>
                  </a:cubicBezTo>
                  <a:cubicBezTo>
                    <a:pt x="17436" y="10171"/>
                    <a:pt x="19258" y="9665"/>
                    <a:pt x="21080" y="915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2" name="Line"/>
            <p:cNvSpPr/>
            <p:nvPr/>
          </p:nvSpPr>
          <p:spPr>
            <a:xfrm>
              <a:off x="6772917" y="1552663"/>
              <a:ext cx="43561" cy="1318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06" h="21353" fill="norm" stroke="1" extrusionOk="0">
                  <a:moveTo>
                    <a:pt x="1175" y="7200"/>
                  </a:moveTo>
                  <a:cubicBezTo>
                    <a:pt x="1175" y="8914"/>
                    <a:pt x="1175" y="10629"/>
                    <a:pt x="684" y="13029"/>
                  </a:cubicBezTo>
                  <a:cubicBezTo>
                    <a:pt x="193" y="15429"/>
                    <a:pt x="-789" y="18514"/>
                    <a:pt x="1175" y="20057"/>
                  </a:cubicBezTo>
                  <a:cubicBezTo>
                    <a:pt x="3138" y="21600"/>
                    <a:pt x="8047" y="21600"/>
                    <a:pt x="11975" y="20914"/>
                  </a:cubicBezTo>
                  <a:cubicBezTo>
                    <a:pt x="15902" y="20229"/>
                    <a:pt x="18847" y="18857"/>
                    <a:pt x="19829" y="16457"/>
                  </a:cubicBezTo>
                  <a:cubicBezTo>
                    <a:pt x="20811" y="14057"/>
                    <a:pt x="19829" y="10629"/>
                    <a:pt x="17375" y="7714"/>
                  </a:cubicBezTo>
                  <a:cubicBezTo>
                    <a:pt x="14920" y="4800"/>
                    <a:pt x="10993" y="2400"/>
                    <a:pt x="7066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3" name="Line"/>
            <p:cNvSpPr/>
            <p:nvPr/>
          </p:nvSpPr>
          <p:spPr>
            <a:xfrm>
              <a:off x="6864349" y="1489163"/>
              <a:ext cx="1270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6800"/>
                    <a:pt x="2160" y="12000"/>
                    <a:pt x="5760" y="8400"/>
                  </a:cubicBezTo>
                  <a:cubicBezTo>
                    <a:pt x="9360" y="4800"/>
                    <a:pt x="1548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4" name="Line"/>
            <p:cNvSpPr/>
            <p:nvPr/>
          </p:nvSpPr>
          <p:spPr>
            <a:xfrm>
              <a:off x="6934199" y="1425663"/>
              <a:ext cx="69851" cy="279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945"/>
                    <a:pt x="0" y="5891"/>
                    <a:pt x="3600" y="9491"/>
                  </a:cubicBezTo>
                  <a:cubicBezTo>
                    <a:pt x="7200" y="13091"/>
                    <a:pt x="14400" y="173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5" name="Line"/>
            <p:cNvSpPr/>
            <p:nvPr/>
          </p:nvSpPr>
          <p:spPr>
            <a:xfrm>
              <a:off x="7030392" y="1281568"/>
              <a:ext cx="126603" cy="531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9" h="21521" fill="norm" stroke="1" extrusionOk="0">
                  <a:moveTo>
                    <a:pt x="9403" y="21521"/>
                  </a:moveTo>
                  <a:cubicBezTo>
                    <a:pt x="7278" y="18092"/>
                    <a:pt x="5153" y="14664"/>
                    <a:pt x="3383" y="11578"/>
                  </a:cubicBezTo>
                  <a:cubicBezTo>
                    <a:pt x="1612" y="8492"/>
                    <a:pt x="196" y="5750"/>
                    <a:pt x="19" y="3864"/>
                  </a:cubicBezTo>
                  <a:cubicBezTo>
                    <a:pt x="-158" y="1978"/>
                    <a:pt x="904" y="950"/>
                    <a:pt x="2321" y="435"/>
                  </a:cubicBezTo>
                  <a:cubicBezTo>
                    <a:pt x="3737" y="-79"/>
                    <a:pt x="5508" y="-79"/>
                    <a:pt x="6570" y="135"/>
                  </a:cubicBezTo>
                  <a:cubicBezTo>
                    <a:pt x="7632" y="350"/>
                    <a:pt x="7986" y="778"/>
                    <a:pt x="8340" y="1807"/>
                  </a:cubicBezTo>
                  <a:cubicBezTo>
                    <a:pt x="8694" y="2835"/>
                    <a:pt x="9049" y="4464"/>
                    <a:pt x="8872" y="5535"/>
                  </a:cubicBezTo>
                  <a:cubicBezTo>
                    <a:pt x="8694" y="6607"/>
                    <a:pt x="7986" y="7121"/>
                    <a:pt x="7986" y="7164"/>
                  </a:cubicBezTo>
                  <a:cubicBezTo>
                    <a:pt x="7986" y="7207"/>
                    <a:pt x="8694" y="6778"/>
                    <a:pt x="9934" y="6521"/>
                  </a:cubicBezTo>
                  <a:cubicBezTo>
                    <a:pt x="11173" y="6264"/>
                    <a:pt x="12944" y="6178"/>
                    <a:pt x="14714" y="6221"/>
                  </a:cubicBezTo>
                  <a:cubicBezTo>
                    <a:pt x="16485" y="6264"/>
                    <a:pt x="18255" y="6435"/>
                    <a:pt x="19494" y="6735"/>
                  </a:cubicBezTo>
                  <a:cubicBezTo>
                    <a:pt x="20734" y="7035"/>
                    <a:pt x="21442" y="7464"/>
                    <a:pt x="21088" y="8064"/>
                  </a:cubicBezTo>
                  <a:cubicBezTo>
                    <a:pt x="20734" y="8664"/>
                    <a:pt x="19317" y="9435"/>
                    <a:pt x="17547" y="9950"/>
                  </a:cubicBezTo>
                  <a:cubicBezTo>
                    <a:pt x="15776" y="10464"/>
                    <a:pt x="13652" y="10721"/>
                    <a:pt x="11704" y="10764"/>
                  </a:cubicBezTo>
                  <a:cubicBezTo>
                    <a:pt x="9757" y="10807"/>
                    <a:pt x="7986" y="10635"/>
                    <a:pt x="7455" y="10250"/>
                  </a:cubicBezTo>
                  <a:cubicBezTo>
                    <a:pt x="6924" y="9864"/>
                    <a:pt x="7632" y="9264"/>
                    <a:pt x="8340" y="866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6" name="Line"/>
            <p:cNvSpPr/>
            <p:nvPr/>
          </p:nvSpPr>
          <p:spPr>
            <a:xfrm>
              <a:off x="7200899" y="1432013"/>
              <a:ext cx="635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3600"/>
                    <a:pt x="5760" y="7200"/>
                    <a:pt x="9360" y="10800"/>
                  </a:cubicBezTo>
                  <a:cubicBezTo>
                    <a:pt x="12960" y="14400"/>
                    <a:pt x="1728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7" name="Line"/>
            <p:cNvSpPr/>
            <p:nvPr/>
          </p:nvSpPr>
          <p:spPr>
            <a:xfrm>
              <a:off x="7245350" y="1273263"/>
              <a:ext cx="21590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4629"/>
                    <a:pt x="10165" y="9257"/>
                    <a:pt x="13765" y="12857"/>
                  </a:cubicBezTo>
                  <a:cubicBezTo>
                    <a:pt x="17365" y="16457"/>
                    <a:pt x="19482" y="190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8" name="Line"/>
            <p:cNvSpPr/>
            <p:nvPr/>
          </p:nvSpPr>
          <p:spPr>
            <a:xfrm>
              <a:off x="7302500" y="1203413"/>
              <a:ext cx="1143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00" y="4443"/>
                    <a:pt x="12800" y="8885"/>
                    <a:pt x="9200" y="12485"/>
                  </a:cubicBezTo>
                  <a:cubicBezTo>
                    <a:pt x="5600" y="16085"/>
                    <a:pt x="2800" y="18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19" name="Line"/>
            <p:cNvSpPr/>
            <p:nvPr/>
          </p:nvSpPr>
          <p:spPr>
            <a:xfrm>
              <a:off x="2458508" y="2995562"/>
              <a:ext cx="55503" cy="55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0663" fill="norm" stroke="1" extrusionOk="0">
                  <a:moveTo>
                    <a:pt x="9374" y="10067"/>
                  </a:moveTo>
                  <a:cubicBezTo>
                    <a:pt x="8151" y="8496"/>
                    <a:pt x="6928" y="6925"/>
                    <a:pt x="5502" y="6925"/>
                  </a:cubicBezTo>
                  <a:cubicBezTo>
                    <a:pt x="4075" y="6925"/>
                    <a:pt x="2445" y="8496"/>
                    <a:pt x="1426" y="10263"/>
                  </a:cubicBezTo>
                  <a:cubicBezTo>
                    <a:pt x="408" y="12030"/>
                    <a:pt x="0" y="13994"/>
                    <a:pt x="0" y="15958"/>
                  </a:cubicBezTo>
                  <a:cubicBezTo>
                    <a:pt x="0" y="17921"/>
                    <a:pt x="408" y="19885"/>
                    <a:pt x="1630" y="20474"/>
                  </a:cubicBezTo>
                  <a:cubicBezTo>
                    <a:pt x="2853" y="21063"/>
                    <a:pt x="4891" y="20278"/>
                    <a:pt x="6725" y="18118"/>
                  </a:cubicBezTo>
                  <a:cubicBezTo>
                    <a:pt x="8558" y="15958"/>
                    <a:pt x="10189" y="12423"/>
                    <a:pt x="10800" y="9674"/>
                  </a:cubicBezTo>
                  <a:cubicBezTo>
                    <a:pt x="11411" y="6925"/>
                    <a:pt x="11004" y="4961"/>
                    <a:pt x="9781" y="3587"/>
                  </a:cubicBezTo>
                  <a:cubicBezTo>
                    <a:pt x="8558" y="2212"/>
                    <a:pt x="6521" y="1427"/>
                    <a:pt x="4891" y="1819"/>
                  </a:cubicBezTo>
                  <a:cubicBezTo>
                    <a:pt x="3260" y="2212"/>
                    <a:pt x="2038" y="3783"/>
                    <a:pt x="1223" y="5550"/>
                  </a:cubicBezTo>
                  <a:cubicBezTo>
                    <a:pt x="408" y="7318"/>
                    <a:pt x="0" y="9281"/>
                    <a:pt x="204" y="11245"/>
                  </a:cubicBezTo>
                  <a:cubicBezTo>
                    <a:pt x="408" y="13208"/>
                    <a:pt x="1223" y="15172"/>
                    <a:pt x="2649" y="16154"/>
                  </a:cubicBezTo>
                  <a:cubicBezTo>
                    <a:pt x="4075" y="17136"/>
                    <a:pt x="6113" y="17136"/>
                    <a:pt x="7743" y="16350"/>
                  </a:cubicBezTo>
                  <a:cubicBezTo>
                    <a:pt x="9374" y="15565"/>
                    <a:pt x="10596" y="13994"/>
                    <a:pt x="10189" y="13798"/>
                  </a:cubicBezTo>
                  <a:cubicBezTo>
                    <a:pt x="9781" y="13601"/>
                    <a:pt x="7743" y="14779"/>
                    <a:pt x="7336" y="16350"/>
                  </a:cubicBezTo>
                  <a:cubicBezTo>
                    <a:pt x="6928" y="17921"/>
                    <a:pt x="8151" y="19885"/>
                    <a:pt x="9781" y="20474"/>
                  </a:cubicBezTo>
                  <a:cubicBezTo>
                    <a:pt x="11411" y="21063"/>
                    <a:pt x="13449" y="20278"/>
                    <a:pt x="15487" y="18118"/>
                  </a:cubicBezTo>
                  <a:cubicBezTo>
                    <a:pt x="17525" y="15958"/>
                    <a:pt x="19562" y="12423"/>
                    <a:pt x="20581" y="9478"/>
                  </a:cubicBezTo>
                  <a:cubicBezTo>
                    <a:pt x="21600" y="6532"/>
                    <a:pt x="21600" y="4176"/>
                    <a:pt x="20785" y="2408"/>
                  </a:cubicBezTo>
                  <a:cubicBezTo>
                    <a:pt x="19970" y="641"/>
                    <a:pt x="18340" y="-537"/>
                    <a:pt x="15487" y="248"/>
                  </a:cubicBezTo>
                  <a:cubicBezTo>
                    <a:pt x="12634" y="1034"/>
                    <a:pt x="8558" y="3783"/>
                    <a:pt x="6317" y="7121"/>
                  </a:cubicBezTo>
                  <a:cubicBezTo>
                    <a:pt x="4075" y="10459"/>
                    <a:pt x="3668" y="14387"/>
                    <a:pt x="3260" y="1831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0" name="Line"/>
            <p:cNvSpPr/>
            <p:nvPr/>
          </p:nvSpPr>
          <p:spPr>
            <a:xfrm>
              <a:off x="2454779" y="3915116"/>
              <a:ext cx="40782" cy="698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1283" fill="norm" stroke="1" extrusionOk="0">
                  <a:moveTo>
                    <a:pt x="9463" y="10562"/>
                  </a:moveTo>
                  <a:cubicBezTo>
                    <a:pt x="7843" y="9272"/>
                    <a:pt x="6223" y="7983"/>
                    <a:pt x="4603" y="7983"/>
                  </a:cubicBezTo>
                  <a:cubicBezTo>
                    <a:pt x="2983" y="7983"/>
                    <a:pt x="1363" y="9272"/>
                    <a:pt x="553" y="10723"/>
                  </a:cubicBezTo>
                  <a:cubicBezTo>
                    <a:pt x="-257" y="12174"/>
                    <a:pt x="-257" y="13786"/>
                    <a:pt x="1093" y="14269"/>
                  </a:cubicBezTo>
                  <a:cubicBezTo>
                    <a:pt x="2443" y="14753"/>
                    <a:pt x="5143" y="14108"/>
                    <a:pt x="5953" y="12819"/>
                  </a:cubicBezTo>
                  <a:cubicBezTo>
                    <a:pt x="6763" y="11529"/>
                    <a:pt x="5683" y="9595"/>
                    <a:pt x="6493" y="8789"/>
                  </a:cubicBezTo>
                  <a:cubicBezTo>
                    <a:pt x="7303" y="7983"/>
                    <a:pt x="10003" y="8305"/>
                    <a:pt x="12433" y="7822"/>
                  </a:cubicBezTo>
                  <a:cubicBezTo>
                    <a:pt x="14863" y="7338"/>
                    <a:pt x="17023" y="6048"/>
                    <a:pt x="18643" y="4598"/>
                  </a:cubicBezTo>
                  <a:cubicBezTo>
                    <a:pt x="20263" y="3147"/>
                    <a:pt x="21343" y="1535"/>
                    <a:pt x="20533" y="729"/>
                  </a:cubicBezTo>
                  <a:cubicBezTo>
                    <a:pt x="19723" y="-77"/>
                    <a:pt x="17023" y="-77"/>
                    <a:pt x="14323" y="84"/>
                  </a:cubicBezTo>
                  <a:cubicBezTo>
                    <a:pt x="11623" y="245"/>
                    <a:pt x="8923" y="568"/>
                    <a:pt x="7303" y="1535"/>
                  </a:cubicBezTo>
                  <a:cubicBezTo>
                    <a:pt x="5683" y="2502"/>
                    <a:pt x="5143" y="4114"/>
                    <a:pt x="4603" y="5726"/>
                  </a:cubicBezTo>
                  <a:cubicBezTo>
                    <a:pt x="4063" y="7338"/>
                    <a:pt x="3523" y="8950"/>
                    <a:pt x="3793" y="10562"/>
                  </a:cubicBezTo>
                  <a:cubicBezTo>
                    <a:pt x="4063" y="12174"/>
                    <a:pt x="5143" y="13786"/>
                    <a:pt x="6763" y="14108"/>
                  </a:cubicBezTo>
                  <a:cubicBezTo>
                    <a:pt x="8383" y="14430"/>
                    <a:pt x="10543" y="13463"/>
                    <a:pt x="11893" y="12174"/>
                  </a:cubicBezTo>
                  <a:cubicBezTo>
                    <a:pt x="13243" y="10884"/>
                    <a:pt x="13783" y="9272"/>
                    <a:pt x="13513" y="7660"/>
                  </a:cubicBezTo>
                  <a:cubicBezTo>
                    <a:pt x="13243" y="6048"/>
                    <a:pt x="12163" y="4436"/>
                    <a:pt x="10273" y="3792"/>
                  </a:cubicBezTo>
                  <a:cubicBezTo>
                    <a:pt x="8383" y="3147"/>
                    <a:pt x="5683" y="3469"/>
                    <a:pt x="3793" y="4436"/>
                  </a:cubicBezTo>
                  <a:cubicBezTo>
                    <a:pt x="1903" y="5404"/>
                    <a:pt x="823" y="7016"/>
                    <a:pt x="823" y="9433"/>
                  </a:cubicBezTo>
                  <a:cubicBezTo>
                    <a:pt x="823" y="11851"/>
                    <a:pt x="1903" y="15075"/>
                    <a:pt x="3253" y="17332"/>
                  </a:cubicBezTo>
                  <a:cubicBezTo>
                    <a:pt x="4603" y="19589"/>
                    <a:pt x="6223" y="20878"/>
                    <a:pt x="8383" y="21201"/>
                  </a:cubicBezTo>
                  <a:cubicBezTo>
                    <a:pt x="10543" y="21523"/>
                    <a:pt x="13243" y="20878"/>
                    <a:pt x="15133" y="19589"/>
                  </a:cubicBezTo>
                  <a:cubicBezTo>
                    <a:pt x="17023" y="18299"/>
                    <a:pt x="18103" y="16365"/>
                    <a:pt x="18643" y="14592"/>
                  </a:cubicBezTo>
                  <a:cubicBezTo>
                    <a:pt x="19183" y="12819"/>
                    <a:pt x="19183" y="11207"/>
                    <a:pt x="18103" y="9756"/>
                  </a:cubicBezTo>
                  <a:cubicBezTo>
                    <a:pt x="17023" y="8305"/>
                    <a:pt x="14863" y="7016"/>
                    <a:pt x="12433" y="6854"/>
                  </a:cubicBezTo>
                  <a:cubicBezTo>
                    <a:pt x="10003" y="6693"/>
                    <a:pt x="7303" y="7660"/>
                    <a:pt x="4603" y="862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1" name="Line"/>
            <p:cNvSpPr/>
            <p:nvPr/>
          </p:nvSpPr>
          <p:spPr>
            <a:xfrm>
              <a:off x="2486025" y="3019513"/>
              <a:ext cx="27517" cy="920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6" fill="norm" stroke="1" extrusionOk="0">
                  <a:moveTo>
                    <a:pt x="9969" y="0"/>
                  </a:moveTo>
                  <a:cubicBezTo>
                    <a:pt x="11631" y="620"/>
                    <a:pt x="13292" y="1240"/>
                    <a:pt x="14538" y="1910"/>
                  </a:cubicBezTo>
                  <a:cubicBezTo>
                    <a:pt x="15785" y="2579"/>
                    <a:pt x="16615" y="3298"/>
                    <a:pt x="17446" y="4005"/>
                  </a:cubicBezTo>
                  <a:cubicBezTo>
                    <a:pt x="18277" y="4712"/>
                    <a:pt x="19108" y="5406"/>
                    <a:pt x="19523" y="6299"/>
                  </a:cubicBezTo>
                  <a:cubicBezTo>
                    <a:pt x="19938" y="7192"/>
                    <a:pt x="19938" y="8283"/>
                    <a:pt x="19938" y="9337"/>
                  </a:cubicBezTo>
                  <a:cubicBezTo>
                    <a:pt x="19938" y="10391"/>
                    <a:pt x="19938" y="11408"/>
                    <a:pt x="20354" y="12338"/>
                  </a:cubicBezTo>
                  <a:cubicBezTo>
                    <a:pt x="20769" y="13268"/>
                    <a:pt x="21600" y="14111"/>
                    <a:pt x="21600" y="14855"/>
                  </a:cubicBezTo>
                  <a:cubicBezTo>
                    <a:pt x="21600" y="15599"/>
                    <a:pt x="20769" y="16243"/>
                    <a:pt x="18692" y="16888"/>
                  </a:cubicBezTo>
                  <a:cubicBezTo>
                    <a:pt x="16615" y="17533"/>
                    <a:pt x="13292" y="18178"/>
                    <a:pt x="9969" y="18835"/>
                  </a:cubicBezTo>
                  <a:cubicBezTo>
                    <a:pt x="6646" y="19492"/>
                    <a:pt x="3323" y="20162"/>
                    <a:pt x="1662" y="20571"/>
                  </a:cubicBezTo>
                  <a:cubicBezTo>
                    <a:pt x="0" y="20980"/>
                    <a:pt x="0" y="21129"/>
                    <a:pt x="0" y="21265"/>
                  </a:cubicBezTo>
                  <a:cubicBezTo>
                    <a:pt x="0" y="21402"/>
                    <a:pt x="0" y="21526"/>
                    <a:pt x="1246" y="21563"/>
                  </a:cubicBezTo>
                  <a:cubicBezTo>
                    <a:pt x="2492" y="21600"/>
                    <a:pt x="4985" y="21550"/>
                    <a:pt x="7477" y="21501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2" name="Line"/>
            <p:cNvSpPr/>
            <p:nvPr/>
          </p:nvSpPr>
          <p:spPr>
            <a:xfrm>
              <a:off x="2527300" y="3349713"/>
              <a:ext cx="1114425" cy="276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79" y="20524"/>
                    <a:pt x="1559" y="19448"/>
                    <a:pt x="2308" y="18579"/>
                  </a:cubicBezTo>
                  <a:cubicBezTo>
                    <a:pt x="3056" y="17710"/>
                    <a:pt x="3774" y="17048"/>
                    <a:pt x="4472" y="16386"/>
                  </a:cubicBezTo>
                  <a:cubicBezTo>
                    <a:pt x="5169" y="15724"/>
                    <a:pt x="5846" y="15062"/>
                    <a:pt x="6595" y="14359"/>
                  </a:cubicBezTo>
                  <a:cubicBezTo>
                    <a:pt x="7344" y="13655"/>
                    <a:pt x="8164" y="12910"/>
                    <a:pt x="8933" y="12207"/>
                  </a:cubicBezTo>
                  <a:cubicBezTo>
                    <a:pt x="9703" y="11503"/>
                    <a:pt x="10421" y="10841"/>
                    <a:pt x="11108" y="10221"/>
                  </a:cubicBezTo>
                  <a:cubicBezTo>
                    <a:pt x="11795" y="9600"/>
                    <a:pt x="12451" y="9021"/>
                    <a:pt x="13149" y="8317"/>
                  </a:cubicBezTo>
                  <a:cubicBezTo>
                    <a:pt x="13846" y="7614"/>
                    <a:pt x="14585" y="6786"/>
                    <a:pt x="15313" y="5959"/>
                  </a:cubicBezTo>
                  <a:cubicBezTo>
                    <a:pt x="16041" y="5131"/>
                    <a:pt x="16759" y="4303"/>
                    <a:pt x="17518" y="3559"/>
                  </a:cubicBezTo>
                  <a:cubicBezTo>
                    <a:pt x="18277" y="2814"/>
                    <a:pt x="19077" y="2152"/>
                    <a:pt x="19692" y="1697"/>
                  </a:cubicBezTo>
                  <a:cubicBezTo>
                    <a:pt x="20308" y="1241"/>
                    <a:pt x="20738" y="993"/>
                    <a:pt x="21015" y="786"/>
                  </a:cubicBezTo>
                  <a:cubicBezTo>
                    <a:pt x="21292" y="579"/>
                    <a:pt x="21415" y="414"/>
                    <a:pt x="21487" y="290"/>
                  </a:cubicBezTo>
                  <a:cubicBezTo>
                    <a:pt x="21559" y="166"/>
                    <a:pt x="21579" y="8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3" name="Line"/>
            <p:cNvSpPr/>
            <p:nvPr/>
          </p:nvSpPr>
          <p:spPr>
            <a:xfrm>
              <a:off x="3568699" y="3317963"/>
              <a:ext cx="63464" cy="1111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0" y="0"/>
                  </a:moveTo>
                  <a:cubicBezTo>
                    <a:pt x="6271" y="1440"/>
                    <a:pt x="12542" y="2880"/>
                    <a:pt x="16374" y="4011"/>
                  </a:cubicBezTo>
                  <a:cubicBezTo>
                    <a:pt x="20206" y="5143"/>
                    <a:pt x="21600" y="5966"/>
                    <a:pt x="20555" y="8331"/>
                  </a:cubicBezTo>
                  <a:cubicBezTo>
                    <a:pt x="19510" y="10697"/>
                    <a:pt x="16026" y="14606"/>
                    <a:pt x="13935" y="17074"/>
                  </a:cubicBezTo>
                  <a:cubicBezTo>
                    <a:pt x="11845" y="19543"/>
                    <a:pt x="11148" y="20571"/>
                    <a:pt x="10452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4" name="Line"/>
            <p:cNvSpPr/>
            <p:nvPr/>
          </p:nvSpPr>
          <p:spPr>
            <a:xfrm>
              <a:off x="3789796" y="3212415"/>
              <a:ext cx="102755" cy="1634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9" h="21253" fill="norm" stroke="1" extrusionOk="0">
                  <a:moveTo>
                    <a:pt x="18093" y="100"/>
                  </a:moveTo>
                  <a:cubicBezTo>
                    <a:pt x="15668" y="-37"/>
                    <a:pt x="13244" y="-175"/>
                    <a:pt x="10599" y="719"/>
                  </a:cubicBezTo>
                  <a:cubicBezTo>
                    <a:pt x="7954" y="1614"/>
                    <a:pt x="5089" y="3540"/>
                    <a:pt x="3326" y="4915"/>
                  </a:cubicBezTo>
                  <a:cubicBezTo>
                    <a:pt x="1562" y="6291"/>
                    <a:pt x="901" y="7117"/>
                    <a:pt x="460" y="7942"/>
                  </a:cubicBezTo>
                  <a:cubicBezTo>
                    <a:pt x="19" y="8768"/>
                    <a:pt x="-201" y="9593"/>
                    <a:pt x="240" y="10212"/>
                  </a:cubicBezTo>
                  <a:cubicBezTo>
                    <a:pt x="681" y="10831"/>
                    <a:pt x="1783" y="11244"/>
                    <a:pt x="2885" y="11519"/>
                  </a:cubicBezTo>
                  <a:cubicBezTo>
                    <a:pt x="3987" y="11794"/>
                    <a:pt x="5089" y="11932"/>
                    <a:pt x="6411" y="12001"/>
                  </a:cubicBezTo>
                  <a:cubicBezTo>
                    <a:pt x="7734" y="12070"/>
                    <a:pt x="9277" y="12070"/>
                    <a:pt x="9607" y="12276"/>
                  </a:cubicBezTo>
                  <a:cubicBezTo>
                    <a:pt x="9938" y="12482"/>
                    <a:pt x="9056" y="12895"/>
                    <a:pt x="7734" y="13652"/>
                  </a:cubicBezTo>
                  <a:cubicBezTo>
                    <a:pt x="6411" y="14408"/>
                    <a:pt x="4648" y="15509"/>
                    <a:pt x="3436" y="16335"/>
                  </a:cubicBezTo>
                  <a:cubicBezTo>
                    <a:pt x="2223" y="17160"/>
                    <a:pt x="1562" y="17710"/>
                    <a:pt x="1121" y="18467"/>
                  </a:cubicBezTo>
                  <a:cubicBezTo>
                    <a:pt x="681" y="19224"/>
                    <a:pt x="460" y="20187"/>
                    <a:pt x="1011" y="20737"/>
                  </a:cubicBezTo>
                  <a:cubicBezTo>
                    <a:pt x="1562" y="21287"/>
                    <a:pt x="2885" y="21425"/>
                    <a:pt x="6411" y="21012"/>
                  </a:cubicBezTo>
                  <a:cubicBezTo>
                    <a:pt x="9938" y="20600"/>
                    <a:pt x="15668" y="19636"/>
                    <a:pt x="21399" y="18673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5" name="Line"/>
            <p:cNvSpPr/>
            <p:nvPr/>
          </p:nvSpPr>
          <p:spPr>
            <a:xfrm>
              <a:off x="3911600" y="3371938"/>
              <a:ext cx="15875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6" name="Line"/>
            <p:cNvSpPr/>
            <p:nvPr/>
          </p:nvSpPr>
          <p:spPr>
            <a:xfrm>
              <a:off x="3933825" y="3317963"/>
              <a:ext cx="1" cy="9526"/>
            </a:xfrm>
            <a:prstGeom prst="ellipse">
              <a:avLst/>
            </a:pr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7" name="Line"/>
            <p:cNvSpPr/>
            <p:nvPr/>
          </p:nvSpPr>
          <p:spPr>
            <a:xfrm>
              <a:off x="4070350" y="3251288"/>
              <a:ext cx="60325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68" y="7200"/>
                    <a:pt x="8337" y="14400"/>
                    <a:pt x="11937" y="18000"/>
                  </a:cubicBezTo>
                  <a:cubicBezTo>
                    <a:pt x="15537" y="21600"/>
                    <a:pt x="18568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8" name="Line"/>
            <p:cNvSpPr/>
            <p:nvPr/>
          </p:nvSpPr>
          <p:spPr>
            <a:xfrm>
              <a:off x="4092575" y="3314788"/>
              <a:ext cx="5397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29" name="Line"/>
            <p:cNvSpPr/>
            <p:nvPr/>
          </p:nvSpPr>
          <p:spPr>
            <a:xfrm>
              <a:off x="4241800" y="3136988"/>
              <a:ext cx="79375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0" name="Line"/>
            <p:cNvSpPr/>
            <p:nvPr/>
          </p:nvSpPr>
          <p:spPr>
            <a:xfrm>
              <a:off x="4311649" y="3127463"/>
              <a:ext cx="31751" cy="2127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1612"/>
                    <a:pt x="11520" y="3224"/>
                    <a:pt x="7920" y="5803"/>
                  </a:cubicBezTo>
                  <a:cubicBezTo>
                    <a:pt x="4320" y="8382"/>
                    <a:pt x="2160" y="11928"/>
                    <a:pt x="1080" y="14722"/>
                  </a:cubicBezTo>
                  <a:cubicBezTo>
                    <a:pt x="0" y="17516"/>
                    <a:pt x="0" y="1955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1" name="Line"/>
            <p:cNvSpPr/>
            <p:nvPr/>
          </p:nvSpPr>
          <p:spPr>
            <a:xfrm>
              <a:off x="4376986" y="3302088"/>
              <a:ext cx="10865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400"/>
                    <a:pt x="-1443" y="10800"/>
                    <a:pt x="1502" y="14400"/>
                  </a:cubicBezTo>
                  <a:cubicBezTo>
                    <a:pt x="4448" y="18000"/>
                    <a:pt x="12302" y="19800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2" name="Line"/>
            <p:cNvSpPr/>
            <p:nvPr/>
          </p:nvSpPr>
          <p:spPr>
            <a:xfrm>
              <a:off x="4370896" y="3222713"/>
              <a:ext cx="29150" cy="328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15" h="20968" fill="norm" stroke="1" extrusionOk="0">
                  <a:moveTo>
                    <a:pt x="9698" y="8100"/>
                  </a:moveTo>
                  <a:cubicBezTo>
                    <a:pt x="5973" y="9450"/>
                    <a:pt x="2249" y="10800"/>
                    <a:pt x="760" y="13162"/>
                  </a:cubicBezTo>
                  <a:cubicBezTo>
                    <a:pt x="-730" y="15525"/>
                    <a:pt x="15" y="18900"/>
                    <a:pt x="2622" y="20250"/>
                  </a:cubicBezTo>
                  <a:cubicBezTo>
                    <a:pt x="5229" y="21600"/>
                    <a:pt x="9698" y="20925"/>
                    <a:pt x="13049" y="19237"/>
                  </a:cubicBezTo>
                  <a:cubicBezTo>
                    <a:pt x="16401" y="17550"/>
                    <a:pt x="18636" y="14850"/>
                    <a:pt x="19753" y="11812"/>
                  </a:cubicBezTo>
                  <a:cubicBezTo>
                    <a:pt x="20870" y="8775"/>
                    <a:pt x="20870" y="5400"/>
                    <a:pt x="19008" y="3375"/>
                  </a:cubicBezTo>
                  <a:cubicBezTo>
                    <a:pt x="17146" y="1350"/>
                    <a:pt x="13422" y="675"/>
                    <a:pt x="10815" y="337"/>
                  </a:cubicBezTo>
                  <a:cubicBezTo>
                    <a:pt x="8208" y="0"/>
                    <a:pt x="6718" y="0"/>
                    <a:pt x="5229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3" name="Line"/>
            <p:cNvSpPr/>
            <p:nvPr/>
          </p:nvSpPr>
          <p:spPr>
            <a:xfrm>
              <a:off x="4464050" y="3203663"/>
              <a:ext cx="107950" cy="9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4" name="Line"/>
            <p:cNvSpPr/>
            <p:nvPr/>
          </p:nvSpPr>
          <p:spPr>
            <a:xfrm>
              <a:off x="4693591" y="3085087"/>
              <a:ext cx="43510" cy="20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491" fill="norm" stroke="1" extrusionOk="0">
                  <a:moveTo>
                    <a:pt x="21142" y="1814"/>
                  </a:moveTo>
                  <a:cubicBezTo>
                    <a:pt x="20628" y="1248"/>
                    <a:pt x="20113" y="683"/>
                    <a:pt x="18571" y="343"/>
                  </a:cubicBezTo>
                  <a:cubicBezTo>
                    <a:pt x="17028" y="4"/>
                    <a:pt x="14456" y="-109"/>
                    <a:pt x="12142" y="117"/>
                  </a:cubicBezTo>
                  <a:cubicBezTo>
                    <a:pt x="9828" y="343"/>
                    <a:pt x="7771" y="909"/>
                    <a:pt x="5199" y="2718"/>
                  </a:cubicBezTo>
                  <a:cubicBezTo>
                    <a:pt x="2628" y="4528"/>
                    <a:pt x="-458" y="7581"/>
                    <a:pt x="56" y="10917"/>
                  </a:cubicBezTo>
                  <a:cubicBezTo>
                    <a:pt x="571" y="14253"/>
                    <a:pt x="4685" y="17872"/>
                    <a:pt x="8799" y="21491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5" name="Line"/>
            <p:cNvSpPr/>
            <p:nvPr/>
          </p:nvSpPr>
          <p:spPr>
            <a:xfrm>
              <a:off x="4782608" y="3048088"/>
              <a:ext cx="77259" cy="32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8" fill="norm" stroke="1" extrusionOk="0">
                  <a:moveTo>
                    <a:pt x="2367" y="15408"/>
                  </a:moveTo>
                  <a:cubicBezTo>
                    <a:pt x="2663" y="17238"/>
                    <a:pt x="2959" y="19067"/>
                    <a:pt x="3107" y="20158"/>
                  </a:cubicBezTo>
                  <a:cubicBezTo>
                    <a:pt x="3255" y="21248"/>
                    <a:pt x="3255" y="21600"/>
                    <a:pt x="3551" y="21530"/>
                  </a:cubicBezTo>
                  <a:cubicBezTo>
                    <a:pt x="3847" y="21459"/>
                    <a:pt x="4438" y="20967"/>
                    <a:pt x="4586" y="19771"/>
                  </a:cubicBezTo>
                  <a:cubicBezTo>
                    <a:pt x="4734" y="18575"/>
                    <a:pt x="4438" y="16675"/>
                    <a:pt x="3699" y="14494"/>
                  </a:cubicBezTo>
                  <a:cubicBezTo>
                    <a:pt x="2959" y="12313"/>
                    <a:pt x="1775" y="9850"/>
                    <a:pt x="1036" y="7704"/>
                  </a:cubicBezTo>
                  <a:cubicBezTo>
                    <a:pt x="296" y="5558"/>
                    <a:pt x="0" y="3729"/>
                    <a:pt x="0" y="2568"/>
                  </a:cubicBezTo>
                  <a:cubicBezTo>
                    <a:pt x="0" y="1407"/>
                    <a:pt x="296" y="915"/>
                    <a:pt x="1036" y="563"/>
                  </a:cubicBezTo>
                  <a:cubicBezTo>
                    <a:pt x="1775" y="211"/>
                    <a:pt x="2959" y="0"/>
                    <a:pt x="4142" y="0"/>
                  </a:cubicBezTo>
                  <a:cubicBezTo>
                    <a:pt x="5326" y="0"/>
                    <a:pt x="6510" y="211"/>
                    <a:pt x="7989" y="1161"/>
                  </a:cubicBezTo>
                  <a:cubicBezTo>
                    <a:pt x="9468" y="2111"/>
                    <a:pt x="11244" y="3799"/>
                    <a:pt x="12279" y="5066"/>
                  </a:cubicBezTo>
                  <a:cubicBezTo>
                    <a:pt x="13315" y="6332"/>
                    <a:pt x="13611" y="7177"/>
                    <a:pt x="13167" y="7739"/>
                  </a:cubicBezTo>
                  <a:cubicBezTo>
                    <a:pt x="12723" y="8302"/>
                    <a:pt x="11540" y="8584"/>
                    <a:pt x="11392" y="8584"/>
                  </a:cubicBezTo>
                  <a:cubicBezTo>
                    <a:pt x="11244" y="8584"/>
                    <a:pt x="12132" y="8302"/>
                    <a:pt x="13315" y="8197"/>
                  </a:cubicBezTo>
                  <a:cubicBezTo>
                    <a:pt x="14499" y="8091"/>
                    <a:pt x="15978" y="8162"/>
                    <a:pt x="17310" y="8373"/>
                  </a:cubicBezTo>
                  <a:cubicBezTo>
                    <a:pt x="18641" y="8584"/>
                    <a:pt x="19825" y="8936"/>
                    <a:pt x="20564" y="9287"/>
                  </a:cubicBezTo>
                  <a:cubicBezTo>
                    <a:pt x="21304" y="9639"/>
                    <a:pt x="21600" y="9991"/>
                    <a:pt x="21600" y="10343"/>
                  </a:cubicBezTo>
                  <a:cubicBezTo>
                    <a:pt x="21600" y="10694"/>
                    <a:pt x="21304" y="11046"/>
                    <a:pt x="19825" y="11363"/>
                  </a:cubicBezTo>
                  <a:cubicBezTo>
                    <a:pt x="18345" y="11679"/>
                    <a:pt x="15682" y="11961"/>
                    <a:pt x="13611" y="12102"/>
                  </a:cubicBezTo>
                  <a:cubicBezTo>
                    <a:pt x="11540" y="12242"/>
                    <a:pt x="10060" y="12242"/>
                    <a:pt x="8877" y="12102"/>
                  </a:cubicBezTo>
                  <a:cubicBezTo>
                    <a:pt x="7693" y="11961"/>
                    <a:pt x="6805" y="11679"/>
                    <a:pt x="5918" y="11398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6" name="Line"/>
            <p:cNvSpPr/>
            <p:nvPr/>
          </p:nvSpPr>
          <p:spPr>
            <a:xfrm>
              <a:off x="4879975" y="3175088"/>
              <a:ext cx="40150" cy="471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0926" fill="norm" stroke="1" extrusionOk="0">
                  <a:moveTo>
                    <a:pt x="8308" y="0"/>
                  </a:moveTo>
                  <a:cubicBezTo>
                    <a:pt x="7200" y="2348"/>
                    <a:pt x="6092" y="4696"/>
                    <a:pt x="5262" y="7983"/>
                  </a:cubicBezTo>
                  <a:cubicBezTo>
                    <a:pt x="4431" y="11270"/>
                    <a:pt x="3877" y="15496"/>
                    <a:pt x="4985" y="18078"/>
                  </a:cubicBezTo>
                  <a:cubicBezTo>
                    <a:pt x="6092" y="20661"/>
                    <a:pt x="8862" y="21600"/>
                    <a:pt x="11908" y="20426"/>
                  </a:cubicBezTo>
                  <a:cubicBezTo>
                    <a:pt x="14954" y="19252"/>
                    <a:pt x="18277" y="15965"/>
                    <a:pt x="19938" y="13148"/>
                  </a:cubicBezTo>
                  <a:cubicBezTo>
                    <a:pt x="21600" y="10330"/>
                    <a:pt x="21600" y="7983"/>
                    <a:pt x="18000" y="6339"/>
                  </a:cubicBezTo>
                  <a:cubicBezTo>
                    <a:pt x="14400" y="4696"/>
                    <a:pt x="7200" y="3757"/>
                    <a:pt x="0" y="2817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7" name="Line"/>
            <p:cNvSpPr/>
            <p:nvPr/>
          </p:nvSpPr>
          <p:spPr>
            <a:xfrm>
              <a:off x="4977341" y="3124288"/>
              <a:ext cx="5821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4" h="21600" fill="norm" stroke="1" extrusionOk="0">
                  <a:moveTo>
                    <a:pt x="385" y="21600"/>
                  </a:moveTo>
                  <a:cubicBezTo>
                    <a:pt x="0" y="18000"/>
                    <a:pt x="-386" y="14400"/>
                    <a:pt x="771" y="11880"/>
                  </a:cubicBezTo>
                  <a:cubicBezTo>
                    <a:pt x="1928" y="9360"/>
                    <a:pt x="4628" y="7920"/>
                    <a:pt x="8293" y="6120"/>
                  </a:cubicBezTo>
                  <a:cubicBezTo>
                    <a:pt x="11957" y="4320"/>
                    <a:pt x="16585" y="2160"/>
                    <a:pt x="21214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8" name="Line"/>
            <p:cNvSpPr/>
            <p:nvPr/>
          </p:nvSpPr>
          <p:spPr>
            <a:xfrm>
              <a:off x="5007825" y="3098888"/>
              <a:ext cx="11851" cy="123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2031"/>
                    <a:pt x="-1447" y="4062"/>
                    <a:pt x="353" y="7662"/>
                  </a:cubicBezTo>
                  <a:cubicBezTo>
                    <a:pt x="2153" y="11262"/>
                    <a:pt x="11153" y="16431"/>
                    <a:pt x="20153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39" name="Line"/>
            <p:cNvSpPr/>
            <p:nvPr/>
          </p:nvSpPr>
          <p:spPr>
            <a:xfrm>
              <a:off x="5070900" y="2987792"/>
              <a:ext cx="81067" cy="330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529" fill="norm" stroke="1" extrusionOk="0">
                  <a:moveTo>
                    <a:pt x="1570" y="21529"/>
                  </a:moveTo>
                  <a:cubicBezTo>
                    <a:pt x="1009" y="18631"/>
                    <a:pt x="448" y="15732"/>
                    <a:pt x="168" y="13110"/>
                  </a:cubicBezTo>
                  <a:cubicBezTo>
                    <a:pt x="-113" y="10487"/>
                    <a:pt x="-113" y="8141"/>
                    <a:pt x="729" y="6140"/>
                  </a:cubicBezTo>
                  <a:cubicBezTo>
                    <a:pt x="1570" y="4139"/>
                    <a:pt x="3253" y="2482"/>
                    <a:pt x="4656" y="1482"/>
                  </a:cubicBezTo>
                  <a:cubicBezTo>
                    <a:pt x="6058" y="481"/>
                    <a:pt x="7181" y="136"/>
                    <a:pt x="8443" y="33"/>
                  </a:cubicBezTo>
                  <a:cubicBezTo>
                    <a:pt x="9705" y="-71"/>
                    <a:pt x="11108" y="67"/>
                    <a:pt x="12090" y="516"/>
                  </a:cubicBezTo>
                  <a:cubicBezTo>
                    <a:pt x="13071" y="964"/>
                    <a:pt x="13632" y="1723"/>
                    <a:pt x="13913" y="2517"/>
                  </a:cubicBezTo>
                  <a:cubicBezTo>
                    <a:pt x="14193" y="3310"/>
                    <a:pt x="14193" y="4139"/>
                    <a:pt x="14053" y="4760"/>
                  </a:cubicBezTo>
                  <a:cubicBezTo>
                    <a:pt x="13913" y="5381"/>
                    <a:pt x="13632" y="5795"/>
                    <a:pt x="12931" y="6105"/>
                  </a:cubicBezTo>
                  <a:cubicBezTo>
                    <a:pt x="12230" y="6416"/>
                    <a:pt x="11108" y="6623"/>
                    <a:pt x="11108" y="6623"/>
                  </a:cubicBezTo>
                  <a:cubicBezTo>
                    <a:pt x="11108" y="6623"/>
                    <a:pt x="12230" y="6416"/>
                    <a:pt x="13492" y="6312"/>
                  </a:cubicBezTo>
                  <a:cubicBezTo>
                    <a:pt x="14755" y="6209"/>
                    <a:pt x="16157" y="6209"/>
                    <a:pt x="17419" y="6312"/>
                  </a:cubicBezTo>
                  <a:cubicBezTo>
                    <a:pt x="18682" y="6416"/>
                    <a:pt x="19804" y="6623"/>
                    <a:pt x="20505" y="6899"/>
                  </a:cubicBezTo>
                  <a:cubicBezTo>
                    <a:pt x="21206" y="7175"/>
                    <a:pt x="21487" y="7520"/>
                    <a:pt x="21487" y="7900"/>
                  </a:cubicBezTo>
                  <a:cubicBezTo>
                    <a:pt x="21487" y="8279"/>
                    <a:pt x="21206" y="8693"/>
                    <a:pt x="19383" y="9038"/>
                  </a:cubicBezTo>
                  <a:cubicBezTo>
                    <a:pt x="17560" y="9383"/>
                    <a:pt x="14193" y="9659"/>
                    <a:pt x="10827" y="9935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0" name="Line"/>
            <p:cNvSpPr/>
            <p:nvPr/>
          </p:nvSpPr>
          <p:spPr>
            <a:xfrm>
              <a:off x="5191125" y="3086188"/>
              <a:ext cx="15875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760" y="5400"/>
                    <a:pt x="11520" y="10800"/>
                    <a:pt x="15120" y="14400"/>
                  </a:cubicBezTo>
                  <a:cubicBezTo>
                    <a:pt x="18720" y="18000"/>
                    <a:pt x="2016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1" name="Line"/>
            <p:cNvSpPr/>
            <p:nvPr/>
          </p:nvSpPr>
          <p:spPr>
            <a:xfrm>
              <a:off x="5219700" y="2984588"/>
              <a:ext cx="130175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59" y="1600"/>
                    <a:pt x="4917" y="3200"/>
                    <a:pt x="7902" y="5700"/>
                  </a:cubicBezTo>
                  <a:cubicBezTo>
                    <a:pt x="10888" y="8200"/>
                    <a:pt x="14400" y="11600"/>
                    <a:pt x="16771" y="14400"/>
                  </a:cubicBezTo>
                  <a:cubicBezTo>
                    <a:pt x="19141" y="17200"/>
                    <a:pt x="20371" y="19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2" name="Line"/>
            <p:cNvSpPr/>
            <p:nvPr/>
          </p:nvSpPr>
          <p:spPr>
            <a:xfrm>
              <a:off x="5276850" y="2956013"/>
              <a:ext cx="60325" cy="193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326" y="1180"/>
                    <a:pt x="17053" y="2361"/>
                    <a:pt x="14021" y="4721"/>
                  </a:cubicBezTo>
                  <a:cubicBezTo>
                    <a:pt x="10989" y="7082"/>
                    <a:pt x="7200" y="10623"/>
                    <a:pt x="4737" y="13633"/>
                  </a:cubicBezTo>
                  <a:cubicBezTo>
                    <a:pt x="2274" y="16643"/>
                    <a:pt x="1137" y="191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3" name="Line"/>
            <p:cNvSpPr/>
            <p:nvPr/>
          </p:nvSpPr>
          <p:spPr>
            <a:xfrm>
              <a:off x="5410200" y="3086188"/>
              <a:ext cx="25400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4" name="Line"/>
            <p:cNvSpPr/>
            <p:nvPr/>
          </p:nvSpPr>
          <p:spPr>
            <a:xfrm>
              <a:off x="5422763" y="3038563"/>
              <a:ext cx="16012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4" h="21600" fill="norm" stroke="1" extrusionOk="0">
                  <a:moveTo>
                    <a:pt x="12324" y="0"/>
                  </a:moveTo>
                  <a:cubicBezTo>
                    <a:pt x="5574" y="3600"/>
                    <a:pt x="-1176" y="7200"/>
                    <a:pt x="174" y="10800"/>
                  </a:cubicBezTo>
                  <a:cubicBezTo>
                    <a:pt x="1524" y="14400"/>
                    <a:pt x="10974" y="18000"/>
                    <a:pt x="20424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5" name="Line"/>
            <p:cNvSpPr/>
            <p:nvPr/>
          </p:nvSpPr>
          <p:spPr>
            <a:xfrm>
              <a:off x="5445125" y="2924263"/>
              <a:ext cx="82102" cy="222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6" h="21600" fill="norm" stroke="1" extrusionOk="0">
                  <a:moveTo>
                    <a:pt x="0" y="0"/>
                  </a:moveTo>
                  <a:cubicBezTo>
                    <a:pt x="2700" y="617"/>
                    <a:pt x="5400" y="1234"/>
                    <a:pt x="9045" y="2983"/>
                  </a:cubicBezTo>
                  <a:cubicBezTo>
                    <a:pt x="12690" y="4731"/>
                    <a:pt x="17280" y="7611"/>
                    <a:pt x="19440" y="10337"/>
                  </a:cubicBezTo>
                  <a:cubicBezTo>
                    <a:pt x="21600" y="13063"/>
                    <a:pt x="21330" y="15634"/>
                    <a:pt x="19305" y="17486"/>
                  </a:cubicBezTo>
                  <a:cubicBezTo>
                    <a:pt x="17280" y="19337"/>
                    <a:pt x="13500" y="20469"/>
                    <a:pt x="9720" y="2160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6" name="Line"/>
            <p:cNvSpPr/>
            <p:nvPr/>
          </p:nvSpPr>
          <p:spPr>
            <a:xfrm>
              <a:off x="2461129" y="3269232"/>
              <a:ext cx="78015" cy="741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0" h="20729" fill="norm" stroke="1" extrusionOk="0">
                  <a:moveTo>
                    <a:pt x="6775" y="3860"/>
                  </a:moveTo>
                  <a:cubicBezTo>
                    <a:pt x="5335" y="3564"/>
                    <a:pt x="3895" y="3269"/>
                    <a:pt x="2743" y="4304"/>
                  </a:cubicBezTo>
                  <a:cubicBezTo>
                    <a:pt x="1591" y="5340"/>
                    <a:pt x="727" y="7707"/>
                    <a:pt x="295" y="9778"/>
                  </a:cubicBezTo>
                  <a:cubicBezTo>
                    <a:pt x="-137" y="11849"/>
                    <a:pt x="-137" y="13625"/>
                    <a:pt x="583" y="14660"/>
                  </a:cubicBezTo>
                  <a:cubicBezTo>
                    <a:pt x="1303" y="15696"/>
                    <a:pt x="2743" y="15992"/>
                    <a:pt x="4759" y="15548"/>
                  </a:cubicBezTo>
                  <a:cubicBezTo>
                    <a:pt x="6775" y="15104"/>
                    <a:pt x="9367" y="13921"/>
                    <a:pt x="11527" y="12145"/>
                  </a:cubicBezTo>
                  <a:cubicBezTo>
                    <a:pt x="13687" y="10370"/>
                    <a:pt x="15415" y="8003"/>
                    <a:pt x="16279" y="6080"/>
                  </a:cubicBezTo>
                  <a:cubicBezTo>
                    <a:pt x="17143" y="4156"/>
                    <a:pt x="17143" y="2677"/>
                    <a:pt x="15847" y="1493"/>
                  </a:cubicBezTo>
                  <a:cubicBezTo>
                    <a:pt x="14551" y="310"/>
                    <a:pt x="11959" y="-578"/>
                    <a:pt x="9655" y="458"/>
                  </a:cubicBezTo>
                  <a:cubicBezTo>
                    <a:pt x="7351" y="1493"/>
                    <a:pt x="5335" y="4452"/>
                    <a:pt x="4327" y="6671"/>
                  </a:cubicBezTo>
                  <a:cubicBezTo>
                    <a:pt x="3319" y="8890"/>
                    <a:pt x="3319" y="10370"/>
                    <a:pt x="3607" y="11849"/>
                  </a:cubicBezTo>
                  <a:cubicBezTo>
                    <a:pt x="3895" y="13329"/>
                    <a:pt x="4471" y="14808"/>
                    <a:pt x="6199" y="15104"/>
                  </a:cubicBezTo>
                  <a:cubicBezTo>
                    <a:pt x="7927" y="15400"/>
                    <a:pt x="10807" y="14512"/>
                    <a:pt x="12679" y="13477"/>
                  </a:cubicBezTo>
                  <a:cubicBezTo>
                    <a:pt x="14551" y="12441"/>
                    <a:pt x="15415" y="11258"/>
                    <a:pt x="15847" y="9926"/>
                  </a:cubicBezTo>
                  <a:cubicBezTo>
                    <a:pt x="16279" y="8595"/>
                    <a:pt x="16279" y="7115"/>
                    <a:pt x="15991" y="5636"/>
                  </a:cubicBezTo>
                  <a:cubicBezTo>
                    <a:pt x="15703" y="4156"/>
                    <a:pt x="15127" y="2677"/>
                    <a:pt x="13543" y="2529"/>
                  </a:cubicBezTo>
                  <a:cubicBezTo>
                    <a:pt x="11959" y="2381"/>
                    <a:pt x="9367" y="3564"/>
                    <a:pt x="7351" y="5636"/>
                  </a:cubicBezTo>
                  <a:cubicBezTo>
                    <a:pt x="5335" y="7707"/>
                    <a:pt x="3895" y="10666"/>
                    <a:pt x="3175" y="13033"/>
                  </a:cubicBezTo>
                  <a:cubicBezTo>
                    <a:pt x="2455" y="15400"/>
                    <a:pt x="2455" y="17175"/>
                    <a:pt x="3319" y="18211"/>
                  </a:cubicBezTo>
                  <a:cubicBezTo>
                    <a:pt x="4183" y="19247"/>
                    <a:pt x="5911" y="19543"/>
                    <a:pt x="7783" y="18655"/>
                  </a:cubicBezTo>
                  <a:cubicBezTo>
                    <a:pt x="9655" y="17767"/>
                    <a:pt x="11671" y="15696"/>
                    <a:pt x="12823" y="13921"/>
                  </a:cubicBezTo>
                  <a:cubicBezTo>
                    <a:pt x="13975" y="12145"/>
                    <a:pt x="14263" y="10666"/>
                    <a:pt x="13831" y="9482"/>
                  </a:cubicBezTo>
                  <a:cubicBezTo>
                    <a:pt x="13399" y="8299"/>
                    <a:pt x="12247" y="7411"/>
                    <a:pt x="11095" y="7411"/>
                  </a:cubicBezTo>
                  <a:cubicBezTo>
                    <a:pt x="9943" y="7411"/>
                    <a:pt x="8791" y="8299"/>
                    <a:pt x="7639" y="10074"/>
                  </a:cubicBezTo>
                  <a:cubicBezTo>
                    <a:pt x="6487" y="11849"/>
                    <a:pt x="5335" y="14512"/>
                    <a:pt x="4759" y="16584"/>
                  </a:cubicBezTo>
                  <a:cubicBezTo>
                    <a:pt x="4183" y="18655"/>
                    <a:pt x="4183" y="20134"/>
                    <a:pt x="5335" y="20578"/>
                  </a:cubicBezTo>
                  <a:cubicBezTo>
                    <a:pt x="6487" y="21022"/>
                    <a:pt x="8791" y="20430"/>
                    <a:pt x="10375" y="19543"/>
                  </a:cubicBezTo>
                  <a:cubicBezTo>
                    <a:pt x="11959" y="18655"/>
                    <a:pt x="12823" y="17471"/>
                    <a:pt x="13687" y="15992"/>
                  </a:cubicBezTo>
                  <a:cubicBezTo>
                    <a:pt x="14551" y="14512"/>
                    <a:pt x="15415" y="12737"/>
                    <a:pt x="15415" y="11258"/>
                  </a:cubicBezTo>
                  <a:cubicBezTo>
                    <a:pt x="15415" y="9778"/>
                    <a:pt x="14551" y="8595"/>
                    <a:pt x="13399" y="8890"/>
                  </a:cubicBezTo>
                  <a:cubicBezTo>
                    <a:pt x="12247" y="9186"/>
                    <a:pt x="10807" y="10962"/>
                    <a:pt x="9943" y="12737"/>
                  </a:cubicBezTo>
                  <a:cubicBezTo>
                    <a:pt x="9079" y="14512"/>
                    <a:pt x="8791" y="16288"/>
                    <a:pt x="9511" y="17175"/>
                  </a:cubicBezTo>
                  <a:cubicBezTo>
                    <a:pt x="10231" y="18063"/>
                    <a:pt x="11959" y="18063"/>
                    <a:pt x="13831" y="16880"/>
                  </a:cubicBezTo>
                  <a:cubicBezTo>
                    <a:pt x="15703" y="15696"/>
                    <a:pt x="17719" y="13329"/>
                    <a:pt x="19015" y="11406"/>
                  </a:cubicBezTo>
                  <a:cubicBezTo>
                    <a:pt x="20311" y="9482"/>
                    <a:pt x="20887" y="8003"/>
                    <a:pt x="20743" y="6671"/>
                  </a:cubicBezTo>
                  <a:cubicBezTo>
                    <a:pt x="20599" y="5340"/>
                    <a:pt x="19735" y="4156"/>
                    <a:pt x="18583" y="3860"/>
                  </a:cubicBezTo>
                  <a:cubicBezTo>
                    <a:pt x="17431" y="3564"/>
                    <a:pt x="15991" y="4156"/>
                    <a:pt x="14407" y="5784"/>
                  </a:cubicBezTo>
                  <a:cubicBezTo>
                    <a:pt x="12823" y="7411"/>
                    <a:pt x="11095" y="10074"/>
                    <a:pt x="10087" y="12293"/>
                  </a:cubicBezTo>
                  <a:cubicBezTo>
                    <a:pt x="9079" y="14512"/>
                    <a:pt x="8791" y="16288"/>
                    <a:pt x="9367" y="17175"/>
                  </a:cubicBezTo>
                  <a:cubicBezTo>
                    <a:pt x="9943" y="18063"/>
                    <a:pt x="11383" y="18063"/>
                    <a:pt x="13255" y="17027"/>
                  </a:cubicBezTo>
                  <a:cubicBezTo>
                    <a:pt x="15127" y="15992"/>
                    <a:pt x="17431" y="13921"/>
                    <a:pt x="19015" y="11701"/>
                  </a:cubicBezTo>
                  <a:cubicBezTo>
                    <a:pt x="20599" y="9482"/>
                    <a:pt x="21463" y="7115"/>
                    <a:pt x="21175" y="5932"/>
                  </a:cubicBezTo>
                  <a:cubicBezTo>
                    <a:pt x="20887" y="4748"/>
                    <a:pt x="19447" y="4748"/>
                    <a:pt x="18007" y="5044"/>
                  </a:cubicBezTo>
                  <a:cubicBezTo>
                    <a:pt x="16567" y="5340"/>
                    <a:pt x="15127" y="5932"/>
                    <a:pt x="14119" y="6967"/>
                  </a:cubicBezTo>
                  <a:cubicBezTo>
                    <a:pt x="13111" y="8003"/>
                    <a:pt x="12535" y="9482"/>
                    <a:pt x="13111" y="10814"/>
                  </a:cubicBezTo>
                  <a:cubicBezTo>
                    <a:pt x="13687" y="12145"/>
                    <a:pt x="15415" y="13329"/>
                    <a:pt x="16423" y="13181"/>
                  </a:cubicBezTo>
                  <a:cubicBezTo>
                    <a:pt x="17431" y="13033"/>
                    <a:pt x="17719" y="11554"/>
                    <a:pt x="16999" y="10814"/>
                  </a:cubicBezTo>
                  <a:cubicBezTo>
                    <a:pt x="16279" y="10074"/>
                    <a:pt x="14551" y="10074"/>
                    <a:pt x="12823" y="10074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7" name="Line"/>
            <p:cNvSpPr/>
            <p:nvPr/>
          </p:nvSpPr>
          <p:spPr>
            <a:xfrm>
              <a:off x="2442154" y="3917766"/>
              <a:ext cx="54036" cy="91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8" h="20966" fill="norm" stroke="1" extrusionOk="0">
                  <a:moveTo>
                    <a:pt x="15671" y="10256"/>
                  </a:moveTo>
                  <a:cubicBezTo>
                    <a:pt x="15264" y="9042"/>
                    <a:pt x="14856" y="7829"/>
                    <a:pt x="13634" y="6858"/>
                  </a:cubicBezTo>
                  <a:cubicBezTo>
                    <a:pt x="12411" y="5887"/>
                    <a:pt x="10373" y="5159"/>
                    <a:pt x="7928" y="5766"/>
                  </a:cubicBezTo>
                  <a:cubicBezTo>
                    <a:pt x="5483" y="6373"/>
                    <a:pt x="2630" y="8314"/>
                    <a:pt x="1203" y="10620"/>
                  </a:cubicBezTo>
                  <a:cubicBezTo>
                    <a:pt x="-223" y="12925"/>
                    <a:pt x="-223" y="15595"/>
                    <a:pt x="388" y="17415"/>
                  </a:cubicBezTo>
                  <a:cubicBezTo>
                    <a:pt x="1000" y="19235"/>
                    <a:pt x="2222" y="20206"/>
                    <a:pt x="3852" y="20692"/>
                  </a:cubicBezTo>
                  <a:cubicBezTo>
                    <a:pt x="5483" y="21177"/>
                    <a:pt x="7520" y="21177"/>
                    <a:pt x="9762" y="19357"/>
                  </a:cubicBezTo>
                  <a:cubicBezTo>
                    <a:pt x="12003" y="17537"/>
                    <a:pt x="14449" y="13896"/>
                    <a:pt x="15060" y="10984"/>
                  </a:cubicBezTo>
                  <a:cubicBezTo>
                    <a:pt x="15671" y="8071"/>
                    <a:pt x="14449" y="5887"/>
                    <a:pt x="12819" y="4674"/>
                  </a:cubicBezTo>
                  <a:cubicBezTo>
                    <a:pt x="11188" y="3460"/>
                    <a:pt x="9151" y="3217"/>
                    <a:pt x="6909" y="4188"/>
                  </a:cubicBezTo>
                  <a:cubicBezTo>
                    <a:pt x="4668" y="5159"/>
                    <a:pt x="2222" y="7343"/>
                    <a:pt x="1000" y="9406"/>
                  </a:cubicBezTo>
                  <a:cubicBezTo>
                    <a:pt x="-223" y="11469"/>
                    <a:pt x="-223" y="13411"/>
                    <a:pt x="592" y="14746"/>
                  </a:cubicBezTo>
                  <a:cubicBezTo>
                    <a:pt x="1407" y="16080"/>
                    <a:pt x="3037" y="16808"/>
                    <a:pt x="5686" y="16566"/>
                  </a:cubicBezTo>
                  <a:cubicBezTo>
                    <a:pt x="8335" y="16323"/>
                    <a:pt x="12003" y="15110"/>
                    <a:pt x="14652" y="13289"/>
                  </a:cubicBezTo>
                  <a:cubicBezTo>
                    <a:pt x="17302" y="11469"/>
                    <a:pt x="18932" y="9042"/>
                    <a:pt x="19339" y="7222"/>
                  </a:cubicBezTo>
                  <a:cubicBezTo>
                    <a:pt x="19747" y="5402"/>
                    <a:pt x="18932" y="4188"/>
                    <a:pt x="17302" y="3581"/>
                  </a:cubicBezTo>
                  <a:cubicBezTo>
                    <a:pt x="15671" y="2975"/>
                    <a:pt x="13226" y="2975"/>
                    <a:pt x="10781" y="4916"/>
                  </a:cubicBezTo>
                  <a:cubicBezTo>
                    <a:pt x="8335" y="6858"/>
                    <a:pt x="5890" y="10741"/>
                    <a:pt x="4871" y="13289"/>
                  </a:cubicBezTo>
                  <a:cubicBezTo>
                    <a:pt x="3852" y="15838"/>
                    <a:pt x="4260" y="17051"/>
                    <a:pt x="5483" y="17415"/>
                  </a:cubicBezTo>
                  <a:cubicBezTo>
                    <a:pt x="6705" y="17779"/>
                    <a:pt x="8743" y="17294"/>
                    <a:pt x="11392" y="15474"/>
                  </a:cubicBezTo>
                  <a:cubicBezTo>
                    <a:pt x="14041" y="13653"/>
                    <a:pt x="17302" y="10498"/>
                    <a:pt x="19135" y="7950"/>
                  </a:cubicBezTo>
                  <a:cubicBezTo>
                    <a:pt x="20969" y="5402"/>
                    <a:pt x="21377" y="3460"/>
                    <a:pt x="19951" y="2004"/>
                  </a:cubicBezTo>
                  <a:cubicBezTo>
                    <a:pt x="18524" y="548"/>
                    <a:pt x="15264" y="-423"/>
                    <a:pt x="12207" y="184"/>
                  </a:cubicBezTo>
                  <a:cubicBezTo>
                    <a:pt x="9151" y="790"/>
                    <a:pt x="6298" y="2975"/>
                    <a:pt x="4464" y="5038"/>
                  </a:cubicBezTo>
                  <a:cubicBezTo>
                    <a:pt x="2630" y="7101"/>
                    <a:pt x="1815" y="9042"/>
                    <a:pt x="1815" y="10620"/>
                  </a:cubicBezTo>
                  <a:cubicBezTo>
                    <a:pt x="1815" y="12197"/>
                    <a:pt x="2630" y="13411"/>
                    <a:pt x="4056" y="14017"/>
                  </a:cubicBezTo>
                  <a:cubicBezTo>
                    <a:pt x="5483" y="14624"/>
                    <a:pt x="7520" y="14624"/>
                    <a:pt x="9966" y="13653"/>
                  </a:cubicBezTo>
                  <a:cubicBezTo>
                    <a:pt x="12411" y="12683"/>
                    <a:pt x="15264" y="10741"/>
                    <a:pt x="16894" y="9164"/>
                  </a:cubicBezTo>
                  <a:cubicBezTo>
                    <a:pt x="18524" y="7586"/>
                    <a:pt x="18932" y="6373"/>
                    <a:pt x="18524" y="5280"/>
                  </a:cubicBezTo>
                  <a:cubicBezTo>
                    <a:pt x="18117" y="4188"/>
                    <a:pt x="16894" y="3217"/>
                    <a:pt x="15468" y="3096"/>
                  </a:cubicBezTo>
                  <a:cubicBezTo>
                    <a:pt x="14041" y="2975"/>
                    <a:pt x="12411" y="3703"/>
                    <a:pt x="11188" y="4795"/>
                  </a:cubicBezTo>
                  <a:cubicBezTo>
                    <a:pt x="9966" y="5887"/>
                    <a:pt x="9151" y="7343"/>
                    <a:pt x="9762" y="8314"/>
                  </a:cubicBezTo>
                  <a:cubicBezTo>
                    <a:pt x="10373" y="9285"/>
                    <a:pt x="12411" y="9770"/>
                    <a:pt x="14449" y="9770"/>
                  </a:cubicBezTo>
                  <a:cubicBezTo>
                    <a:pt x="16486" y="9770"/>
                    <a:pt x="18524" y="9285"/>
                    <a:pt x="20562" y="879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8" name="Line"/>
            <p:cNvSpPr/>
            <p:nvPr/>
          </p:nvSpPr>
          <p:spPr>
            <a:xfrm>
              <a:off x="2449368" y="3317963"/>
              <a:ext cx="30307" cy="635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9" h="21583" fill="norm" stroke="1" extrusionOk="0">
                  <a:moveTo>
                    <a:pt x="3453" y="0"/>
                  </a:moveTo>
                  <a:cubicBezTo>
                    <a:pt x="1963" y="970"/>
                    <a:pt x="474" y="1941"/>
                    <a:pt x="101" y="2893"/>
                  </a:cubicBezTo>
                  <a:cubicBezTo>
                    <a:pt x="-271" y="3846"/>
                    <a:pt x="474" y="4780"/>
                    <a:pt x="846" y="5966"/>
                  </a:cubicBezTo>
                  <a:cubicBezTo>
                    <a:pt x="1219" y="7152"/>
                    <a:pt x="1219" y="8590"/>
                    <a:pt x="1219" y="10045"/>
                  </a:cubicBezTo>
                  <a:cubicBezTo>
                    <a:pt x="1219" y="11501"/>
                    <a:pt x="1219" y="12974"/>
                    <a:pt x="1591" y="14142"/>
                  </a:cubicBezTo>
                  <a:cubicBezTo>
                    <a:pt x="1963" y="15310"/>
                    <a:pt x="2708" y="16173"/>
                    <a:pt x="3826" y="17018"/>
                  </a:cubicBezTo>
                  <a:cubicBezTo>
                    <a:pt x="4943" y="17862"/>
                    <a:pt x="6432" y="18689"/>
                    <a:pt x="7550" y="19390"/>
                  </a:cubicBezTo>
                  <a:cubicBezTo>
                    <a:pt x="8667" y="20091"/>
                    <a:pt x="9412" y="20666"/>
                    <a:pt x="10529" y="21043"/>
                  </a:cubicBezTo>
                  <a:cubicBezTo>
                    <a:pt x="11646" y="21420"/>
                    <a:pt x="13136" y="21600"/>
                    <a:pt x="14998" y="21582"/>
                  </a:cubicBezTo>
                  <a:cubicBezTo>
                    <a:pt x="16860" y="21564"/>
                    <a:pt x="19095" y="21348"/>
                    <a:pt x="21329" y="2113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49" name="Line"/>
            <p:cNvSpPr/>
            <p:nvPr/>
          </p:nvSpPr>
          <p:spPr>
            <a:xfrm>
              <a:off x="2397669" y="3315260"/>
              <a:ext cx="97881" cy="9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93" fill="norm" stroke="1" extrusionOk="0">
                  <a:moveTo>
                    <a:pt x="5454" y="7813"/>
                  </a:moveTo>
                  <a:cubicBezTo>
                    <a:pt x="4293" y="9973"/>
                    <a:pt x="3132" y="12133"/>
                    <a:pt x="2203" y="14413"/>
                  </a:cubicBezTo>
                  <a:cubicBezTo>
                    <a:pt x="1274" y="16693"/>
                    <a:pt x="577" y="19093"/>
                    <a:pt x="228" y="19693"/>
                  </a:cubicBezTo>
                  <a:cubicBezTo>
                    <a:pt x="-120" y="20293"/>
                    <a:pt x="-120" y="19093"/>
                    <a:pt x="577" y="16453"/>
                  </a:cubicBezTo>
                  <a:cubicBezTo>
                    <a:pt x="1274" y="13813"/>
                    <a:pt x="2667" y="9733"/>
                    <a:pt x="3712" y="6973"/>
                  </a:cubicBezTo>
                  <a:cubicBezTo>
                    <a:pt x="4757" y="4213"/>
                    <a:pt x="5454" y="2773"/>
                    <a:pt x="6267" y="1693"/>
                  </a:cubicBezTo>
                  <a:cubicBezTo>
                    <a:pt x="7080" y="613"/>
                    <a:pt x="8009" y="-107"/>
                    <a:pt x="8822" y="13"/>
                  </a:cubicBezTo>
                  <a:cubicBezTo>
                    <a:pt x="9635" y="133"/>
                    <a:pt x="10332" y="1093"/>
                    <a:pt x="11377" y="3493"/>
                  </a:cubicBezTo>
                  <a:cubicBezTo>
                    <a:pt x="12422" y="5893"/>
                    <a:pt x="13815" y="9733"/>
                    <a:pt x="15557" y="12973"/>
                  </a:cubicBezTo>
                  <a:cubicBezTo>
                    <a:pt x="17299" y="16213"/>
                    <a:pt x="19390" y="18853"/>
                    <a:pt x="21480" y="2149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0" name="Line"/>
            <p:cNvSpPr/>
            <p:nvPr/>
          </p:nvSpPr>
          <p:spPr>
            <a:xfrm>
              <a:off x="2390775" y="3879938"/>
              <a:ext cx="6032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26" y="6000"/>
                    <a:pt x="9853" y="12000"/>
                    <a:pt x="13453" y="15600"/>
                  </a:cubicBezTo>
                  <a:cubicBezTo>
                    <a:pt x="17053" y="19200"/>
                    <a:pt x="19326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1" name="Line"/>
            <p:cNvSpPr/>
            <p:nvPr/>
          </p:nvSpPr>
          <p:spPr>
            <a:xfrm>
              <a:off x="2457450" y="3860888"/>
              <a:ext cx="25400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564"/>
                    <a:pt x="7200" y="11127"/>
                    <a:pt x="3600" y="14727"/>
                  </a:cubicBezTo>
                  <a:cubicBezTo>
                    <a:pt x="0" y="18327"/>
                    <a:pt x="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2" name="Line"/>
            <p:cNvSpPr/>
            <p:nvPr/>
          </p:nvSpPr>
          <p:spPr>
            <a:xfrm>
              <a:off x="2052769" y="3721518"/>
              <a:ext cx="534856" cy="999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593" fill="norm" stroke="1" extrusionOk="0">
                  <a:moveTo>
                    <a:pt x="15682" y="816"/>
                  </a:moveTo>
                  <a:cubicBezTo>
                    <a:pt x="15682" y="702"/>
                    <a:pt x="15682" y="587"/>
                    <a:pt x="15661" y="462"/>
                  </a:cubicBezTo>
                  <a:cubicBezTo>
                    <a:pt x="15639" y="336"/>
                    <a:pt x="15597" y="199"/>
                    <a:pt x="15469" y="119"/>
                  </a:cubicBezTo>
                  <a:cubicBezTo>
                    <a:pt x="15341" y="39"/>
                    <a:pt x="15127" y="16"/>
                    <a:pt x="14572" y="4"/>
                  </a:cubicBezTo>
                  <a:cubicBezTo>
                    <a:pt x="14017" y="-7"/>
                    <a:pt x="13121" y="-7"/>
                    <a:pt x="12054" y="153"/>
                  </a:cubicBezTo>
                  <a:cubicBezTo>
                    <a:pt x="10986" y="313"/>
                    <a:pt x="9748" y="633"/>
                    <a:pt x="8660" y="1113"/>
                  </a:cubicBezTo>
                  <a:cubicBezTo>
                    <a:pt x="7571" y="1593"/>
                    <a:pt x="6632" y="2233"/>
                    <a:pt x="5949" y="2873"/>
                  </a:cubicBezTo>
                  <a:cubicBezTo>
                    <a:pt x="5266" y="3513"/>
                    <a:pt x="4839" y="4153"/>
                    <a:pt x="4370" y="4816"/>
                  </a:cubicBezTo>
                  <a:cubicBezTo>
                    <a:pt x="3900" y="5479"/>
                    <a:pt x="3388" y="6164"/>
                    <a:pt x="2897" y="6884"/>
                  </a:cubicBezTo>
                  <a:cubicBezTo>
                    <a:pt x="2406" y="7604"/>
                    <a:pt x="1937" y="8359"/>
                    <a:pt x="1510" y="9159"/>
                  </a:cubicBezTo>
                  <a:cubicBezTo>
                    <a:pt x="1083" y="9959"/>
                    <a:pt x="699" y="10804"/>
                    <a:pt x="443" y="11604"/>
                  </a:cubicBezTo>
                  <a:cubicBezTo>
                    <a:pt x="186" y="12404"/>
                    <a:pt x="58" y="13159"/>
                    <a:pt x="16" y="13924"/>
                  </a:cubicBezTo>
                  <a:cubicBezTo>
                    <a:pt x="-27" y="14690"/>
                    <a:pt x="16" y="15467"/>
                    <a:pt x="144" y="16107"/>
                  </a:cubicBezTo>
                  <a:cubicBezTo>
                    <a:pt x="272" y="16747"/>
                    <a:pt x="485" y="17250"/>
                    <a:pt x="869" y="17764"/>
                  </a:cubicBezTo>
                  <a:cubicBezTo>
                    <a:pt x="1254" y="18279"/>
                    <a:pt x="1809" y="18804"/>
                    <a:pt x="2705" y="19216"/>
                  </a:cubicBezTo>
                  <a:cubicBezTo>
                    <a:pt x="3601" y="19627"/>
                    <a:pt x="4839" y="19924"/>
                    <a:pt x="6163" y="20153"/>
                  </a:cubicBezTo>
                  <a:cubicBezTo>
                    <a:pt x="7486" y="20382"/>
                    <a:pt x="8895" y="20542"/>
                    <a:pt x="10239" y="20679"/>
                  </a:cubicBezTo>
                  <a:cubicBezTo>
                    <a:pt x="11584" y="20816"/>
                    <a:pt x="12865" y="20930"/>
                    <a:pt x="14209" y="21033"/>
                  </a:cubicBezTo>
                  <a:cubicBezTo>
                    <a:pt x="15554" y="21136"/>
                    <a:pt x="16963" y="21227"/>
                    <a:pt x="18201" y="21319"/>
                  </a:cubicBezTo>
                  <a:cubicBezTo>
                    <a:pt x="19439" y="21410"/>
                    <a:pt x="20506" y="21502"/>
                    <a:pt x="21573" y="2159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3" name="Line"/>
            <p:cNvSpPr/>
            <p:nvPr/>
          </p:nvSpPr>
          <p:spPr>
            <a:xfrm>
              <a:off x="2514600" y="4651463"/>
              <a:ext cx="101820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5" h="21600" fill="norm" stroke="1" extrusionOk="0">
                  <a:moveTo>
                    <a:pt x="1322" y="0"/>
                  </a:moveTo>
                  <a:cubicBezTo>
                    <a:pt x="5951" y="450"/>
                    <a:pt x="10580" y="900"/>
                    <a:pt x="13886" y="1500"/>
                  </a:cubicBezTo>
                  <a:cubicBezTo>
                    <a:pt x="17192" y="2100"/>
                    <a:pt x="19176" y="2850"/>
                    <a:pt x="20278" y="3600"/>
                  </a:cubicBezTo>
                  <a:cubicBezTo>
                    <a:pt x="21380" y="4350"/>
                    <a:pt x="21600" y="5100"/>
                    <a:pt x="20388" y="6900"/>
                  </a:cubicBezTo>
                  <a:cubicBezTo>
                    <a:pt x="19176" y="8700"/>
                    <a:pt x="16531" y="11550"/>
                    <a:pt x="12894" y="14175"/>
                  </a:cubicBezTo>
                  <a:cubicBezTo>
                    <a:pt x="9257" y="16800"/>
                    <a:pt x="4629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4" name="Line"/>
            <p:cNvSpPr/>
            <p:nvPr/>
          </p:nvSpPr>
          <p:spPr>
            <a:xfrm>
              <a:off x="2772319" y="4601658"/>
              <a:ext cx="107406" cy="208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204" fill="norm" stroke="1" extrusionOk="0">
                  <a:moveTo>
                    <a:pt x="18950" y="544"/>
                  </a:moveTo>
                  <a:cubicBezTo>
                    <a:pt x="15773" y="114"/>
                    <a:pt x="12597" y="-316"/>
                    <a:pt x="9632" y="329"/>
                  </a:cubicBezTo>
                  <a:cubicBezTo>
                    <a:pt x="6667" y="974"/>
                    <a:pt x="3915" y="2693"/>
                    <a:pt x="2432" y="4144"/>
                  </a:cubicBezTo>
                  <a:cubicBezTo>
                    <a:pt x="950" y="5594"/>
                    <a:pt x="738" y="6777"/>
                    <a:pt x="1479" y="7744"/>
                  </a:cubicBezTo>
                  <a:cubicBezTo>
                    <a:pt x="2220" y="8711"/>
                    <a:pt x="3915" y="9463"/>
                    <a:pt x="5715" y="9947"/>
                  </a:cubicBezTo>
                  <a:cubicBezTo>
                    <a:pt x="7515" y="10430"/>
                    <a:pt x="9420" y="10645"/>
                    <a:pt x="10903" y="10806"/>
                  </a:cubicBezTo>
                  <a:cubicBezTo>
                    <a:pt x="12385" y="10968"/>
                    <a:pt x="13444" y="11075"/>
                    <a:pt x="13656" y="11344"/>
                  </a:cubicBezTo>
                  <a:cubicBezTo>
                    <a:pt x="13867" y="11612"/>
                    <a:pt x="13232" y="12042"/>
                    <a:pt x="11115" y="13063"/>
                  </a:cubicBezTo>
                  <a:cubicBezTo>
                    <a:pt x="8997" y="14084"/>
                    <a:pt x="5397" y="15696"/>
                    <a:pt x="3279" y="16771"/>
                  </a:cubicBezTo>
                  <a:cubicBezTo>
                    <a:pt x="1162" y="17845"/>
                    <a:pt x="526" y="18383"/>
                    <a:pt x="209" y="18974"/>
                  </a:cubicBezTo>
                  <a:cubicBezTo>
                    <a:pt x="-109" y="19565"/>
                    <a:pt x="-109" y="20209"/>
                    <a:pt x="526" y="20639"/>
                  </a:cubicBezTo>
                  <a:cubicBezTo>
                    <a:pt x="1162" y="21069"/>
                    <a:pt x="2432" y="21284"/>
                    <a:pt x="6032" y="21177"/>
                  </a:cubicBezTo>
                  <a:cubicBezTo>
                    <a:pt x="9632" y="21069"/>
                    <a:pt x="15562" y="20639"/>
                    <a:pt x="21491" y="20209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5" name="Line"/>
            <p:cNvSpPr/>
            <p:nvPr/>
          </p:nvSpPr>
          <p:spPr>
            <a:xfrm>
              <a:off x="2924175" y="4787988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143"/>
                    <a:pt x="3600" y="10286"/>
                    <a:pt x="7200" y="13886"/>
                  </a:cubicBezTo>
                  <a:cubicBezTo>
                    <a:pt x="10800" y="17486"/>
                    <a:pt x="16200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6" name="Line"/>
            <p:cNvSpPr/>
            <p:nvPr/>
          </p:nvSpPr>
          <p:spPr>
            <a:xfrm>
              <a:off x="2933700" y="4714963"/>
              <a:ext cx="317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7" name="Line"/>
            <p:cNvSpPr/>
            <p:nvPr/>
          </p:nvSpPr>
          <p:spPr>
            <a:xfrm>
              <a:off x="2800350" y="4479880"/>
              <a:ext cx="69850" cy="610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0" fill="norm" stroke="1" extrusionOk="0">
                  <a:moveTo>
                    <a:pt x="2945" y="1144"/>
                  </a:moveTo>
                  <a:cubicBezTo>
                    <a:pt x="1964" y="4439"/>
                    <a:pt x="982" y="7734"/>
                    <a:pt x="491" y="10480"/>
                  </a:cubicBezTo>
                  <a:cubicBezTo>
                    <a:pt x="0" y="13226"/>
                    <a:pt x="0" y="15422"/>
                    <a:pt x="0" y="17436"/>
                  </a:cubicBezTo>
                  <a:cubicBezTo>
                    <a:pt x="0" y="19449"/>
                    <a:pt x="0" y="21280"/>
                    <a:pt x="164" y="21097"/>
                  </a:cubicBezTo>
                  <a:cubicBezTo>
                    <a:pt x="327" y="20914"/>
                    <a:pt x="655" y="18717"/>
                    <a:pt x="1309" y="15788"/>
                  </a:cubicBezTo>
                  <a:cubicBezTo>
                    <a:pt x="1964" y="12860"/>
                    <a:pt x="2945" y="9199"/>
                    <a:pt x="4091" y="6087"/>
                  </a:cubicBezTo>
                  <a:cubicBezTo>
                    <a:pt x="5236" y="2975"/>
                    <a:pt x="6545" y="412"/>
                    <a:pt x="8509" y="46"/>
                  </a:cubicBezTo>
                  <a:cubicBezTo>
                    <a:pt x="10473" y="-320"/>
                    <a:pt x="13091" y="1511"/>
                    <a:pt x="15382" y="4988"/>
                  </a:cubicBezTo>
                  <a:cubicBezTo>
                    <a:pt x="17673" y="8466"/>
                    <a:pt x="19636" y="13592"/>
                    <a:pt x="21600" y="18717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8" name="Line"/>
            <p:cNvSpPr/>
            <p:nvPr/>
          </p:nvSpPr>
          <p:spPr>
            <a:xfrm>
              <a:off x="3057525" y="4692738"/>
              <a:ext cx="57150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59" name="Line"/>
            <p:cNvSpPr/>
            <p:nvPr/>
          </p:nvSpPr>
          <p:spPr>
            <a:xfrm>
              <a:off x="3067050" y="4737188"/>
              <a:ext cx="571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0" name="Line"/>
            <p:cNvSpPr/>
            <p:nvPr/>
          </p:nvSpPr>
          <p:spPr>
            <a:xfrm>
              <a:off x="3295650" y="4556213"/>
              <a:ext cx="98425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81" y="3600"/>
                    <a:pt x="8361" y="7200"/>
                    <a:pt x="11961" y="10800"/>
                  </a:cubicBezTo>
                  <a:cubicBezTo>
                    <a:pt x="15561" y="14400"/>
                    <a:pt x="18581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1" name="Line"/>
            <p:cNvSpPr/>
            <p:nvPr/>
          </p:nvSpPr>
          <p:spPr>
            <a:xfrm>
              <a:off x="3381375" y="4543513"/>
              <a:ext cx="19050" cy="18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042"/>
                    <a:pt x="12000" y="8084"/>
                    <a:pt x="8400" y="11684"/>
                  </a:cubicBezTo>
                  <a:cubicBezTo>
                    <a:pt x="4800" y="15284"/>
                    <a:pt x="2400" y="184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2" name="Line"/>
            <p:cNvSpPr/>
            <p:nvPr/>
          </p:nvSpPr>
          <p:spPr>
            <a:xfrm>
              <a:off x="3451225" y="4708613"/>
              <a:ext cx="190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3" name="Line"/>
            <p:cNvSpPr/>
            <p:nvPr/>
          </p:nvSpPr>
          <p:spPr>
            <a:xfrm>
              <a:off x="3448050" y="4633472"/>
              <a:ext cx="35984" cy="214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0836" fill="norm" stroke="1" extrusionOk="0">
                  <a:moveTo>
                    <a:pt x="9257" y="2057"/>
                  </a:moveTo>
                  <a:cubicBezTo>
                    <a:pt x="6789" y="5143"/>
                    <a:pt x="4320" y="8229"/>
                    <a:pt x="4011" y="11829"/>
                  </a:cubicBezTo>
                  <a:cubicBezTo>
                    <a:pt x="3703" y="15429"/>
                    <a:pt x="5554" y="19543"/>
                    <a:pt x="8640" y="20571"/>
                  </a:cubicBezTo>
                  <a:cubicBezTo>
                    <a:pt x="11726" y="21600"/>
                    <a:pt x="16046" y="19543"/>
                    <a:pt x="18514" y="15943"/>
                  </a:cubicBezTo>
                  <a:cubicBezTo>
                    <a:pt x="20983" y="12343"/>
                    <a:pt x="21600" y="7200"/>
                    <a:pt x="20366" y="4114"/>
                  </a:cubicBezTo>
                  <a:cubicBezTo>
                    <a:pt x="19131" y="1029"/>
                    <a:pt x="16046" y="0"/>
                    <a:pt x="12343" y="0"/>
                  </a:cubicBezTo>
                  <a:cubicBezTo>
                    <a:pt x="8640" y="0"/>
                    <a:pt x="4320" y="1029"/>
                    <a:pt x="0" y="2057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4" name="Line"/>
            <p:cNvSpPr/>
            <p:nvPr/>
          </p:nvSpPr>
          <p:spPr>
            <a:xfrm>
              <a:off x="3619500" y="4565738"/>
              <a:ext cx="114300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00" y="16364"/>
                    <a:pt x="10000" y="11127"/>
                    <a:pt x="13600" y="7527"/>
                  </a:cubicBezTo>
                  <a:cubicBezTo>
                    <a:pt x="17200" y="3927"/>
                    <a:pt x="19400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5" name="Line"/>
            <p:cNvSpPr/>
            <p:nvPr/>
          </p:nvSpPr>
          <p:spPr>
            <a:xfrm>
              <a:off x="3759200" y="4463308"/>
              <a:ext cx="120650" cy="611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87"/>
                  </a:moveTo>
                  <a:cubicBezTo>
                    <a:pt x="1895" y="-79"/>
                    <a:pt x="3789" y="-445"/>
                    <a:pt x="6632" y="1569"/>
                  </a:cubicBezTo>
                  <a:cubicBezTo>
                    <a:pt x="9474" y="3582"/>
                    <a:pt x="13263" y="7975"/>
                    <a:pt x="15916" y="11636"/>
                  </a:cubicBezTo>
                  <a:cubicBezTo>
                    <a:pt x="18568" y="15297"/>
                    <a:pt x="20084" y="18226"/>
                    <a:pt x="21600" y="21155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6" name="Line"/>
            <p:cNvSpPr/>
            <p:nvPr/>
          </p:nvSpPr>
          <p:spPr>
            <a:xfrm>
              <a:off x="3886200" y="4426038"/>
              <a:ext cx="31750" cy="200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840" y="1714"/>
                    <a:pt x="10080" y="3429"/>
                    <a:pt x="6480" y="6343"/>
                  </a:cubicBezTo>
                  <a:cubicBezTo>
                    <a:pt x="2880" y="9257"/>
                    <a:pt x="1440" y="13371"/>
                    <a:pt x="720" y="16114"/>
                  </a:cubicBezTo>
                  <a:cubicBezTo>
                    <a:pt x="0" y="18857"/>
                    <a:pt x="0" y="202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7" name="Line"/>
            <p:cNvSpPr/>
            <p:nvPr/>
          </p:nvSpPr>
          <p:spPr>
            <a:xfrm>
              <a:off x="3943350" y="4581613"/>
              <a:ext cx="12700" cy="60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8" name="Line"/>
            <p:cNvSpPr/>
            <p:nvPr/>
          </p:nvSpPr>
          <p:spPr>
            <a:xfrm>
              <a:off x="3930649" y="4505413"/>
              <a:ext cx="23516" cy="19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97" h="20482" fill="norm" stroke="1" extrusionOk="0">
                  <a:moveTo>
                    <a:pt x="13500" y="6821"/>
                  </a:moveTo>
                  <a:cubicBezTo>
                    <a:pt x="9900" y="10232"/>
                    <a:pt x="6300" y="13642"/>
                    <a:pt x="6750" y="16484"/>
                  </a:cubicBezTo>
                  <a:cubicBezTo>
                    <a:pt x="7200" y="19326"/>
                    <a:pt x="11700" y="21600"/>
                    <a:pt x="15300" y="19895"/>
                  </a:cubicBezTo>
                  <a:cubicBezTo>
                    <a:pt x="18900" y="18189"/>
                    <a:pt x="21600" y="12505"/>
                    <a:pt x="18900" y="8526"/>
                  </a:cubicBezTo>
                  <a:cubicBezTo>
                    <a:pt x="16200" y="4547"/>
                    <a:pt x="8100" y="227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69" name="Line"/>
            <p:cNvSpPr/>
            <p:nvPr/>
          </p:nvSpPr>
          <p:spPr>
            <a:xfrm>
              <a:off x="3824146" y="4292441"/>
              <a:ext cx="77929" cy="71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077" fill="norm" stroke="1" extrusionOk="0">
                  <a:moveTo>
                    <a:pt x="4855" y="6647"/>
                  </a:moveTo>
                  <a:cubicBezTo>
                    <a:pt x="3688" y="7586"/>
                    <a:pt x="2520" y="8525"/>
                    <a:pt x="1790" y="9934"/>
                  </a:cubicBezTo>
                  <a:cubicBezTo>
                    <a:pt x="1061" y="11343"/>
                    <a:pt x="769" y="13221"/>
                    <a:pt x="477" y="15569"/>
                  </a:cubicBezTo>
                  <a:cubicBezTo>
                    <a:pt x="185" y="17917"/>
                    <a:pt x="-107" y="20734"/>
                    <a:pt x="39" y="21047"/>
                  </a:cubicBezTo>
                  <a:cubicBezTo>
                    <a:pt x="185" y="21360"/>
                    <a:pt x="769" y="19169"/>
                    <a:pt x="1936" y="15725"/>
                  </a:cubicBezTo>
                  <a:cubicBezTo>
                    <a:pt x="3104" y="12282"/>
                    <a:pt x="4855" y="7586"/>
                    <a:pt x="6169" y="4612"/>
                  </a:cubicBezTo>
                  <a:cubicBezTo>
                    <a:pt x="7482" y="1638"/>
                    <a:pt x="8358" y="386"/>
                    <a:pt x="9525" y="73"/>
                  </a:cubicBezTo>
                  <a:cubicBezTo>
                    <a:pt x="10693" y="-240"/>
                    <a:pt x="12152" y="386"/>
                    <a:pt x="14196" y="3203"/>
                  </a:cubicBezTo>
                  <a:cubicBezTo>
                    <a:pt x="16239" y="6021"/>
                    <a:pt x="18866" y="11030"/>
                    <a:pt x="21493" y="1603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0" name="Line"/>
            <p:cNvSpPr/>
            <p:nvPr/>
          </p:nvSpPr>
          <p:spPr>
            <a:xfrm>
              <a:off x="4146550" y="4445088"/>
              <a:ext cx="60325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1" name="Line"/>
            <p:cNvSpPr/>
            <p:nvPr/>
          </p:nvSpPr>
          <p:spPr>
            <a:xfrm>
              <a:off x="4175125" y="4499063"/>
              <a:ext cx="69850" cy="158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82" y="17280"/>
                    <a:pt x="9164" y="12960"/>
                    <a:pt x="12764" y="9360"/>
                  </a:cubicBezTo>
                  <a:cubicBezTo>
                    <a:pt x="16364" y="5760"/>
                    <a:pt x="18982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2" name="Line"/>
            <p:cNvSpPr/>
            <p:nvPr/>
          </p:nvSpPr>
          <p:spPr>
            <a:xfrm>
              <a:off x="4286250" y="4365713"/>
              <a:ext cx="1206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21" y="3600"/>
                    <a:pt x="6442" y="7200"/>
                    <a:pt x="9663" y="10800"/>
                  </a:cubicBezTo>
                  <a:cubicBezTo>
                    <a:pt x="12884" y="14400"/>
                    <a:pt x="16105" y="18000"/>
                    <a:pt x="18095" y="19800"/>
                  </a:cubicBezTo>
                  <a:cubicBezTo>
                    <a:pt x="20084" y="21600"/>
                    <a:pt x="20842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3" name="Line"/>
            <p:cNvSpPr/>
            <p:nvPr/>
          </p:nvSpPr>
          <p:spPr>
            <a:xfrm>
              <a:off x="4408627" y="4343488"/>
              <a:ext cx="20498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7" h="21600" fill="norm" stroke="1" extrusionOk="0">
                  <a:moveTo>
                    <a:pt x="20917" y="0"/>
                  </a:moveTo>
                  <a:cubicBezTo>
                    <a:pt x="14437" y="1200"/>
                    <a:pt x="7957" y="2400"/>
                    <a:pt x="4177" y="5100"/>
                  </a:cubicBezTo>
                  <a:cubicBezTo>
                    <a:pt x="397" y="7800"/>
                    <a:pt x="-683" y="12000"/>
                    <a:pt x="397" y="15000"/>
                  </a:cubicBezTo>
                  <a:cubicBezTo>
                    <a:pt x="1477" y="18000"/>
                    <a:pt x="4717" y="19800"/>
                    <a:pt x="7957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4" name="Line"/>
            <p:cNvSpPr/>
            <p:nvPr/>
          </p:nvSpPr>
          <p:spPr>
            <a:xfrm>
              <a:off x="4489450" y="4495888"/>
              <a:ext cx="1" cy="44451"/>
            </a:xfrm>
            <a:prstGeom prst="ellipse">
              <a:avLst/>
            </a:pr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5" name="Line"/>
            <p:cNvSpPr/>
            <p:nvPr/>
          </p:nvSpPr>
          <p:spPr>
            <a:xfrm>
              <a:off x="4498975" y="4422863"/>
              <a:ext cx="1" cy="9526"/>
            </a:xfrm>
            <a:prstGeom prst="ellipse">
              <a:avLst/>
            </a:pr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6" name="Line"/>
            <p:cNvSpPr/>
            <p:nvPr/>
          </p:nvSpPr>
          <p:spPr>
            <a:xfrm>
              <a:off x="4584700" y="4410163"/>
              <a:ext cx="8890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7" name="Line"/>
            <p:cNvSpPr/>
            <p:nvPr/>
          </p:nvSpPr>
          <p:spPr>
            <a:xfrm>
              <a:off x="4773071" y="4276788"/>
              <a:ext cx="71979" cy="1531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6" h="21263" fill="norm" stroke="1" extrusionOk="0">
                  <a:moveTo>
                    <a:pt x="8026" y="445"/>
                  </a:moveTo>
                  <a:cubicBezTo>
                    <a:pt x="6483" y="151"/>
                    <a:pt x="4940" y="-143"/>
                    <a:pt x="3706" y="77"/>
                  </a:cubicBezTo>
                  <a:cubicBezTo>
                    <a:pt x="2472" y="298"/>
                    <a:pt x="1546" y="1033"/>
                    <a:pt x="775" y="3530"/>
                  </a:cubicBezTo>
                  <a:cubicBezTo>
                    <a:pt x="3" y="6028"/>
                    <a:pt x="-614" y="10290"/>
                    <a:pt x="1083" y="13596"/>
                  </a:cubicBezTo>
                  <a:cubicBezTo>
                    <a:pt x="2780" y="16902"/>
                    <a:pt x="6792" y="19253"/>
                    <a:pt x="10495" y="20355"/>
                  </a:cubicBezTo>
                  <a:cubicBezTo>
                    <a:pt x="14197" y="21457"/>
                    <a:pt x="17592" y="21310"/>
                    <a:pt x="20986" y="2116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8" name="Line"/>
            <p:cNvSpPr/>
            <p:nvPr/>
          </p:nvSpPr>
          <p:spPr>
            <a:xfrm>
              <a:off x="4858002" y="4241279"/>
              <a:ext cx="91352" cy="258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521" fill="norm" stroke="1" extrusionOk="0">
                  <a:moveTo>
                    <a:pt x="4410" y="9837"/>
                  </a:moveTo>
                  <a:cubicBezTo>
                    <a:pt x="5403" y="12835"/>
                    <a:pt x="6396" y="15832"/>
                    <a:pt x="7017" y="17596"/>
                  </a:cubicBezTo>
                  <a:cubicBezTo>
                    <a:pt x="7638" y="19359"/>
                    <a:pt x="7886" y="19888"/>
                    <a:pt x="8134" y="20417"/>
                  </a:cubicBezTo>
                  <a:cubicBezTo>
                    <a:pt x="8382" y="20946"/>
                    <a:pt x="8631" y="21475"/>
                    <a:pt x="8879" y="21519"/>
                  </a:cubicBezTo>
                  <a:cubicBezTo>
                    <a:pt x="9127" y="21563"/>
                    <a:pt x="9375" y="21122"/>
                    <a:pt x="8755" y="19403"/>
                  </a:cubicBezTo>
                  <a:cubicBezTo>
                    <a:pt x="8134" y="17684"/>
                    <a:pt x="6644" y="14686"/>
                    <a:pt x="5155" y="11733"/>
                  </a:cubicBezTo>
                  <a:cubicBezTo>
                    <a:pt x="3665" y="8779"/>
                    <a:pt x="2175" y="5870"/>
                    <a:pt x="1307" y="4195"/>
                  </a:cubicBezTo>
                  <a:cubicBezTo>
                    <a:pt x="438" y="2520"/>
                    <a:pt x="189" y="2079"/>
                    <a:pt x="65" y="1638"/>
                  </a:cubicBezTo>
                  <a:cubicBezTo>
                    <a:pt x="-59" y="1197"/>
                    <a:pt x="-59" y="756"/>
                    <a:pt x="562" y="448"/>
                  </a:cubicBezTo>
                  <a:cubicBezTo>
                    <a:pt x="1182" y="139"/>
                    <a:pt x="2424" y="-37"/>
                    <a:pt x="3789" y="7"/>
                  </a:cubicBezTo>
                  <a:cubicBezTo>
                    <a:pt x="5155" y="51"/>
                    <a:pt x="6644" y="316"/>
                    <a:pt x="8258" y="1374"/>
                  </a:cubicBezTo>
                  <a:cubicBezTo>
                    <a:pt x="9872" y="2432"/>
                    <a:pt x="11610" y="4283"/>
                    <a:pt x="12479" y="5429"/>
                  </a:cubicBezTo>
                  <a:cubicBezTo>
                    <a:pt x="13348" y="6575"/>
                    <a:pt x="13348" y="7016"/>
                    <a:pt x="12851" y="7413"/>
                  </a:cubicBezTo>
                  <a:cubicBezTo>
                    <a:pt x="12355" y="7810"/>
                    <a:pt x="11362" y="8162"/>
                    <a:pt x="11113" y="8118"/>
                  </a:cubicBezTo>
                  <a:cubicBezTo>
                    <a:pt x="10865" y="8074"/>
                    <a:pt x="11362" y="7633"/>
                    <a:pt x="12231" y="7325"/>
                  </a:cubicBezTo>
                  <a:cubicBezTo>
                    <a:pt x="13100" y="7016"/>
                    <a:pt x="14341" y="6840"/>
                    <a:pt x="15582" y="6752"/>
                  </a:cubicBezTo>
                  <a:cubicBezTo>
                    <a:pt x="16824" y="6663"/>
                    <a:pt x="18065" y="6663"/>
                    <a:pt x="19182" y="7060"/>
                  </a:cubicBezTo>
                  <a:cubicBezTo>
                    <a:pt x="20300" y="7457"/>
                    <a:pt x="21293" y="8250"/>
                    <a:pt x="21417" y="8867"/>
                  </a:cubicBezTo>
                  <a:cubicBezTo>
                    <a:pt x="21541" y="9485"/>
                    <a:pt x="20796" y="9925"/>
                    <a:pt x="19803" y="10322"/>
                  </a:cubicBezTo>
                  <a:cubicBezTo>
                    <a:pt x="18810" y="10719"/>
                    <a:pt x="17569" y="11072"/>
                    <a:pt x="16327" y="11204"/>
                  </a:cubicBezTo>
                  <a:cubicBezTo>
                    <a:pt x="15086" y="11336"/>
                    <a:pt x="13844" y="11248"/>
                    <a:pt x="13348" y="11116"/>
                  </a:cubicBezTo>
                  <a:cubicBezTo>
                    <a:pt x="12851" y="10983"/>
                    <a:pt x="13100" y="10807"/>
                    <a:pt x="13348" y="10631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79" name="Line"/>
            <p:cNvSpPr/>
            <p:nvPr/>
          </p:nvSpPr>
          <p:spPr>
            <a:xfrm>
              <a:off x="4959349" y="4311738"/>
              <a:ext cx="40423" cy="564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3" h="21327" fill="norm" stroke="1" extrusionOk="0">
                  <a:moveTo>
                    <a:pt x="13292" y="1200"/>
                  </a:moveTo>
                  <a:cubicBezTo>
                    <a:pt x="11631" y="5600"/>
                    <a:pt x="9969" y="10000"/>
                    <a:pt x="9415" y="13400"/>
                  </a:cubicBezTo>
                  <a:cubicBezTo>
                    <a:pt x="8862" y="16800"/>
                    <a:pt x="9415" y="19200"/>
                    <a:pt x="11077" y="20400"/>
                  </a:cubicBezTo>
                  <a:cubicBezTo>
                    <a:pt x="12738" y="21600"/>
                    <a:pt x="15508" y="21600"/>
                    <a:pt x="17723" y="20600"/>
                  </a:cubicBezTo>
                  <a:cubicBezTo>
                    <a:pt x="19938" y="19600"/>
                    <a:pt x="21600" y="17600"/>
                    <a:pt x="21046" y="14800"/>
                  </a:cubicBezTo>
                  <a:cubicBezTo>
                    <a:pt x="20492" y="12000"/>
                    <a:pt x="17723" y="8400"/>
                    <a:pt x="13846" y="5800"/>
                  </a:cubicBezTo>
                  <a:cubicBezTo>
                    <a:pt x="9969" y="3200"/>
                    <a:pt x="4985" y="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0" name="Line"/>
            <p:cNvSpPr/>
            <p:nvPr/>
          </p:nvSpPr>
          <p:spPr>
            <a:xfrm>
              <a:off x="4861057" y="4113257"/>
              <a:ext cx="88769" cy="661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8" h="21443" fill="norm" stroke="1" extrusionOk="0">
                  <a:moveTo>
                    <a:pt x="2282" y="12872"/>
                  </a:moveTo>
                  <a:cubicBezTo>
                    <a:pt x="2282" y="11157"/>
                    <a:pt x="2282" y="9443"/>
                    <a:pt x="2025" y="9443"/>
                  </a:cubicBezTo>
                  <a:cubicBezTo>
                    <a:pt x="1768" y="9443"/>
                    <a:pt x="1254" y="11157"/>
                    <a:pt x="868" y="12872"/>
                  </a:cubicBezTo>
                  <a:cubicBezTo>
                    <a:pt x="482" y="14586"/>
                    <a:pt x="225" y="16300"/>
                    <a:pt x="97" y="18014"/>
                  </a:cubicBezTo>
                  <a:cubicBezTo>
                    <a:pt x="-32" y="19729"/>
                    <a:pt x="-32" y="21443"/>
                    <a:pt x="97" y="21443"/>
                  </a:cubicBezTo>
                  <a:cubicBezTo>
                    <a:pt x="225" y="21443"/>
                    <a:pt x="482" y="19729"/>
                    <a:pt x="1382" y="16300"/>
                  </a:cubicBezTo>
                  <a:cubicBezTo>
                    <a:pt x="2282" y="12872"/>
                    <a:pt x="3825" y="7729"/>
                    <a:pt x="4982" y="4472"/>
                  </a:cubicBezTo>
                  <a:cubicBezTo>
                    <a:pt x="6139" y="1214"/>
                    <a:pt x="6911" y="-157"/>
                    <a:pt x="7811" y="14"/>
                  </a:cubicBezTo>
                  <a:cubicBezTo>
                    <a:pt x="8711" y="186"/>
                    <a:pt x="9739" y="1900"/>
                    <a:pt x="12054" y="5329"/>
                  </a:cubicBezTo>
                  <a:cubicBezTo>
                    <a:pt x="14368" y="8757"/>
                    <a:pt x="17968" y="13900"/>
                    <a:pt x="21568" y="1904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1" name="Line"/>
            <p:cNvSpPr/>
            <p:nvPr/>
          </p:nvSpPr>
          <p:spPr>
            <a:xfrm>
              <a:off x="5051425" y="4267288"/>
              <a:ext cx="60325" cy="222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2" name="Line"/>
            <p:cNvSpPr/>
            <p:nvPr/>
          </p:nvSpPr>
          <p:spPr>
            <a:xfrm>
              <a:off x="5086350" y="4222838"/>
              <a:ext cx="28575" cy="1174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2335"/>
                    <a:pt x="0" y="4670"/>
                    <a:pt x="3600" y="8270"/>
                  </a:cubicBezTo>
                  <a:cubicBezTo>
                    <a:pt x="7200" y="11870"/>
                    <a:pt x="14400" y="167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3" name="Line"/>
            <p:cNvSpPr/>
            <p:nvPr/>
          </p:nvSpPr>
          <p:spPr>
            <a:xfrm>
              <a:off x="5151749" y="4139289"/>
              <a:ext cx="71127" cy="283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7" h="21436" fill="norm" stroke="1" extrusionOk="0">
                  <a:moveTo>
                    <a:pt x="8006" y="21436"/>
                  </a:moveTo>
                  <a:cubicBezTo>
                    <a:pt x="6418" y="18396"/>
                    <a:pt x="4829" y="15356"/>
                    <a:pt x="3400" y="12356"/>
                  </a:cubicBezTo>
                  <a:cubicBezTo>
                    <a:pt x="1971" y="9356"/>
                    <a:pt x="700" y="6396"/>
                    <a:pt x="223" y="4396"/>
                  </a:cubicBezTo>
                  <a:cubicBezTo>
                    <a:pt x="-253" y="2396"/>
                    <a:pt x="65" y="1356"/>
                    <a:pt x="859" y="716"/>
                  </a:cubicBezTo>
                  <a:cubicBezTo>
                    <a:pt x="1653" y="76"/>
                    <a:pt x="2923" y="-164"/>
                    <a:pt x="4353" y="116"/>
                  </a:cubicBezTo>
                  <a:cubicBezTo>
                    <a:pt x="5782" y="396"/>
                    <a:pt x="7371" y="1196"/>
                    <a:pt x="8641" y="2276"/>
                  </a:cubicBezTo>
                  <a:cubicBezTo>
                    <a:pt x="9912" y="3356"/>
                    <a:pt x="10865" y="4716"/>
                    <a:pt x="11500" y="5636"/>
                  </a:cubicBezTo>
                  <a:cubicBezTo>
                    <a:pt x="12135" y="6556"/>
                    <a:pt x="12453" y="7036"/>
                    <a:pt x="12929" y="7076"/>
                  </a:cubicBezTo>
                  <a:cubicBezTo>
                    <a:pt x="13406" y="7116"/>
                    <a:pt x="14041" y="6716"/>
                    <a:pt x="15153" y="6516"/>
                  </a:cubicBezTo>
                  <a:cubicBezTo>
                    <a:pt x="16265" y="6316"/>
                    <a:pt x="17853" y="6316"/>
                    <a:pt x="19123" y="6476"/>
                  </a:cubicBezTo>
                  <a:cubicBezTo>
                    <a:pt x="20394" y="6636"/>
                    <a:pt x="21347" y="6956"/>
                    <a:pt x="21347" y="7676"/>
                  </a:cubicBezTo>
                  <a:cubicBezTo>
                    <a:pt x="21347" y="8396"/>
                    <a:pt x="20394" y="9516"/>
                    <a:pt x="19123" y="10196"/>
                  </a:cubicBezTo>
                  <a:cubicBezTo>
                    <a:pt x="17853" y="10876"/>
                    <a:pt x="16265" y="11116"/>
                    <a:pt x="14676" y="11356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4" name="Line"/>
            <p:cNvSpPr/>
            <p:nvPr/>
          </p:nvSpPr>
          <p:spPr>
            <a:xfrm>
              <a:off x="5260975" y="4222838"/>
              <a:ext cx="3175" cy="53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5" name="Line"/>
            <p:cNvSpPr/>
            <p:nvPr/>
          </p:nvSpPr>
          <p:spPr>
            <a:xfrm>
              <a:off x="5135964" y="4064110"/>
              <a:ext cx="93261" cy="63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6" h="20483" fill="norm" stroke="1" extrusionOk="0">
                  <a:moveTo>
                    <a:pt x="3912" y="3078"/>
                  </a:moveTo>
                  <a:cubicBezTo>
                    <a:pt x="3184" y="6850"/>
                    <a:pt x="2456" y="10621"/>
                    <a:pt x="1849" y="13878"/>
                  </a:cubicBezTo>
                  <a:cubicBezTo>
                    <a:pt x="1242" y="17136"/>
                    <a:pt x="757" y="19878"/>
                    <a:pt x="393" y="20393"/>
                  </a:cubicBezTo>
                  <a:cubicBezTo>
                    <a:pt x="29" y="20907"/>
                    <a:pt x="-214" y="19193"/>
                    <a:pt x="271" y="15764"/>
                  </a:cubicBezTo>
                  <a:cubicBezTo>
                    <a:pt x="757" y="12336"/>
                    <a:pt x="1970" y="7193"/>
                    <a:pt x="3184" y="3936"/>
                  </a:cubicBezTo>
                  <a:cubicBezTo>
                    <a:pt x="4397" y="678"/>
                    <a:pt x="5611" y="-693"/>
                    <a:pt x="7552" y="336"/>
                  </a:cubicBezTo>
                  <a:cubicBezTo>
                    <a:pt x="9494" y="1364"/>
                    <a:pt x="12164" y="4793"/>
                    <a:pt x="14590" y="8393"/>
                  </a:cubicBezTo>
                  <a:cubicBezTo>
                    <a:pt x="17017" y="11993"/>
                    <a:pt x="19202" y="15764"/>
                    <a:pt x="21386" y="19536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6" name="Line"/>
            <p:cNvSpPr/>
            <p:nvPr/>
          </p:nvSpPr>
          <p:spPr>
            <a:xfrm>
              <a:off x="5327650" y="4124413"/>
              <a:ext cx="952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60" y="2329"/>
                    <a:pt x="6720" y="4659"/>
                    <a:pt x="10200" y="7729"/>
                  </a:cubicBezTo>
                  <a:cubicBezTo>
                    <a:pt x="13680" y="10800"/>
                    <a:pt x="17280" y="14612"/>
                    <a:pt x="19200" y="17047"/>
                  </a:cubicBezTo>
                  <a:cubicBezTo>
                    <a:pt x="21120" y="19482"/>
                    <a:pt x="21360" y="2054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7" name="Line"/>
            <p:cNvSpPr/>
            <p:nvPr/>
          </p:nvSpPr>
          <p:spPr>
            <a:xfrm>
              <a:off x="5372100" y="4111713"/>
              <a:ext cx="44450" cy="161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2965"/>
                    <a:pt x="13371" y="5929"/>
                    <a:pt x="9771" y="9529"/>
                  </a:cubicBezTo>
                  <a:cubicBezTo>
                    <a:pt x="6171" y="13129"/>
                    <a:pt x="3086" y="173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8" name="Line"/>
            <p:cNvSpPr/>
            <p:nvPr/>
          </p:nvSpPr>
          <p:spPr>
            <a:xfrm>
              <a:off x="5467350" y="4216488"/>
              <a:ext cx="7847" cy="476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0" y="0"/>
                  </a:moveTo>
                  <a:cubicBezTo>
                    <a:pt x="8100" y="1920"/>
                    <a:pt x="16200" y="3840"/>
                    <a:pt x="18900" y="7440"/>
                  </a:cubicBezTo>
                  <a:cubicBezTo>
                    <a:pt x="21600" y="11040"/>
                    <a:pt x="18900" y="1632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89" name="Line"/>
            <p:cNvSpPr/>
            <p:nvPr/>
          </p:nvSpPr>
          <p:spPr>
            <a:xfrm>
              <a:off x="5473700" y="4162513"/>
              <a:ext cx="6350" cy="31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0" name="Line"/>
            <p:cNvSpPr/>
            <p:nvPr/>
          </p:nvSpPr>
          <p:spPr>
            <a:xfrm>
              <a:off x="5556250" y="4057738"/>
              <a:ext cx="34118" cy="21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0" h="21600" fill="norm" stroke="1" extrusionOk="0">
                  <a:moveTo>
                    <a:pt x="0" y="0"/>
                  </a:moveTo>
                  <a:cubicBezTo>
                    <a:pt x="9529" y="3130"/>
                    <a:pt x="19059" y="6261"/>
                    <a:pt x="20329" y="9861"/>
                  </a:cubicBezTo>
                  <a:cubicBezTo>
                    <a:pt x="21600" y="13461"/>
                    <a:pt x="14612" y="17530"/>
                    <a:pt x="7624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1" name="Line"/>
            <p:cNvSpPr/>
            <p:nvPr/>
          </p:nvSpPr>
          <p:spPr>
            <a:xfrm>
              <a:off x="5826855" y="4427667"/>
              <a:ext cx="211995" cy="24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89" fill="norm" stroke="1" extrusionOk="0">
                  <a:moveTo>
                    <a:pt x="247" y="8301"/>
                  </a:moveTo>
                  <a:cubicBezTo>
                    <a:pt x="33" y="7212"/>
                    <a:pt x="-181" y="6123"/>
                    <a:pt x="247" y="5397"/>
                  </a:cubicBezTo>
                  <a:cubicBezTo>
                    <a:pt x="674" y="4671"/>
                    <a:pt x="1744" y="4308"/>
                    <a:pt x="3455" y="4399"/>
                  </a:cubicBezTo>
                  <a:cubicBezTo>
                    <a:pt x="5166" y="4489"/>
                    <a:pt x="7518" y="5034"/>
                    <a:pt x="9336" y="7303"/>
                  </a:cubicBezTo>
                  <a:cubicBezTo>
                    <a:pt x="11154" y="9572"/>
                    <a:pt x="12437" y="13565"/>
                    <a:pt x="12971" y="16015"/>
                  </a:cubicBezTo>
                  <a:cubicBezTo>
                    <a:pt x="13506" y="18466"/>
                    <a:pt x="13292" y="19373"/>
                    <a:pt x="12758" y="20099"/>
                  </a:cubicBezTo>
                  <a:cubicBezTo>
                    <a:pt x="12223" y="20825"/>
                    <a:pt x="11368" y="21370"/>
                    <a:pt x="10619" y="21279"/>
                  </a:cubicBezTo>
                  <a:cubicBezTo>
                    <a:pt x="9870" y="21188"/>
                    <a:pt x="9229" y="20462"/>
                    <a:pt x="9015" y="18012"/>
                  </a:cubicBezTo>
                  <a:cubicBezTo>
                    <a:pt x="8801" y="15562"/>
                    <a:pt x="9015" y="11387"/>
                    <a:pt x="10619" y="8029"/>
                  </a:cubicBezTo>
                  <a:cubicBezTo>
                    <a:pt x="12223" y="4671"/>
                    <a:pt x="15217" y="2130"/>
                    <a:pt x="17249" y="950"/>
                  </a:cubicBezTo>
                  <a:cubicBezTo>
                    <a:pt x="19280" y="-230"/>
                    <a:pt x="20350" y="-48"/>
                    <a:pt x="21419" y="133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2" name="Line"/>
            <p:cNvSpPr/>
            <p:nvPr/>
          </p:nvSpPr>
          <p:spPr>
            <a:xfrm>
              <a:off x="6042748" y="4436193"/>
              <a:ext cx="186602" cy="1994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0767" fill="norm" stroke="1" extrusionOk="0">
                  <a:moveTo>
                    <a:pt x="278" y="6547"/>
                  </a:moveTo>
                  <a:cubicBezTo>
                    <a:pt x="278" y="7649"/>
                    <a:pt x="278" y="8751"/>
                    <a:pt x="878" y="9412"/>
                  </a:cubicBezTo>
                  <a:cubicBezTo>
                    <a:pt x="1478" y="10073"/>
                    <a:pt x="2678" y="10294"/>
                    <a:pt x="3758" y="9963"/>
                  </a:cubicBezTo>
                  <a:cubicBezTo>
                    <a:pt x="4838" y="9632"/>
                    <a:pt x="5798" y="8751"/>
                    <a:pt x="6758" y="7538"/>
                  </a:cubicBezTo>
                  <a:cubicBezTo>
                    <a:pt x="7718" y="6326"/>
                    <a:pt x="8678" y="4783"/>
                    <a:pt x="9158" y="3351"/>
                  </a:cubicBezTo>
                  <a:cubicBezTo>
                    <a:pt x="9638" y="1918"/>
                    <a:pt x="9638" y="596"/>
                    <a:pt x="8918" y="155"/>
                  </a:cubicBezTo>
                  <a:cubicBezTo>
                    <a:pt x="8198" y="-286"/>
                    <a:pt x="6758" y="155"/>
                    <a:pt x="4958" y="2249"/>
                  </a:cubicBezTo>
                  <a:cubicBezTo>
                    <a:pt x="3158" y="4343"/>
                    <a:pt x="998" y="8090"/>
                    <a:pt x="278" y="11396"/>
                  </a:cubicBezTo>
                  <a:cubicBezTo>
                    <a:pt x="-442" y="14702"/>
                    <a:pt x="278" y="17567"/>
                    <a:pt x="1958" y="19220"/>
                  </a:cubicBezTo>
                  <a:cubicBezTo>
                    <a:pt x="3638" y="20873"/>
                    <a:pt x="6278" y="21314"/>
                    <a:pt x="9638" y="19992"/>
                  </a:cubicBezTo>
                  <a:cubicBezTo>
                    <a:pt x="12998" y="18669"/>
                    <a:pt x="17078" y="15583"/>
                    <a:pt x="21158" y="1249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3" name="Line"/>
            <p:cNvSpPr/>
            <p:nvPr/>
          </p:nvSpPr>
          <p:spPr>
            <a:xfrm>
              <a:off x="6200791" y="4397413"/>
              <a:ext cx="114544" cy="21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136" fill="norm" stroke="1" extrusionOk="0">
                  <a:moveTo>
                    <a:pt x="15618" y="622"/>
                  </a:moveTo>
                  <a:cubicBezTo>
                    <a:pt x="13689" y="210"/>
                    <a:pt x="11761" y="-201"/>
                    <a:pt x="9061" y="108"/>
                  </a:cubicBezTo>
                  <a:cubicBezTo>
                    <a:pt x="6361" y="416"/>
                    <a:pt x="2889" y="1445"/>
                    <a:pt x="1154" y="2473"/>
                  </a:cubicBezTo>
                  <a:cubicBezTo>
                    <a:pt x="-582" y="3502"/>
                    <a:pt x="-582" y="4530"/>
                    <a:pt x="2697" y="6588"/>
                  </a:cubicBezTo>
                  <a:cubicBezTo>
                    <a:pt x="5975" y="8645"/>
                    <a:pt x="12532" y="11730"/>
                    <a:pt x="16197" y="13788"/>
                  </a:cubicBezTo>
                  <a:cubicBezTo>
                    <a:pt x="19861" y="15845"/>
                    <a:pt x="20632" y="16873"/>
                    <a:pt x="20825" y="17902"/>
                  </a:cubicBezTo>
                  <a:cubicBezTo>
                    <a:pt x="21018" y="18930"/>
                    <a:pt x="20632" y="19959"/>
                    <a:pt x="19475" y="20576"/>
                  </a:cubicBezTo>
                  <a:cubicBezTo>
                    <a:pt x="18318" y="21193"/>
                    <a:pt x="16389" y="21399"/>
                    <a:pt x="14847" y="20679"/>
                  </a:cubicBezTo>
                  <a:cubicBezTo>
                    <a:pt x="13304" y="19959"/>
                    <a:pt x="12147" y="18313"/>
                    <a:pt x="10989" y="16668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4" name="Line"/>
            <p:cNvSpPr/>
            <p:nvPr/>
          </p:nvSpPr>
          <p:spPr>
            <a:xfrm>
              <a:off x="6337300" y="4397463"/>
              <a:ext cx="2545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4954" y="0"/>
                  </a:moveTo>
                  <a:cubicBezTo>
                    <a:pt x="18277" y="3771"/>
                    <a:pt x="21600" y="7543"/>
                    <a:pt x="19108" y="11143"/>
                  </a:cubicBezTo>
                  <a:cubicBezTo>
                    <a:pt x="16615" y="14743"/>
                    <a:pt x="8308" y="18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5" name="Line"/>
            <p:cNvSpPr/>
            <p:nvPr/>
          </p:nvSpPr>
          <p:spPr>
            <a:xfrm>
              <a:off x="6318250" y="4306758"/>
              <a:ext cx="38100" cy="5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46" fill="norm" stroke="1" extrusionOk="0">
                  <a:moveTo>
                    <a:pt x="0" y="20746"/>
                  </a:moveTo>
                  <a:cubicBezTo>
                    <a:pt x="1200" y="13298"/>
                    <a:pt x="2400" y="5849"/>
                    <a:pt x="6000" y="2498"/>
                  </a:cubicBezTo>
                  <a:cubicBezTo>
                    <a:pt x="9600" y="-854"/>
                    <a:pt x="15600" y="-109"/>
                    <a:pt x="21600" y="636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6" name="Line"/>
            <p:cNvSpPr/>
            <p:nvPr/>
          </p:nvSpPr>
          <p:spPr>
            <a:xfrm>
              <a:off x="6427630" y="3992060"/>
              <a:ext cx="551021" cy="5451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396" fill="norm" stroke="1" extrusionOk="0">
                  <a:moveTo>
                    <a:pt x="4891" y="14416"/>
                  </a:moveTo>
                  <a:cubicBezTo>
                    <a:pt x="4479" y="14250"/>
                    <a:pt x="4067" y="14084"/>
                    <a:pt x="3283" y="14541"/>
                  </a:cubicBezTo>
                  <a:cubicBezTo>
                    <a:pt x="2500" y="14998"/>
                    <a:pt x="1346" y="16078"/>
                    <a:pt x="686" y="17158"/>
                  </a:cubicBezTo>
                  <a:cubicBezTo>
                    <a:pt x="27" y="18238"/>
                    <a:pt x="-138" y="19318"/>
                    <a:pt x="109" y="20149"/>
                  </a:cubicBezTo>
                  <a:cubicBezTo>
                    <a:pt x="357" y="20979"/>
                    <a:pt x="1016" y="21561"/>
                    <a:pt x="1717" y="21353"/>
                  </a:cubicBezTo>
                  <a:cubicBezTo>
                    <a:pt x="2418" y="21146"/>
                    <a:pt x="3160" y="20149"/>
                    <a:pt x="3696" y="18279"/>
                  </a:cubicBezTo>
                  <a:cubicBezTo>
                    <a:pt x="4231" y="16410"/>
                    <a:pt x="4561" y="13669"/>
                    <a:pt x="4561" y="11467"/>
                  </a:cubicBezTo>
                  <a:cubicBezTo>
                    <a:pt x="4561" y="9266"/>
                    <a:pt x="4231" y="7604"/>
                    <a:pt x="3943" y="6607"/>
                  </a:cubicBezTo>
                  <a:cubicBezTo>
                    <a:pt x="3654" y="5610"/>
                    <a:pt x="3407" y="5278"/>
                    <a:pt x="3201" y="5319"/>
                  </a:cubicBezTo>
                  <a:cubicBezTo>
                    <a:pt x="2995" y="5361"/>
                    <a:pt x="2830" y="5776"/>
                    <a:pt x="2747" y="7479"/>
                  </a:cubicBezTo>
                  <a:cubicBezTo>
                    <a:pt x="2665" y="9183"/>
                    <a:pt x="2665" y="12173"/>
                    <a:pt x="2912" y="14375"/>
                  </a:cubicBezTo>
                  <a:cubicBezTo>
                    <a:pt x="3160" y="16576"/>
                    <a:pt x="3654" y="17989"/>
                    <a:pt x="4067" y="18861"/>
                  </a:cubicBezTo>
                  <a:cubicBezTo>
                    <a:pt x="4479" y="19733"/>
                    <a:pt x="4809" y="20066"/>
                    <a:pt x="5138" y="20107"/>
                  </a:cubicBezTo>
                  <a:cubicBezTo>
                    <a:pt x="5468" y="20149"/>
                    <a:pt x="5798" y="19899"/>
                    <a:pt x="6128" y="18903"/>
                  </a:cubicBezTo>
                  <a:cubicBezTo>
                    <a:pt x="6457" y="17906"/>
                    <a:pt x="6787" y="16161"/>
                    <a:pt x="6911" y="15538"/>
                  </a:cubicBezTo>
                  <a:cubicBezTo>
                    <a:pt x="7035" y="14915"/>
                    <a:pt x="6952" y="15413"/>
                    <a:pt x="7035" y="16078"/>
                  </a:cubicBezTo>
                  <a:cubicBezTo>
                    <a:pt x="7117" y="16743"/>
                    <a:pt x="7364" y="17573"/>
                    <a:pt x="7735" y="18072"/>
                  </a:cubicBezTo>
                  <a:cubicBezTo>
                    <a:pt x="8106" y="18570"/>
                    <a:pt x="8601" y="18736"/>
                    <a:pt x="9178" y="18072"/>
                  </a:cubicBezTo>
                  <a:cubicBezTo>
                    <a:pt x="9755" y="17407"/>
                    <a:pt x="10415" y="15912"/>
                    <a:pt x="10744" y="14956"/>
                  </a:cubicBezTo>
                  <a:cubicBezTo>
                    <a:pt x="11074" y="14001"/>
                    <a:pt x="11074" y="13586"/>
                    <a:pt x="11033" y="13627"/>
                  </a:cubicBezTo>
                  <a:cubicBezTo>
                    <a:pt x="10992" y="13669"/>
                    <a:pt x="10909" y="14167"/>
                    <a:pt x="10992" y="14915"/>
                  </a:cubicBezTo>
                  <a:cubicBezTo>
                    <a:pt x="11074" y="15663"/>
                    <a:pt x="11322" y="16659"/>
                    <a:pt x="11610" y="17283"/>
                  </a:cubicBezTo>
                  <a:cubicBezTo>
                    <a:pt x="11899" y="17906"/>
                    <a:pt x="12228" y="18155"/>
                    <a:pt x="12847" y="18196"/>
                  </a:cubicBezTo>
                  <a:cubicBezTo>
                    <a:pt x="13465" y="18238"/>
                    <a:pt x="14372" y="18072"/>
                    <a:pt x="15196" y="17449"/>
                  </a:cubicBezTo>
                  <a:cubicBezTo>
                    <a:pt x="16021" y="16826"/>
                    <a:pt x="16763" y="15746"/>
                    <a:pt x="17175" y="14998"/>
                  </a:cubicBezTo>
                  <a:cubicBezTo>
                    <a:pt x="17587" y="14250"/>
                    <a:pt x="17670" y="13835"/>
                    <a:pt x="17752" y="13378"/>
                  </a:cubicBezTo>
                  <a:cubicBezTo>
                    <a:pt x="17835" y="12921"/>
                    <a:pt x="17917" y="12423"/>
                    <a:pt x="17752" y="12173"/>
                  </a:cubicBezTo>
                  <a:cubicBezTo>
                    <a:pt x="17587" y="11924"/>
                    <a:pt x="17175" y="11924"/>
                    <a:pt x="16804" y="12132"/>
                  </a:cubicBezTo>
                  <a:cubicBezTo>
                    <a:pt x="16433" y="12339"/>
                    <a:pt x="16103" y="12755"/>
                    <a:pt x="15815" y="13170"/>
                  </a:cubicBezTo>
                  <a:cubicBezTo>
                    <a:pt x="15526" y="13586"/>
                    <a:pt x="15279" y="14001"/>
                    <a:pt x="15114" y="14416"/>
                  </a:cubicBezTo>
                  <a:cubicBezTo>
                    <a:pt x="14949" y="14832"/>
                    <a:pt x="14867" y="15247"/>
                    <a:pt x="15031" y="15496"/>
                  </a:cubicBezTo>
                  <a:cubicBezTo>
                    <a:pt x="15196" y="15746"/>
                    <a:pt x="15609" y="15829"/>
                    <a:pt x="16021" y="15579"/>
                  </a:cubicBezTo>
                  <a:cubicBezTo>
                    <a:pt x="16433" y="15330"/>
                    <a:pt x="16845" y="14749"/>
                    <a:pt x="17051" y="14707"/>
                  </a:cubicBezTo>
                  <a:cubicBezTo>
                    <a:pt x="17257" y="14666"/>
                    <a:pt x="17257" y="15164"/>
                    <a:pt x="17299" y="15621"/>
                  </a:cubicBezTo>
                  <a:cubicBezTo>
                    <a:pt x="17340" y="16078"/>
                    <a:pt x="17422" y="16493"/>
                    <a:pt x="17628" y="16826"/>
                  </a:cubicBezTo>
                  <a:cubicBezTo>
                    <a:pt x="17835" y="17158"/>
                    <a:pt x="18164" y="17407"/>
                    <a:pt x="18494" y="17407"/>
                  </a:cubicBezTo>
                  <a:cubicBezTo>
                    <a:pt x="18824" y="17407"/>
                    <a:pt x="19154" y="17158"/>
                    <a:pt x="19648" y="16203"/>
                  </a:cubicBezTo>
                  <a:cubicBezTo>
                    <a:pt x="20143" y="15247"/>
                    <a:pt x="20802" y="13586"/>
                    <a:pt x="21050" y="11218"/>
                  </a:cubicBezTo>
                  <a:cubicBezTo>
                    <a:pt x="21297" y="8850"/>
                    <a:pt x="21132" y="5776"/>
                    <a:pt x="21009" y="3949"/>
                  </a:cubicBezTo>
                  <a:cubicBezTo>
                    <a:pt x="20885" y="2121"/>
                    <a:pt x="20802" y="1539"/>
                    <a:pt x="20679" y="999"/>
                  </a:cubicBezTo>
                  <a:cubicBezTo>
                    <a:pt x="20555" y="459"/>
                    <a:pt x="20390" y="-39"/>
                    <a:pt x="20225" y="3"/>
                  </a:cubicBezTo>
                  <a:cubicBezTo>
                    <a:pt x="20060" y="44"/>
                    <a:pt x="19896" y="626"/>
                    <a:pt x="19731" y="2412"/>
                  </a:cubicBezTo>
                  <a:cubicBezTo>
                    <a:pt x="19566" y="4198"/>
                    <a:pt x="19401" y="7189"/>
                    <a:pt x="19689" y="9681"/>
                  </a:cubicBezTo>
                  <a:cubicBezTo>
                    <a:pt x="19978" y="12173"/>
                    <a:pt x="20720" y="14167"/>
                    <a:pt x="21462" y="16161"/>
                  </a:cubicBezTo>
                </a:path>
              </a:pathLst>
            </a:custGeom>
            <a:noFill/>
            <a:ln w="25400" cap="rnd">
              <a:solidFill>
                <a:srgbClr val="BE38F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7" name="Line"/>
            <p:cNvSpPr/>
            <p:nvPr/>
          </p:nvSpPr>
          <p:spPr>
            <a:xfrm>
              <a:off x="5762861" y="3133914"/>
              <a:ext cx="199789" cy="194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0880" fill="norm" stroke="1" extrusionOk="0">
                  <a:moveTo>
                    <a:pt x="1662" y="13631"/>
                  </a:moveTo>
                  <a:cubicBezTo>
                    <a:pt x="3012" y="13404"/>
                    <a:pt x="4362" y="13177"/>
                    <a:pt x="5937" y="11358"/>
                  </a:cubicBezTo>
                  <a:cubicBezTo>
                    <a:pt x="7512" y="9539"/>
                    <a:pt x="9312" y="6128"/>
                    <a:pt x="9987" y="3855"/>
                  </a:cubicBezTo>
                  <a:cubicBezTo>
                    <a:pt x="10662" y="1581"/>
                    <a:pt x="10212" y="444"/>
                    <a:pt x="9312" y="103"/>
                  </a:cubicBezTo>
                  <a:cubicBezTo>
                    <a:pt x="8412" y="-238"/>
                    <a:pt x="7062" y="217"/>
                    <a:pt x="5375" y="2263"/>
                  </a:cubicBezTo>
                  <a:cubicBezTo>
                    <a:pt x="3687" y="4309"/>
                    <a:pt x="1662" y="7947"/>
                    <a:pt x="650" y="11244"/>
                  </a:cubicBezTo>
                  <a:cubicBezTo>
                    <a:pt x="-363" y="14541"/>
                    <a:pt x="-363" y="17497"/>
                    <a:pt x="1887" y="19202"/>
                  </a:cubicBezTo>
                  <a:cubicBezTo>
                    <a:pt x="4137" y="20907"/>
                    <a:pt x="8637" y="21362"/>
                    <a:pt x="12237" y="20339"/>
                  </a:cubicBezTo>
                  <a:cubicBezTo>
                    <a:pt x="15837" y="19316"/>
                    <a:pt x="18537" y="16815"/>
                    <a:pt x="21237" y="14314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8" name="Line"/>
            <p:cNvSpPr/>
            <p:nvPr/>
          </p:nvSpPr>
          <p:spPr>
            <a:xfrm>
              <a:off x="5918200" y="3076663"/>
              <a:ext cx="273050" cy="228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5400"/>
                  </a:moveTo>
                  <a:cubicBezTo>
                    <a:pt x="2679" y="8200"/>
                    <a:pt x="5358" y="11000"/>
                    <a:pt x="6865" y="13500"/>
                  </a:cubicBezTo>
                  <a:cubicBezTo>
                    <a:pt x="8372" y="16000"/>
                    <a:pt x="8707" y="18200"/>
                    <a:pt x="8540" y="19600"/>
                  </a:cubicBezTo>
                  <a:cubicBezTo>
                    <a:pt x="8372" y="21000"/>
                    <a:pt x="7702" y="21600"/>
                    <a:pt x="7033" y="21600"/>
                  </a:cubicBezTo>
                  <a:cubicBezTo>
                    <a:pt x="6363" y="21600"/>
                    <a:pt x="5693" y="21000"/>
                    <a:pt x="5191" y="18900"/>
                  </a:cubicBezTo>
                  <a:cubicBezTo>
                    <a:pt x="4688" y="16800"/>
                    <a:pt x="4353" y="13200"/>
                    <a:pt x="4688" y="10500"/>
                  </a:cubicBezTo>
                  <a:cubicBezTo>
                    <a:pt x="5023" y="7800"/>
                    <a:pt x="6028" y="6000"/>
                    <a:pt x="6949" y="4800"/>
                  </a:cubicBezTo>
                  <a:cubicBezTo>
                    <a:pt x="7870" y="3600"/>
                    <a:pt x="8707" y="3000"/>
                    <a:pt x="9544" y="2700"/>
                  </a:cubicBezTo>
                  <a:cubicBezTo>
                    <a:pt x="10381" y="2400"/>
                    <a:pt x="11219" y="2400"/>
                    <a:pt x="12307" y="3000"/>
                  </a:cubicBezTo>
                  <a:cubicBezTo>
                    <a:pt x="13395" y="3600"/>
                    <a:pt x="14735" y="4800"/>
                    <a:pt x="15823" y="6100"/>
                  </a:cubicBezTo>
                  <a:cubicBezTo>
                    <a:pt x="16912" y="7400"/>
                    <a:pt x="17749" y="8800"/>
                    <a:pt x="18251" y="10200"/>
                  </a:cubicBezTo>
                  <a:cubicBezTo>
                    <a:pt x="18753" y="11600"/>
                    <a:pt x="18921" y="13000"/>
                    <a:pt x="18670" y="14000"/>
                  </a:cubicBezTo>
                  <a:cubicBezTo>
                    <a:pt x="18419" y="15000"/>
                    <a:pt x="17749" y="15600"/>
                    <a:pt x="17247" y="15400"/>
                  </a:cubicBezTo>
                  <a:cubicBezTo>
                    <a:pt x="16744" y="15200"/>
                    <a:pt x="16409" y="14200"/>
                    <a:pt x="16158" y="12200"/>
                  </a:cubicBezTo>
                  <a:cubicBezTo>
                    <a:pt x="15907" y="10200"/>
                    <a:pt x="15740" y="7200"/>
                    <a:pt x="16660" y="5000"/>
                  </a:cubicBezTo>
                  <a:cubicBezTo>
                    <a:pt x="17581" y="2800"/>
                    <a:pt x="19591" y="1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899" name="Line"/>
            <p:cNvSpPr/>
            <p:nvPr/>
          </p:nvSpPr>
          <p:spPr>
            <a:xfrm>
              <a:off x="6212015" y="2917913"/>
              <a:ext cx="264985" cy="313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31" fill="norm" stroke="1" extrusionOk="0">
                  <a:moveTo>
                    <a:pt x="5518" y="11232"/>
                  </a:moveTo>
                  <a:cubicBezTo>
                    <a:pt x="3975" y="12096"/>
                    <a:pt x="2432" y="12960"/>
                    <a:pt x="1404" y="14112"/>
                  </a:cubicBezTo>
                  <a:cubicBezTo>
                    <a:pt x="375" y="15264"/>
                    <a:pt x="-139" y="16704"/>
                    <a:pt x="32" y="18072"/>
                  </a:cubicBezTo>
                  <a:cubicBezTo>
                    <a:pt x="204" y="19440"/>
                    <a:pt x="1061" y="20736"/>
                    <a:pt x="2261" y="21168"/>
                  </a:cubicBezTo>
                  <a:cubicBezTo>
                    <a:pt x="3461" y="21600"/>
                    <a:pt x="5004" y="21168"/>
                    <a:pt x="6290" y="19944"/>
                  </a:cubicBezTo>
                  <a:cubicBezTo>
                    <a:pt x="7575" y="18720"/>
                    <a:pt x="8604" y="16704"/>
                    <a:pt x="8947" y="15336"/>
                  </a:cubicBezTo>
                  <a:cubicBezTo>
                    <a:pt x="9290" y="13968"/>
                    <a:pt x="8947" y="13248"/>
                    <a:pt x="8175" y="12600"/>
                  </a:cubicBezTo>
                  <a:cubicBezTo>
                    <a:pt x="7404" y="11952"/>
                    <a:pt x="6204" y="11376"/>
                    <a:pt x="5861" y="10800"/>
                  </a:cubicBezTo>
                  <a:cubicBezTo>
                    <a:pt x="5518" y="10224"/>
                    <a:pt x="6032" y="9648"/>
                    <a:pt x="7232" y="9216"/>
                  </a:cubicBezTo>
                  <a:cubicBezTo>
                    <a:pt x="8432" y="8784"/>
                    <a:pt x="10318" y="8496"/>
                    <a:pt x="12375" y="9288"/>
                  </a:cubicBezTo>
                  <a:cubicBezTo>
                    <a:pt x="14432" y="10080"/>
                    <a:pt x="16661" y="11952"/>
                    <a:pt x="17775" y="13248"/>
                  </a:cubicBezTo>
                  <a:cubicBezTo>
                    <a:pt x="18890" y="14544"/>
                    <a:pt x="18890" y="15264"/>
                    <a:pt x="18804" y="15984"/>
                  </a:cubicBezTo>
                  <a:cubicBezTo>
                    <a:pt x="18718" y="16704"/>
                    <a:pt x="18547" y="17424"/>
                    <a:pt x="18032" y="17856"/>
                  </a:cubicBezTo>
                  <a:cubicBezTo>
                    <a:pt x="17518" y="18288"/>
                    <a:pt x="16661" y="18432"/>
                    <a:pt x="15804" y="17640"/>
                  </a:cubicBezTo>
                  <a:cubicBezTo>
                    <a:pt x="14947" y="16848"/>
                    <a:pt x="14090" y="15120"/>
                    <a:pt x="14090" y="12744"/>
                  </a:cubicBezTo>
                  <a:cubicBezTo>
                    <a:pt x="14090" y="10368"/>
                    <a:pt x="14947" y="7344"/>
                    <a:pt x="16318" y="5112"/>
                  </a:cubicBezTo>
                  <a:cubicBezTo>
                    <a:pt x="17690" y="2880"/>
                    <a:pt x="19575" y="1440"/>
                    <a:pt x="21461" y="0"/>
                  </a:cubicBezTo>
                </a:path>
              </a:pathLst>
            </a:custGeom>
            <a:noFill/>
            <a:ln w="25400" cap="rnd">
              <a:solidFill>
                <a:srgbClr val="FCD02F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76" name="Drawing"/>
          <p:cNvGrpSpPr/>
          <p:nvPr/>
        </p:nvGrpSpPr>
        <p:grpSpPr>
          <a:xfrm>
            <a:off x="2434846" y="1390649"/>
            <a:ext cx="9585709" cy="7528196"/>
            <a:chOff x="0" y="0"/>
            <a:chExt cx="9585706" cy="7528194"/>
          </a:xfrm>
        </p:grpSpPr>
        <p:sp>
          <p:nvSpPr>
            <p:cNvPr id="3902" name="Line"/>
            <p:cNvSpPr/>
            <p:nvPr/>
          </p:nvSpPr>
          <p:spPr>
            <a:xfrm>
              <a:off x="530602" y="69849"/>
              <a:ext cx="12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3" name="Line"/>
            <p:cNvSpPr/>
            <p:nvPr/>
          </p:nvSpPr>
          <p:spPr>
            <a:xfrm>
              <a:off x="511552" y="95249"/>
              <a:ext cx="247651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923" y="0"/>
                    <a:pt x="1846" y="0"/>
                    <a:pt x="3323" y="1224"/>
                  </a:cubicBezTo>
                  <a:cubicBezTo>
                    <a:pt x="4800" y="2448"/>
                    <a:pt x="6831" y="4896"/>
                    <a:pt x="9415" y="7992"/>
                  </a:cubicBezTo>
                  <a:cubicBezTo>
                    <a:pt x="12000" y="11088"/>
                    <a:pt x="15138" y="14832"/>
                    <a:pt x="17262" y="17208"/>
                  </a:cubicBezTo>
                  <a:cubicBezTo>
                    <a:pt x="19385" y="19584"/>
                    <a:pt x="20492" y="2059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4" name="Line"/>
            <p:cNvSpPr/>
            <p:nvPr/>
          </p:nvSpPr>
          <p:spPr>
            <a:xfrm>
              <a:off x="721102" y="126999"/>
              <a:ext cx="120651" cy="539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705" y="2118"/>
                    <a:pt x="17811" y="4235"/>
                    <a:pt x="14779" y="6819"/>
                  </a:cubicBezTo>
                  <a:cubicBezTo>
                    <a:pt x="11747" y="9402"/>
                    <a:pt x="7579" y="12452"/>
                    <a:pt x="4926" y="14993"/>
                  </a:cubicBezTo>
                  <a:cubicBezTo>
                    <a:pt x="2274" y="17534"/>
                    <a:pt x="1137" y="1956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5" name="Line"/>
            <p:cNvSpPr/>
            <p:nvPr/>
          </p:nvSpPr>
          <p:spPr>
            <a:xfrm>
              <a:off x="917952" y="558799"/>
              <a:ext cx="1" cy="1778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6" name="Line"/>
            <p:cNvSpPr/>
            <p:nvPr/>
          </p:nvSpPr>
          <p:spPr>
            <a:xfrm>
              <a:off x="909486" y="419570"/>
              <a:ext cx="59267" cy="63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0" fill="norm" stroke="1" extrusionOk="0">
                  <a:moveTo>
                    <a:pt x="7714" y="19280"/>
                  </a:moveTo>
                  <a:cubicBezTo>
                    <a:pt x="3857" y="18560"/>
                    <a:pt x="0" y="17840"/>
                    <a:pt x="0" y="18560"/>
                  </a:cubicBezTo>
                  <a:cubicBezTo>
                    <a:pt x="0" y="19280"/>
                    <a:pt x="3857" y="21440"/>
                    <a:pt x="7329" y="21440"/>
                  </a:cubicBezTo>
                  <a:cubicBezTo>
                    <a:pt x="10800" y="21440"/>
                    <a:pt x="13886" y="19280"/>
                    <a:pt x="16586" y="16760"/>
                  </a:cubicBezTo>
                  <a:cubicBezTo>
                    <a:pt x="19286" y="14240"/>
                    <a:pt x="21600" y="11360"/>
                    <a:pt x="21600" y="8480"/>
                  </a:cubicBezTo>
                  <a:cubicBezTo>
                    <a:pt x="21600" y="5600"/>
                    <a:pt x="19286" y="2720"/>
                    <a:pt x="16200" y="1280"/>
                  </a:cubicBezTo>
                  <a:cubicBezTo>
                    <a:pt x="13114" y="-160"/>
                    <a:pt x="9257" y="-160"/>
                    <a:pt x="8486" y="200"/>
                  </a:cubicBezTo>
                  <a:cubicBezTo>
                    <a:pt x="7714" y="560"/>
                    <a:pt x="10029" y="1280"/>
                    <a:pt x="12343" y="2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7" name="Line"/>
            <p:cNvSpPr/>
            <p:nvPr/>
          </p:nvSpPr>
          <p:spPr>
            <a:xfrm>
              <a:off x="1178302" y="0"/>
              <a:ext cx="88901" cy="10234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79" fill="norm" stroke="1" extrusionOk="0">
                  <a:moveTo>
                    <a:pt x="0" y="0"/>
                  </a:moveTo>
                  <a:cubicBezTo>
                    <a:pt x="1543" y="1205"/>
                    <a:pt x="3086" y="2410"/>
                    <a:pt x="4371" y="3838"/>
                  </a:cubicBezTo>
                  <a:cubicBezTo>
                    <a:pt x="5657" y="5266"/>
                    <a:pt x="6686" y="6917"/>
                    <a:pt x="7200" y="8658"/>
                  </a:cubicBezTo>
                  <a:cubicBezTo>
                    <a:pt x="7714" y="10398"/>
                    <a:pt x="7714" y="12228"/>
                    <a:pt x="8229" y="14036"/>
                  </a:cubicBezTo>
                  <a:cubicBezTo>
                    <a:pt x="8743" y="15843"/>
                    <a:pt x="9771" y="17628"/>
                    <a:pt x="10800" y="18811"/>
                  </a:cubicBezTo>
                  <a:cubicBezTo>
                    <a:pt x="11829" y="19993"/>
                    <a:pt x="12857" y="20574"/>
                    <a:pt x="13886" y="20975"/>
                  </a:cubicBezTo>
                  <a:cubicBezTo>
                    <a:pt x="14914" y="21377"/>
                    <a:pt x="15943" y="21600"/>
                    <a:pt x="17229" y="21578"/>
                  </a:cubicBezTo>
                  <a:cubicBezTo>
                    <a:pt x="18514" y="21555"/>
                    <a:pt x="20057" y="21288"/>
                    <a:pt x="21600" y="210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8" name="Line"/>
            <p:cNvSpPr/>
            <p:nvPr/>
          </p:nvSpPr>
          <p:spPr>
            <a:xfrm>
              <a:off x="1362452" y="260349"/>
              <a:ext cx="260351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34" y="3783"/>
                    <a:pt x="5268" y="7566"/>
                    <a:pt x="8254" y="10861"/>
                  </a:cubicBezTo>
                  <a:cubicBezTo>
                    <a:pt x="11239" y="14156"/>
                    <a:pt x="14576" y="16963"/>
                    <a:pt x="16859" y="18671"/>
                  </a:cubicBezTo>
                  <a:cubicBezTo>
                    <a:pt x="19141" y="20380"/>
                    <a:pt x="20371" y="2099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09" name="Line"/>
            <p:cNvSpPr/>
            <p:nvPr/>
          </p:nvSpPr>
          <p:spPr>
            <a:xfrm>
              <a:off x="1480986" y="232002"/>
              <a:ext cx="141817" cy="491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2" h="21452" fill="norm" stroke="1" extrusionOk="0">
                  <a:moveTo>
                    <a:pt x="21282" y="960"/>
                  </a:moveTo>
                  <a:cubicBezTo>
                    <a:pt x="20964" y="406"/>
                    <a:pt x="20647" y="-148"/>
                    <a:pt x="19535" y="37"/>
                  </a:cubicBezTo>
                  <a:cubicBezTo>
                    <a:pt x="18423" y="221"/>
                    <a:pt x="16517" y="1144"/>
                    <a:pt x="14135" y="3037"/>
                  </a:cubicBezTo>
                  <a:cubicBezTo>
                    <a:pt x="11753" y="4929"/>
                    <a:pt x="8894" y="7790"/>
                    <a:pt x="6353" y="10329"/>
                  </a:cubicBezTo>
                  <a:cubicBezTo>
                    <a:pt x="3811" y="12867"/>
                    <a:pt x="1588" y="15083"/>
                    <a:pt x="635" y="16883"/>
                  </a:cubicBezTo>
                  <a:cubicBezTo>
                    <a:pt x="-318" y="18683"/>
                    <a:pt x="0" y="20067"/>
                    <a:pt x="317" y="21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0" name="Line"/>
            <p:cNvSpPr/>
            <p:nvPr/>
          </p:nvSpPr>
          <p:spPr>
            <a:xfrm>
              <a:off x="1743452" y="558799"/>
              <a:ext cx="6351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1" name="Line"/>
            <p:cNvSpPr/>
            <p:nvPr/>
          </p:nvSpPr>
          <p:spPr>
            <a:xfrm>
              <a:off x="1730752" y="412749"/>
              <a:ext cx="45974" cy="55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7" h="21053" fill="norm" stroke="1" extrusionOk="0">
                  <a:moveTo>
                    <a:pt x="14087" y="12000"/>
                  </a:moveTo>
                  <a:cubicBezTo>
                    <a:pt x="9391" y="11200"/>
                    <a:pt x="4696" y="10400"/>
                    <a:pt x="3287" y="12000"/>
                  </a:cubicBezTo>
                  <a:cubicBezTo>
                    <a:pt x="1878" y="13600"/>
                    <a:pt x="3757" y="17600"/>
                    <a:pt x="7043" y="19600"/>
                  </a:cubicBezTo>
                  <a:cubicBezTo>
                    <a:pt x="10330" y="21600"/>
                    <a:pt x="15026" y="21600"/>
                    <a:pt x="17843" y="19200"/>
                  </a:cubicBezTo>
                  <a:cubicBezTo>
                    <a:pt x="20661" y="16800"/>
                    <a:pt x="21600" y="12000"/>
                    <a:pt x="18313" y="8400"/>
                  </a:cubicBezTo>
                  <a:cubicBezTo>
                    <a:pt x="15026" y="4800"/>
                    <a:pt x="7513" y="24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2" name="Line"/>
            <p:cNvSpPr/>
            <p:nvPr/>
          </p:nvSpPr>
          <p:spPr>
            <a:xfrm>
              <a:off x="2238752" y="546099"/>
              <a:ext cx="1968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3" name="Line"/>
            <p:cNvSpPr/>
            <p:nvPr/>
          </p:nvSpPr>
          <p:spPr>
            <a:xfrm>
              <a:off x="2302252" y="654049"/>
              <a:ext cx="1905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4" name="Line"/>
            <p:cNvSpPr/>
            <p:nvPr/>
          </p:nvSpPr>
          <p:spPr>
            <a:xfrm>
              <a:off x="3076952" y="209112"/>
              <a:ext cx="190089" cy="62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095" fill="norm" stroke="1" extrusionOk="0">
                  <a:moveTo>
                    <a:pt x="0" y="10066"/>
                  </a:moveTo>
                  <a:cubicBezTo>
                    <a:pt x="475" y="11563"/>
                    <a:pt x="949" y="13060"/>
                    <a:pt x="1899" y="14914"/>
                  </a:cubicBezTo>
                  <a:cubicBezTo>
                    <a:pt x="2848" y="16767"/>
                    <a:pt x="4273" y="18977"/>
                    <a:pt x="4985" y="20153"/>
                  </a:cubicBezTo>
                  <a:cubicBezTo>
                    <a:pt x="5697" y="21329"/>
                    <a:pt x="5697" y="21472"/>
                    <a:pt x="4985" y="20189"/>
                  </a:cubicBezTo>
                  <a:cubicBezTo>
                    <a:pt x="4273" y="18906"/>
                    <a:pt x="2848" y="16197"/>
                    <a:pt x="1899" y="13630"/>
                  </a:cubicBezTo>
                  <a:cubicBezTo>
                    <a:pt x="949" y="11064"/>
                    <a:pt x="475" y="8640"/>
                    <a:pt x="831" y="6537"/>
                  </a:cubicBezTo>
                  <a:cubicBezTo>
                    <a:pt x="1187" y="4434"/>
                    <a:pt x="2374" y="2652"/>
                    <a:pt x="3323" y="1619"/>
                  </a:cubicBezTo>
                  <a:cubicBezTo>
                    <a:pt x="4273" y="585"/>
                    <a:pt x="4985" y="300"/>
                    <a:pt x="6171" y="122"/>
                  </a:cubicBezTo>
                  <a:cubicBezTo>
                    <a:pt x="7358" y="-57"/>
                    <a:pt x="9020" y="-128"/>
                    <a:pt x="10919" y="549"/>
                  </a:cubicBezTo>
                  <a:cubicBezTo>
                    <a:pt x="12818" y="1226"/>
                    <a:pt x="14954" y="2652"/>
                    <a:pt x="16022" y="3757"/>
                  </a:cubicBezTo>
                  <a:cubicBezTo>
                    <a:pt x="17090" y="4862"/>
                    <a:pt x="17090" y="5646"/>
                    <a:pt x="16734" y="6217"/>
                  </a:cubicBezTo>
                  <a:cubicBezTo>
                    <a:pt x="16378" y="6787"/>
                    <a:pt x="15666" y="7143"/>
                    <a:pt x="14598" y="7428"/>
                  </a:cubicBezTo>
                  <a:cubicBezTo>
                    <a:pt x="13530" y="7714"/>
                    <a:pt x="12105" y="7927"/>
                    <a:pt x="11987" y="7963"/>
                  </a:cubicBezTo>
                  <a:cubicBezTo>
                    <a:pt x="11868" y="7999"/>
                    <a:pt x="13055" y="7856"/>
                    <a:pt x="14242" y="7821"/>
                  </a:cubicBezTo>
                  <a:cubicBezTo>
                    <a:pt x="15429" y="7785"/>
                    <a:pt x="16615" y="7856"/>
                    <a:pt x="17921" y="8213"/>
                  </a:cubicBezTo>
                  <a:cubicBezTo>
                    <a:pt x="19226" y="8569"/>
                    <a:pt x="20651" y="9211"/>
                    <a:pt x="21125" y="9888"/>
                  </a:cubicBezTo>
                  <a:cubicBezTo>
                    <a:pt x="21600" y="10565"/>
                    <a:pt x="21125" y="11278"/>
                    <a:pt x="20413" y="11741"/>
                  </a:cubicBezTo>
                  <a:cubicBezTo>
                    <a:pt x="19701" y="12205"/>
                    <a:pt x="18752" y="12419"/>
                    <a:pt x="17684" y="12525"/>
                  </a:cubicBezTo>
                  <a:cubicBezTo>
                    <a:pt x="16615" y="12632"/>
                    <a:pt x="15429" y="12632"/>
                    <a:pt x="14954" y="12383"/>
                  </a:cubicBezTo>
                  <a:cubicBezTo>
                    <a:pt x="14479" y="12133"/>
                    <a:pt x="14716" y="11634"/>
                    <a:pt x="15666" y="11207"/>
                  </a:cubicBezTo>
                  <a:cubicBezTo>
                    <a:pt x="16615" y="10779"/>
                    <a:pt x="18277" y="10422"/>
                    <a:pt x="19938" y="100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5" name="Line"/>
            <p:cNvSpPr/>
            <p:nvPr/>
          </p:nvSpPr>
          <p:spPr>
            <a:xfrm>
              <a:off x="3334387" y="463549"/>
              <a:ext cx="88020" cy="140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526" h="21463" fill="norm" stroke="1" extrusionOk="0">
                  <a:moveTo>
                    <a:pt x="9099" y="0"/>
                  </a:moveTo>
                  <a:cubicBezTo>
                    <a:pt x="5342" y="3869"/>
                    <a:pt x="1586" y="7737"/>
                    <a:pt x="412" y="11122"/>
                  </a:cubicBezTo>
                  <a:cubicBezTo>
                    <a:pt x="-762" y="14507"/>
                    <a:pt x="647" y="17409"/>
                    <a:pt x="3699" y="19182"/>
                  </a:cubicBezTo>
                  <a:cubicBezTo>
                    <a:pt x="6751" y="20955"/>
                    <a:pt x="11447" y="21600"/>
                    <a:pt x="14968" y="21439"/>
                  </a:cubicBezTo>
                  <a:cubicBezTo>
                    <a:pt x="18490" y="21278"/>
                    <a:pt x="20838" y="20310"/>
                    <a:pt x="18725" y="16603"/>
                  </a:cubicBezTo>
                  <a:cubicBezTo>
                    <a:pt x="16612" y="12896"/>
                    <a:pt x="10038" y="6448"/>
                    <a:pt x="346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6" name="Line"/>
            <p:cNvSpPr/>
            <p:nvPr/>
          </p:nvSpPr>
          <p:spPr>
            <a:xfrm>
              <a:off x="3724652" y="457199"/>
              <a:ext cx="1714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4400"/>
                    <a:pt x="9067" y="7200"/>
                    <a:pt x="12667" y="3600"/>
                  </a:cubicBezTo>
                  <a:cubicBezTo>
                    <a:pt x="16267" y="0"/>
                    <a:pt x="1893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7" name="Line"/>
            <p:cNvSpPr/>
            <p:nvPr/>
          </p:nvSpPr>
          <p:spPr>
            <a:xfrm>
              <a:off x="3826252" y="374649"/>
              <a:ext cx="12701" cy="266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800"/>
                    <a:pt x="7200" y="9600"/>
                    <a:pt x="10800" y="13200"/>
                  </a:cubicBezTo>
                  <a:cubicBezTo>
                    <a:pt x="14400" y="16800"/>
                    <a:pt x="180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8" name="Line"/>
            <p:cNvSpPr/>
            <p:nvPr/>
          </p:nvSpPr>
          <p:spPr>
            <a:xfrm>
              <a:off x="4068086" y="113817"/>
              <a:ext cx="200963" cy="743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492" fill="norm" stroke="1" extrusionOk="0">
                  <a:moveTo>
                    <a:pt x="618" y="21492"/>
                  </a:moveTo>
                  <a:cubicBezTo>
                    <a:pt x="393" y="19289"/>
                    <a:pt x="168" y="17086"/>
                    <a:pt x="56" y="14792"/>
                  </a:cubicBezTo>
                  <a:cubicBezTo>
                    <a:pt x="-57" y="12497"/>
                    <a:pt x="-57" y="10111"/>
                    <a:pt x="618" y="7908"/>
                  </a:cubicBezTo>
                  <a:cubicBezTo>
                    <a:pt x="1293" y="5705"/>
                    <a:pt x="2643" y="3686"/>
                    <a:pt x="4331" y="2370"/>
                  </a:cubicBezTo>
                  <a:cubicBezTo>
                    <a:pt x="6018" y="1055"/>
                    <a:pt x="8043" y="443"/>
                    <a:pt x="9843" y="167"/>
                  </a:cubicBezTo>
                  <a:cubicBezTo>
                    <a:pt x="11643" y="-108"/>
                    <a:pt x="13218" y="-47"/>
                    <a:pt x="14681" y="382"/>
                  </a:cubicBezTo>
                  <a:cubicBezTo>
                    <a:pt x="16143" y="810"/>
                    <a:pt x="17493" y="1605"/>
                    <a:pt x="17606" y="2737"/>
                  </a:cubicBezTo>
                  <a:cubicBezTo>
                    <a:pt x="17718" y="3869"/>
                    <a:pt x="16593" y="5338"/>
                    <a:pt x="15693" y="6225"/>
                  </a:cubicBezTo>
                  <a:cubicBezTo>
                    <a:pt x="14793" y="7112"/>
                    <a:pt x="14118" y="7418"/>
                    <a:pt x="14455" y="7633"/>
                  </a:cubicBezTo>
                  <a:cubicBezTo>
                    <a:pt x="14793" y="7847"/>
                    <a:pt x="16143" y="7969"/>
                    <a:pt x="17268" y="8122"/>
                  </a:cubicBezTo>
                  <a:cubicBezTo>
                    <a:pt x="18393" y="8275"/>
                    <a:pt x="19293" y="8459"/>
                    <a:pt x="20081" y="8703"/>
                  </a:cubicBezTo>
                  <a:cubicBezTo>
                    <a:pt x="20868" y="8948"/>
                    <a:pt x="21543" y="9254"/>
                    <a:pt x="21318" y="9652"/>
                  </a:cubicBezTo>
                  <a:cubicBezTo>
                    <a:pt x="21093" y="10050"/>
                    <a:pt x="19968" y="10539"/>
                    <a:pt x="18168" y="10845"/>
                  </a:cubicBezTo>
                  <a:cubicBezTo>
                    <a:pt x="16368" y="11151"/>
                    <a:pt x="13893" y="11273"/>
                    <a:pt x="12318" y="11243"/>
                  </a:cubicBezTo>
                  <a:cubicBezTo>
                    <a:pt x="10743" y="11212"/>
                    <a:pt x="10068" y="11029"/>
                    <a:pt x="9393" y="10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19" name="Line"/>
            <p:cNvSpPr/>
            <p:nvPr/>
          </p:nvSpPr>
          <p:spPr>
            <a:xfrm>
              <a:off x="4359652" y="431799"/>
              <a:ext cx="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0" name="Line"/>
            <p:cNvSpPr/>
            <p:nvPr/>
          </p:nvSpPr>
          <p:spPr>
            <a:xfrm>
              <a:off x="4562852" y="196437"/>
              <a:ext cx="196851" cy="343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2791"/>
                  </a:moveTo>
                  <a:cubicBezTo>
                    <a:pt x="0" y="1606"/>
                    <a:pt x="0" y="421"/>
                    <a:pt x="465" y="91"/>
                  </a:cubicBezTo>
                  <a:cubicBezTo>
                    <a:pt x="929" y="-238"/>
                    <a:pt x="1858" y="289"/>
                    <a:pt x="3948" y="2199"/>
                  </a:cubicBezTo>
                  <a:cubicBezTo>
                    <a:pt x="6039" y="4108"/>
                    <a:pt x="9290" y="7401"/>
                    <a:pt x="12426" y="10825"/>
                  </a:cubicBezTo>
                  <a:cubicBezTo>
                    <a:pt x="15561" y="14250"/>
                    <a:pt x="18581" y="17806"/>
                    <a:pt x="21600" y="213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1" name="Line"/>
            <p:cNvSpPr/>
            <p:nvPr/>
          </p:nvSpPr>
          <p:spPr>
            <a:xfrm>
              <a:off x="4626352" y="152399"/>
              <a:ext cx="146051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04" y="4181"/>
                    <a:pt x="12209" y="8361"/>
                    <a:pt x="8609" y="11961"/>
                  </a:cubicBezTo>
                  <a:cubicBezTo>
                    <a:pt x="5009" y="15561"/>
                    <a:pt x="2504" y="185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2" name="Line"/>
            <p:cNvSpPr/>
            <p:nvPr/>
          </p:nvSpPr>
          <p:spPr>
            <a:xfrm>
              <a:off x="4842252" y="469899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3" name="Line"/>
            <p:cNvSpPr/>
            <p:nvPr/>
          </p:nvSpPr>
          <p:spPr>
            <a:xfrm>
              <a:off x="4849514" y="317499"/>
              <a:ext cx="52334" cy="837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0" h="21369" fill="norm" stroke="1" extrusionOk="0">
                  <a:moveTo>
                    <a:pt x="19580" y="4860"/>
                  </a:moveTo>
                  <a:cubicBezTo>
                    <a:pt x="15427" y="4320"/>
                    <a:pt x="11273" y="3780"/>
                    <a:pt x="7950" y="4590"/>
                  </a:cubicBezTo>
                  <a:cubicBezTo>
                    <a:pt x="4627" y="5400"/>
                    <a:pt x="2134" y="7560"/>
                    <a:pt x="888" y="9990"/>
                  </a:cubicBezTo>
                  <a:cubicBezTo>
                    <a:pt x="-358" y="12420"/>
                    <a:pt x="-358" y="15120"/>
                    <a:pt x="1304" y="17280"/>
                  </a:cubicBezTo>
                  <a:cubicBezTo>
                    <a:pt x="2965" y="19440"/>
                    <a:pt x="6288" y="21060"/>
                    <a:pt x="10027" y="21330"/>
                  </a:cubicBezTo>
                  <a:cubicBezTo>
                    <a:pt x="13765" y="21600"/>
                    <a:pt x="17919" y="20520"/>
                    <a:pt x="19580" y="16740"/>
                  </a:cubicBezTo>
                  <a:cubicBezTo>
                    <a:pt x="21242" y="12960"/>
                    <a:pt x="20411" y="6480"/>
                    <a:pt x="1958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4" name="Line"/>
            <p:cNvSpPr/>
            <p:nvPr/>
          </p:nvSpPr>
          <p:spPr>
            <a:xfrm>
              <a:off x="5318502" y="355599"/>
              <a:ext cx="241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6457"/>
                    <a:pt x="7579" y="11314"/>
                    <a:pt x="11179" y="7714"/>
                  </a:cubicBezTo>
                  <a:cubicBezTo>
                    <a:pt x="14779" y="4114"/>
                    <a:pt x="18189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5" name="Line"/>
            <p:cNvSpPr/>
            <p:nvPr/>
          </p:nvSpPr>
          <p:spPr>
            <a:xfrm>
              <a:off x="5470902" y="247649"/>
              <a:ext cx="31751" cy="30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80" y="5250"/>
                    <a:pt x="5760" y="10500"/>
                    <a:pt x="9360" y="14100"/>
                  </a:cubicBezTo>
                  <a:cubicBezTo>
                    <a:pt x="12960" y="17700"/>
                    <a:pt x="17280" y="196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6" name="Line"/>
            <p:cNvSpPr/>
            <p:nvPr/>
          </p:nvSpPr>
          <p:spPr>
            <a:xfrm>
              <a:off x="5769765" y="207505"/>
              <a:ext cx="304388" cy="386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10" fill="norm" stroke="1" extrusionOk="0">
                  <a:moveTo>
                    <a:pt x="21422" y="1522"/>
                  </a:moveTo>
                  <a:cubicBezTo>
                    <a:pt x="20975" y="936"/>
                    <a:pt x="20528" y="349"/>
                    <a:pt x="18666" y="114"/>
                  </a:cubicBezTo>
                  <a:cubicBezTo>
                    <a:pt x="16804" y="-121"/>
                    <a:pt x="13527" y="-4"/>
                    <a:pt x="10548" y="583"/>
                  </a:cubicBezTo>
                  <a:cubicBezTo>
                    <a:pt x="7568" y="1170"/>
                    <a:pt x="4887" y="2227"/>
                    <a:pt x="3397" y="3049"/>
                  </a:cubicBezTo>
                  <a:cubicBezTo>
                    <a:pt x="1908" y="3870"/>
                    <a:pt x="1610" y="4457"/>
                    <a:pt x="1461" y="5044"/>
                  </a:cubicBezTo>
                  <a:cubicBezTo>
                    <a:pt x="1312" y="5631"/>
                    <a:pt x="1312" y="6218"/>
                    <a:pt x="2503" y="6922"/>
                  </a:cubicBezTo>
                  <a:cubicBezTo>
                    <a:pt x="3695" y="7627"/>
                    <a:pt x="6079" y="8449"/>
                    <a:pt x="7643" y="8918"/>
                  </a:cubicBezTo>
                  <a:cubicBezTo>
                    <a:pt x="9207" y="9388"/>
                    <a:pt x="9952" y="9505"/>
                    <a:pt x="10994" y="9740"/>
                  </a:cubicBezTo>
                  <a:cubicBezTo>
                    <a:pt x="12037" y="9975"/>
                    <a:pt x="13378" y="10327"/>
                    <a:pt x="13676" y="10679"/>
                  </a:cubicBezTo>
                  <a:cubicBezTo>
                    <a:pt x="13974" y="11031"/>
                    <a:pt x="13229" y="11383"/>
                    <a:pt x="11143" y="12205"/>
                  </a:cubicBezTo>
                  <a:cubicBezTo>
                    <a:pt x="9058" y="13027"/>
                    <a:pt x="5632" y="14318"/>
                    <a:pt x="3621" y="15199"/>
                  </a:cubicBezTo>
                  <a:cubicBezTo>
                    <a:pt x="1610" y="16079"/>
                    <a:pt x="1014" y="16549"/>
                    <a:pt x="567" y="17194"/>
                  </a:cubicBezTo>
                  <a:cubicBezTo>
                    <a:pt x="120" y="17840"/>
                    <a:pt x="-178" y="18662"/>
                    <a:pt x="120" y="19249"/>
                  </a:cubicBezTo>
                  <a:cubicBezTo>
                    <a:pt x="418" y="19836"/>
                    <a:pt x="1312" y="20188"/>
                    <a:pt x="3621" y="20540"/>
                  </a:cubicBezTo>
                  <a:cubicBezTo>
                    <a:pt x="5930" y="20892"/>
                    <a:pt x="9654" y="21244"/>
                    <a:pt x="11963" y="21362"/>
                  </a:cubicBezTo>
                  <a:cubicBezTo>
                    <a:pt x="14272" y="21479"/>
                    <a:pt x="15165" y="21362"/>
                    <a:pt x="16059" y="21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7" name="Line"/>
            <p:cNvSpPr/>
            <p:nvPr/>
          </p:nvSpPr>
          <p:spPr>
            <a:xfrm>
              <a:off x="6080502" y="552449"/>
              <a:ext cx="1" cy="1206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8" name="Line"/>
            <p:cNvSpPr/>
            <p:nvPr/>
          </p:nvSpPr>
          <p:spPr>
            <a:xfrm>
              <a:off x="6048752" y="432742"/>
              <a:ext cx="84269" cy="39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4" h="20244" fill="norm" stroke="1" extrusionOk="0">
                  <a:moveTo>
                    <a:pt x="18966" y="5999"/>
                  </a:moveTo>
                  <a:cubicBezTo>
                    <a:pt x="16859" y="2759"/>
                    <a:pt x="14751" y="-481"/>
                    <a:pt x="12907" y="59"/>
                  </a:cubicBezTo>
                  <a:cubicBezTo>
                    <a:pt x="11063" y="599"/>
                    <a:pt x="9483" y="4919"/>
                    <a:pt x="9483" y="9239"/>
                  </a:cubicBezTo>
                  <a:cubicBezTo>
                    <a:pt x="9483" y="13559"/>
                    <a:pt x="11063" y="17879"/>
                    <a:pt x="13171" y="19499"/>
                  </a:cubicBezTo>
                  <a:cubicBezTo>
                    <a:pt x="15278" y="21119"/>
                    <a:pt x="17912" y="20039"/>
                    <a:pt x="19493" y="16799"/>
                  </a:cubicBezTo>
                  <a:cubicBezTo>
                    <a:pt x="21073" y="13559"/>
                    <a:pt x="21600" y="8159"/>
                    <a:pt x="20020" y="5459"/>
                  </a:cubicBezTo>
                  <a:cubicBezTo>
                    <a:pt x="18439" y="2759"/>
                    <a:pt x="14751" y="2759"/>
                    <a:pt x="11063" y="3299"/>
                  </a:cubicBezTo>
                  <a:cubicBezTo>
                    <a:pt x="7376" y="3839"/>
                    <a:pt x="3688" y="4919"/>
                    <a:pt x="0" y="59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29" name="Line"/>
            <p:cNvSpPr/>
            <p:nvPr/>
          </p:nvSpPr>
          <p:spPr>
            <a:xfrm>
              <a:off x="277329" y="1595009"/>
              <a:ext cx="189774" cy="425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84" fill="norm" stroke="1" extrusionOk="0">
                  <a:moveTo>
                    <a:pt x="21518" y="900"/>
                  </a:moveTo>
                  <a:cubicBezTo>
                    <a:pt x="20558" y="580"/>
                    <a:pt x="19598" y="261"/>
                    <a:pt x="17798" y="102"/>
                  </a:cubicBezTo>
                  <a:cubicBezTo>
                    <a:pt x="15998" y="-58"/>
                    <a:pt x="13358" y="-58"/>
                    <a:pt x="10718" y="314"/>
                  </a:cubicBezTo>
                  <a:cubicBezTo>
                    <a:pt x="8078" y="687"/>
                    <a:pt x="5438" y="1432"/>
                    <a:pt x="3638" y="3134"/>
                  </a:cubicBezTo>
                  <a:cubicBezTo>
                    <a:pt x="1838" y="4837"/>
                    <a:pt x="878" y="7497"/>
                    <a:pt x="398" y="10050"/>
                  </a:cubicBezTo>
                  <a:cubicBezTo>
                    <a:pt x="-82" y="12604"/>
                    <a:pt x="-82" y="15051"/>
                    <a:pt x="158" y="16807"/>
                  </a:cubicBezTo>
                  <a:cubicBezTo>
                    <a:pt x="398" y="18563"/>
                    <a:pt x="878" y="19627"/>
                    <a:pt x="2318" y="20372"/>
                  </a:cubicBezTo>
                  <a:cubicBezTo>
                    <a:pt x="3758" y="21116"/>
                    <a:pt x="6158" y="21542"/>
                    <a:pt x="9398" y="21329"/>
                  </a:cubicBezTo>
                  <a:cubicBezTo>
                    <a:pt x="12638" y="21116"/>
                    <a:pt x="16718" y="20265"/>
                    <a:pt x="20798" y="194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0" name="Line"/>
            <p:cNvSpPr/>
            <p:nvPr/>
          </p:nvSpPr>
          <p:spPr>
            <a:xfrm>
              <a:off x="289302" y="1847850"/>
              <a:ext cx="177801" cy="57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1" name="Line"/>
            <p:cNvSpPr/>
            <p:nvPr/>
          </p:nvSpPr>
          <p:spPr>
            <a:xfrm>
              <a:off x="547966" y="1573082"/>
              <a:ext cx="242987" cy="542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6" h="21373" fill="norm" stroke="1" extrusionOk="0">
                  <a:moveTo>
                    <a:pt x="21376" y="1319"/>
                  </a:moveTo>
                  <a:cubicBezTo>
                    <a:pt x="21190" y="902"/>
                    <a:pt x="21004" y="485"/>
                    <a:pt x="20352" y="235"/>
                  </a:cubicBezTo>
                  <a:cubicBezTo>
                    <a:pt x="19700" y="-16"/>
                    <a:pt x="18583" y="-99"/>
                    <a:pt x="16442" y="151"/>
                  </a:cubicBezTo>
                  <a:cubicBezTo>
                    <a:pt x="14300" y="401"/>
                    <a:pt x="11135" y="985"/>
                    <a:pt x="9273" y="1986"/>
                  </a:cubicBezTo>
                  <a:cubicBezTo>
                    <a:pt x="7410" y="2987"/>
                    <a:pt x="6852" y="4404"/>
                    <a:pt x="6479" y="6198"/>
                  </a:cubicBezTo>
                  <a:cubicBezTo>
                    <a:pt x="6107" y="7991"/>
                    <a:pt x="5921" y="10159"/>
                    <a:pt x="4897" y="12452"/>
                  </a:cubicBezTo>
                  <a:cubicBezTo>
                    <a:pt x="3873" y="14746"/>
                    <a:pt x="2010" y="17164"/>
                    <a:pt x="986" y="18665"/>
                  </a:cubicBezTo>
                  <a:cubicBezTo>
                    <a:pt x="-38" y="20167"/>
                    <a:pt x="-224" y="20750"/>
                    <a:pt x="242" y="21084"/>
                  </a:cubicBezTo>
                  <a:cubicBezTo>
                    <a:pt x="707" y="21418"/>
                    <a:pt x="1824" y="21501"/>
                    <a:pt x="4804" y="21126"/>
                  </a:cubicBezTo>
                  <a:cubicBezTo>
                    <a:pt x="7783" y="20750"/>
                    <a:pt x="12624" y="19916"/>
                    <a:pt x="17466" y="190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2" name="Line"/>
            <p:cNvSpPr/>
            <p:nvPr/>
          </p:nvSpPr>
          <p:spPr>
            <a:xfrm>
              <a:off x="797302" y="1682749"/>
              <a:ext cx="209551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82" y="1543"/>
                    <a:pt x="4364" y="3086"/>
                    <a:pt x="7964" y="6686"/>
                  </a:cubicBezTo>
                  <a:cubicBezTo>
                    <a:pt x="11564" y="10286"/>
                    <a:pt x="16582" y="159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3" name="Line"/>
            <p:cNvSpPr/>
            <p:nvPr/>
          </p:nvSpPr>
          <p:spPr>
            <a:xfrm>
              <a:off x="974539" y="1670049"/>
              <a:ext cx="95814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600" fill="norm" stroke="1" extrusionOk="0">
                  <a:moveTo>
                    <a:pt x="21255" y="0"/>
                  </a:moveTo>
                  <a:cubicBezTo>
                    <a:pt x="18907" y="0"/>
                    <a:pt x="16559" y="0"/>
                    <a:pt x="13742" y="1108"/>
                  </a:cubicBezTo>
                  <a:cubicBezTo>
                    <a:pt x="10925" y="2215"/>
                    <a:pt x="7638" y="4431"/>
                    <a:pt x="5055" y="7145"/>
                  </a:cubicBezTo>
                  <a:cubicBezTo>
                    <a:pt x="2472" y="9858"/>
                    <a:pt x="594" y="13071"/>
                    <a:pt x="125" y="15563"/>
                  </a:cubicBezTo>
                  <a:cubicBezTo>
                    <a:pt x="-345" y="18055"/>
                    <a:pt x="594" y="19828"/>
                    <a:pt x="153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4" name="Line"/>
            <p:cNvSpPr/>
            <p:nvPr/>
          </p:nvSpPr>
          <p:spPr>
            <a:xfrm>
              <a:off x="1108452" y="1955800"/>
              <a:ext cx="25401" cy="146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5" name="Line"/>
            <p:cNvSpPr/>
            <p:nvPr/>
          </p:nvSpPr>
          <p:spPr>
            <a:xfrm>
              <a:off x="1108452" y="1851252"/>
              <a:ext cx="76471" cy="219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1" h="20407" fill="norm" stroke="1" extrusionOk="0">
                  <a:moveTo>
                    <a:pt x="12259" y="20407"/>
                  </a:moveTo>
                  <a:cubicBezTo>
                    <a:pt x="16346" y="14516"/>
                    <a:pt x="20432" y="8625"/>
                    <a:pt x="21016" y="4698"/>
                  </a:cubicBezTo>
                  <a:cubicBezTo>
                    <a:pt x="21600" y="771"/>
                    <a:pt x="18681" y="-1193"/>
                    <a:pt x="14595" y="771"/>
                  </a:cubicBezTo>
                  <a:cubicBezTo>
                    <a:pt x="10508" y="2734"/>
                    <a:pt x="5254" y="8625"/>
                    <a:pt x="0" y="14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6" name="Line"/>
            <p:cNvSpPr/>
            <p:nvPr/>
          </p:nvSpPr>
          <p:spPr>
            <a:xfrm>
              <a:off x="1452361" y="1497473"/>
              <a:ext cx="30742" cy="813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518" fill="norm" stroke="1" extrusionOk="0">
                  <a:moveTo>
                    <a:pt x="20914" y="366"/>
                  </a:moveTo>
                  <a:cubicBezTo>
                    <a:pt x="13714" y="142"/>
                    <a:pt x="6514" y="-82"/>
                    <a:pt x="2914" y="30"/>
                  </a:cubicBezTo>
                  <a:cubicBezTo>
                    <a:pt x="-686" y="142"/>
                    <a:pt x="-686" y="590"/>
                    <a:pt x="1474" y="1905"/>
                  </a:cubicBezTo>
                  <a:cubicBezTo>
                    <a:pt x="3634" y="3220"/>
                    <a:pt x="7954" y="5402"/>
                    <a:pt x="10114" y="7696"/>
                  </a:cubicBezTo>
                  <a:cubicBezTo>
                    <a:pt x="12274" y="9991"/>
                    <a:pt x="12274" y="12397"/>
                    <a:pt x="11554" y="14607"/>
                  </a:cubicBezTo>
                  <a:cubicBezTo>
                    <a:pt x="10834" y="16817"/>
                    <a:pt x="9394" y="18832"/>
                    <a:pt x="10114" y="19951"/>
                  </a:cubicBezTo>
                  <a:cubicBezTo>
                    <a:pt x="10834" y="21070"/>
                    <a:pt x="13714" y="21294"/>
                    <a:pt x="16594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7" name="Line"/>
            <p:cNvSpPr/>
            <p:nvPr/>
          </p:nvSpPr>
          <p:spPr>
            <a:xfrm>
              <a:off x="1552952" y="1708150"/>
              <a:ext cx="177801" cy="25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43" y="360"/>
                    <a:pt x="3086" y="720"/>
                    <a:pt x="5014" y="2700"/>
                  </a:cubicBezTo>
                  <a:cubicBezTo>
                    <a:pt x="6943" y="4680"/>
                    <a:pt x="9257" y="8280"/>
                    <a:pt x="12086" y="11700"/>
                  </a:cubicBezTo>
                  <a:cubicBezTo>
                    <a:pt x="14914" y="15120"/>
                    <a:pt x="18257" y="18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8" name="Line"/>
            <p:cNvSpPr/>
            <p:nvPr/>
          </p:nvSpPr>
          <p:spPr>
            <a:xfrm>
              <a:off x="1603752" y="1663699"/>
              <a:ext cx="171451" cy="406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67" y="0"/>
                    <a:pt x="18933" y="0"/>
                    <a:pt x="17333" y="619"/>
                  </a:cubicBezTo>
                  <a:cubicBezTo>
                    <a:pt x="15733" y="1238"/>
                    <a:pt x="13867" y="2475"/>
                    <a:pt x="11333" y="4725"/>
                  </a:cubicBezTo>
                  <a:cubicBezTo>
                    <a:pt x="8800" y="6975"/>
                    <a:pt x="5600" y="10238"/>
                    <a:pt x="3600" y="13219"/>
                  </a:cubicBezTo>
                  <a:cubicBezTo>
                    <a:pt x="1600" y="16200"/>
                    <a:pt x="800" y="189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39" name="Line"/>
            <p:cNvSpPr/>
            <p:nvPr/>
          </p:nvSpPr>
          <p:spPr>
            <a:xfrm>
              <a:off x="1851402" y="1930399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0" name="Line"/>
            <p:cNvSpPr/>
            <p:nvPr/>
          </p:nvSpPr>
          <p:spPr>
            <a:xfrm>
              <a:off x="1862971" y="1797049"/>
              <a:ext cx="34101" cy="53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69" h="20932" fill="norm" stroke="1" extrusionOk="0">
                  <a:moveTo>
                    <a:pt x="12115" y="19938"/>
                  </a:moveTo>
                  <a:cubicBezTo>
                    <a:pt x="5762" y="19938"/>
                    <a:pt x="-591" y="19938"/>
                    <a:pt x="44" y="20354"/>
                  </a:cubicBezTo>
                  <a:cubicBezTo>
                    <a:pt x="680" y="20769"/>
                    <a:pt x="8303" y="21600"/>
                    <a:pt x="13385" y="19938"/>
                  </a:cubicBezTo>
                  <a:cubicBezTo>
                    <a:pt x="18468" y="18277"/>
                    <a:pt x="21009" y="14123"/>
                    <a:pt x="20374" y="10385"/>
                  </a:cubicBezTo>
                  <a:cubicBezTo>
                    <a:pt x="19738" y="6646"/>
                    <a:pt x="15927" y="3323"/>
                    <a:pt x="121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1" name="Line"/>
            <p:cNvSpPr/>
            <p:nvPr/>
          </p:nvSpPr>
          <p:spPr>
            <a:xfrm>
              <a:off x="1940302" y="1527999"/>
              <a:ext cx="274828" cy="6246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35" fill="norm" stroke="1" extrusionOk="0">
                  <a:moveTo>
                    <a:pt x="0" y="1832"/>
                  </a:moveTo>
                  <a:cubicBezTo>
                    <a:pt x="330" y="1467"/>
                    <a:pt x="660" y="1103"/>
                    <a:pt x="2803" y="774"/>
                  </a:cubicBezTo>
                  <a:cubicBezTo>
                    <a:pt x="4947" y="446"/>
                    <a:pt x="8904" y="154"/>
                    <a:pt x="11295" y="44"/>
                  </a:cubicBezTo>
                  <a:cubicBezTo>
                    <a:pt x="13685" y="-65"/>
                    <a:pt x="14510" y="8"/>
                    <a:pt x="15252" y="482"/>
                  </a:cubicBezTo>
                  <a:cubicBezTo>
                    <a:pt x="15994" y="957"/>
                    <a:pt x="16653" y="1832"/>
                    <a:pt x="16571" y="3328"/>
                  </a:cubicBezTo>
                  <a:cubicBezTo>
                    <a:pt x="16489" y="4824"/>
                    <a:pt x="15664" y="6940"/>
                    <a:pt x="15664" y="9130"/>
                  </a:cubicBezTo>
                  <a:cubicBezTo>
                    <a:pt x="15664" y="11319"/>
                    <a:pt x="16489" y="13581"/>
                    <a:pt x="17560" y="15259"/>
                  </a:cubicBezTo>
                  <a:cubicBezTo>
                    <a:pt x="18632" y="16938"/>
                    <a:pt x="19951" y="18032"/>
                    <a:pt x="20693" y="18762"/>
                  </a:cubicBezTo>
                  <a:cubicBezTo>
                    <a:pt x="21435" y="19492"/>
                    <a:pt x="21600" y="19857"/>
                    <a:pt x="21188" y="20149"/>
                  </a:cubicBezTo>
                  <a:cubicBezTo>
                    <a:pt x="20776" y="20440"/>
                    <a:pt x="19786" y="20659"/>
                    <a:pt x="17148" y="20878"/>
                  </a:cubicBezTo>
                  <a:cubicBezTo>
                    <a:pt x="14510" y="21097"/>
                    <a:pt x="10223" y="21316"/>
                    <a:pt x="5936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2" name="Line"/>
            <p:cNvSpPr/>
            <p:nvPr/>
          </p:nvSpPr>
          <p:spPr>
            <a:xfrm>
              <a:off x="2511802" y="1873250"/>
              <a:ext cx="1778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3" name="Line"/>
            <p:cNvSpPr/>
            <p:nvPr/>
          </p:nvSpPr>
          <p:spPr>
            <a:xfrm>
              <a:off x="2580521" y="1949450"/>
              <a:ext cx="172582" cy="16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1600" fill="norm" stroke="1" extrusionOk="0">
                  <a:moveTo>
                    <a:pt x="2511" y="0"/>
                  </a:moveTo>
                  <a:cubicBezTo>
                    <a:pt x="1194" y="5400"/>
                    <a:pt x="-123" y="10800"/>
                    <a:pt x="9" y="14850"/>
                  </a:cubicBezTo>
                  <a:cubicBezTo>
                    <a:pt x="140" y="18900"/>
                    <a:pt x="1721" y="21600"/>
                    <a:pt x="5540" y="21600"/>
                  </a:cubicBezTo>
                  <a:cubicBezTo>
                    <a:pt x="9360" y="21600"/>
                    <a:pt x="15418" y="18900"/>
                    <a:pt x="21477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4" name="Line"/>
            <p:cNvSpPr/>
            <p:nvPr/>
          </p:nvSpPr>
          <p:spPr>
            <a:xfrm>
              <a:off x="3258109" y="1619366"/>
              <a:ext cx="192684" cy="685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530" fill="norm" stroke="1" extrusionOk="0">
                  <a:moveTo>
                    <a:pt x="329" y="21530"/>
                  </a:moveTo>
                  <a:cubicBezTo>
                    <a:pt x="96" y="20001"/>
                    <a:pt x="-136" y="18473"/>
                    <a:pt x="96" y="16446"/>
                  </a:cubicBezTo>
                  <a:cubicBezTo>
                    <a:pt x="329" y="14419"/>
                    <a:pt x="1025" y="11893"/>
                    <a:pt x="1722" y="9700"/>
                  </a:cubicBezTo>
                  <a:cubicBezTo>
                    <a:pt x="2419" y="7507"/>
                    <a:pt x="3116" y="5646"/>
                    <a:pt x="4045" y="4117"/>
                  </a:cubicBezTo>
                  <a:cubicBezTo>
                    <a:pt x="4974" y="2588"/>
                    <a:pt x="6135" y="1392"/>
                    <a:pt x="7296" y="728"/>
                  </a:cubicBezTo>
                  <a:cubicBezTo>
                    <a:pt x="8458" y="63"/>
                    <a:pt x="9619" y="-70"/>
                    <a:pt x="10664" y="30"/>
                  </a:cubicBezTo>
                  <a:cubicBezTo>
                    <a:pt x="11709" y="129"/>
                    <a:pt x="12638" y="462"/>
                    <a:pt x="13103" y="1392"/>
                  </a:cubicBezTo>
                  <a:cubicBezTo>
                    <a:pt x="13567" y="2323"/>
                    <a:pt x="13567" y="3851"/>
                    <a:pt x="13451" y="4782"/>
                  </a:cubicBezTo>
                  <a:cubicBezTo>
                    <a:pt x="13335" y="5712"/>
                    <a:pt x="13103" y="6044"/>
                    <a:pt x="12522" y="6510"/>
                  </a:cubicBezTo>
                  <a:cubicBezTo>
                    <a:pt x="11941" y="6975"/>
                    <a:pt x="11012" y="7573"/>
                    <a:pt x="11129" y="7806"/>
                  </a:cubicBezTo>
                  <a:cubicBezTo>
                    <a:pt x="11245" y="8038"/>
                    <a:pt x="12406" y="7905"/>
                    <a:pt x="13567" y="7839"/>
                  </a:cubicBezTo>
                  <a:cubicBezTo>
                    <a:pt x="14729" y="7772"/>
                    <a:pt x="15890" y="7772"/>
                    <a:pt x="17051" y="7806"/>
                  </a:cubicBezTo>
                  <a:cubicBezTo>
                    <a:pt x="18212" y="7839"/>
                    <a:pt x="19374" y="7905"/>
                    <a:pt x="20187" y="8105"/>
                  </a:cubicBezTo>
                  <a:cubicBezTo>
                    <a:pt x="20999" y="8304"/>
                    <a:pt x="21464" y="8636"/>
                    <a:pt x="20883" y="9135"/>
                  </a:cubicBezTo>
                  <a:cubicBezTo>
                    <a:pt x="20303" y="9633"/>
                    <a:pt x="18677" y="10298"/>
                    <a:pt x="17167" y="10730"/>
                  </a:cubicBezTo>
                  <a:cubicBezTo>
                    <a:pt x="15658" y="11162"/>
                    <a:pt x="14264" y="11361"/>
                    <a:pt x="12987" y="11461"/>
                  </a:cubicBezTo>
                  <a:cubicBezTo>
                    <a:pt x="11709" y="11561"/>
                    <a:pt x="10548" y="11561"/>
                    <a:pt x="10432" y="11295"/>
                  </a:cubicBezTo>
                  <a:cubicBezTo>
                    <a:pt x="10316" y="11029"/>
                    <a:pt x="11245" y="10497"/>
                    <a:pt x="12174" y="9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5" name="Line"/>
            <p:cNvSpPr/>
            <p:nvPr/>
          </p:nvSpPr>
          <p:spPr>
            <a:xfrm>
              <a:off x="3489139" y="1866900"/>
              <a:ext cx="86549" cy="1045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73" h="21330" fill="norm" stroke="1" extrusionOk="0">
                  <a:moveTo>
                    <a:pt x="1604" y="1296"/>
                  </a:moveTo>
                  <a:cubicBezTo>
                    <a:pt x="622" y="6912"/>
                    <a:pt x="-360" y="12528"/>
                    <a:pt x="131" y="15984"/>
                  </a:cubicBezTo>
                  <a:cubicBezTo>
                    <a:pt x="622" y="19440"/>
                    <a:pt x="2585" y="20736"/>
                    <a:pt x="6022" y="21168"/>
                  </a:cubicBezTo>
                  <a:cubicBezTo>
                    <a:pt x="9458" y="21600"/>
                    <a:pt x="14367" y="21168"/>
                    <a:pt x="17313" y="19872"/>
                  </a:cubicBezTo>
                  <a:cubicBezTo>
                    <a:pt x="20258" y="18576"/>
                    <a:pt x="21240" y="16416"/>
                    <a:pt x="18295" y="12960"/>
                  </a:cubicBezTo>
                  <a:cubicBezTo>
                    <a:pt x="15349" y="9504"/>
                    <a:pt x="8476" y="4752"/>
                    <a:pt x="16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6" name="Line"/>
            <p:cNvSpPr/>
            <p:nvPr/>
          </p:nvSpPr>
          <p:spPr>
            <a:xfrm>
              <a:off x="3680202" y="1816100"/>
              <a:ext cx="165101" cy="44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6457"/>
                    <a:pt x="0" y="11314"/>
                    <a:pt x="1108" y="8229"/>
                  </a:cubicBezTo>
                  <a:cubicBezTo>
                    <a:pt x="2215" y="5143"/>
                    <a:pt x="4431" y="4114"/>
                    <a:pt x="8031" y="3086"/>
                  </a:cubicBezTo>
                  <a:cubicBezTo>
                    <a:pt x="11631" y="2057"/>
                    <a:pt x="16615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7" name="Line"/>
            <p:cNvSpPr/>
            <p:nvPr/>
          </p:nvSpPr>
          <p:spPr>
            <a:xfrm>
              <a:off x="3765083" y="1771650"/>
              <a:ext cx="29420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1662"/>
                    <a:pt x="2735" y="3323"/>
                    <a:pt x="575" y="6923"/>
                  </a:cubicBezTo>
                  <a:cubicBezTo>
                    <a:pt x="-1585" y="10523"/>
                    <a:pt x="2735" y="16062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8" name="Line"/>
            <p:cNvSpPr/>
            <p:nvPr/>
          </p:nvSpPr>
          <p:spPr>
            <a:xfrm>
              <a:off x="4042152" y="1504244"/>
              <a:ext cx="196346" cy="73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96" fill="norm" stroke="1" extrusionOk="0">
                  <a:moveTo>
                    <a:pt x="0" y="21496"/>
                  </a:moveTo>
                  <a:cubicBezTo>
                    <a:pt x="232" y="19255"/>
                    <a:pt x="465" y="17014"/>
                    <a:pt x="929" y="14929"/>
                  </a:cubicBezTo>
                  <a:cubicBezTo>
                    <a:pt x="1394" y="12844"/>
                    <a:pt x="2090" y="10914"/>
                    <a:pt x="2903" y="9046"/>
                  </a:cubicBezTo>
                  <a:cubicBezTo>
                    <a:pt x="3716" y="7179"/>
                    <a:pt x="4645" y="5374"/>
                    <a:pt x="6155" y="3880"/>
                  </a:cubicBezTo>
                  <a:cubicBezTo>
                    <a:pt x="7665" y="2386"/>
                    <a:pt x="9755" y="1203"/>
                    <a:pt x="11381" y="581"/>
                  </a:cubicBezTo>
                  <a:cubicBezTo>
                    <a:pt x="13006" y="-42"/>
                    <a:pt x="14168" y="-104"/>
                    <a:pt x="14865" y="114"/>
                  </a:cubicBezTo>
                  <a:cubicBezTo>
                    <a:pt x="15561" y="332"/>
                    <a:pt x="15794" y="830"/>
                    <a:pt x="15561" y="1950"/>
                  </a:cubicBezTo>
                  <a:cubicBezTo>
                    <a:pt x="15329" y="3071"/>
                    <a:pt x="14632" y="4814"/>
                    <a:pt x="13935" y="5903"/>
                  </a:cubicBezTo>
                  <a:cubicBezTo>
                    <a:pt x="13239" y="6992"/>
                    <a:pt x="12542" y="7428"/>
                    <a:pt x="12077" y="7801"/>
                  </a:cubicBezTo>
                  <a:cubicBezTo>
                    <a:pt x="11613" y="8175"/>
                    <a:pt x="11381" y="8486"/>
                    <a:pt x="11845" y="8548"/>
                  </a:cubicBezTo>
                  <a:cubicBezTo>
                    <a:pt x="12310" y="8611"/>
                    <a:pt x="13471" y="8424"/>
                    <a:pt x="14632" y="8299"/>
                  </a:cubicBezTo>
                  <a:cubicBezTo>
                    <a:pt x="15794" y="8175"/>
                    <a:pt x="16955" y="8113"/>
                    <a:pt x="18000" y="8175"/>
                  </a:cubicBezTo>
                  <a:cubicBezTo>
                    <a:pt x="19045" y="8237"/>
                    <a:pt x="19974" y="8424"/>
                    <a:pt x="20555" y="8673"/>
                  </a:cubicBezTo>
                  <a:cubicBezTo>
                    <a:pt x="21135" y="8922"/>
                    <a:pt x="21368" y="9233"/>
                    <a:pt x="21484" y="9544"/>
                  </a:cubicBezTo>
                  <a:cubicBezTo>
                    <a:pt x="21600" y="9856"/>
                    <a:pt x="21600" y="10167"/>
                    <a:pt x="21019" y="10447"/>
                  </a:cubicBezTo>
                  <a:cubicBezTo>
                    <a:pt x="20439" y="10727"/>
                    <a:pt x="19277" y="10976"/>
                    <a:pt x="18000" y="11194"/>
                  </a:cubicBezTo>
                  <a:cubicBezTo>
                    <a:pt x="16723" y="11412"/>
                    <a:pt x="15329" y="11599"/>
                    <a:pt x="13935" y="11692"/>
                  </a:cubicBezTo>
                  <a:cubicBezTo>
                    <a:pt x="12542" y="11785"/>
                    <a:pt x="11148" y="11785"/>
                    <a:pt x="10684" y="11661"/>
                  </a:cubicBezTo>
                  <a:cubicBezTo>
                    <a:pt x="10219" y="11536"/>
                    <a:pt x="10684" y="11287"/>
                    <a:pt x="11148" y="110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49" name="Line"/>
            <p:cNvSpPr/>
            <p:nvPr/>
          </p:nvSpPr>
          <p:spPr>
            <a:xfrm>
              <a:off x="4359652" y="1803400"/>
              <a:ext cx="6351" cy="11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0" name="Line"/>
            <p:cNvSpPr/>
            <p:nvPr/>
          </p:nvSpPr>
          <p:spPr>
            <a:xfrm>
              <a:off x="4385052" y="1543050"/>
              <a:ext cx="222251" cy="355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91" y="2829"/>
                    <a:pt x="6583" y="5657"/>
                    <a:pt x="9669" y="9000"/>
                  </a:cubicBezTo>
                  <a:cubicBezTo>
                    <a:pt x="12754" y="12343"/>
                    <a:pt x="15634" y="16200"/>
                    <a:pt x="17589" y="18386"/>
                  </a:cubicBezTo>
                  <a:cubicBezTo>
                    <a:pt x="19543" y="20571"/>
                    <a:pt x="20571" y="210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1" name="Line"/>
            <p:cNvSpPr/>
            <p:nvPr/>
          </p:nvSpPr>
          <p:spPr>
            <a:xfrm>
              <a:off x="4432823" y="1523727"/>
              <a:ext cx="155430" cy="45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8" h="21512" fill="norm" stroke="1" extrusionOk="0">
                  <a:moveTo>
                    <a:pt x="21148" y="921"/>
                  </a:moveTo>
                  <a:cubicBezTo>
                    <a:pt x="20860" y="417"/>
                    <a:pt x="20572" y="-88"/>
                    <a:pt x="20140" y="13"/>
                  </a:cubicBezTo>
                  <a:cubicBezTo>
                    <a:pt x="19708" y="114"/>
                    <a:pt x="19132" y="820"/>
                    <a:pt x="16684" y="2890"/>
                  </a:cubicBezTo>
                  <a:cubicBezTo>
                    <a:pt x="14236" y="4959"/>
                    <a:pt x="9916" y="8391"/>
                    <a:pt x="6604" y="11519"/>
                  </a:cubicBezTo>
                  <a:cubicBezTo>
                    <a:pt x="3292" y="14648"/>
                    <a:pt x="988" y="17475"/>
                    <a:pt x="268" y="19090"/>
                  </a:cubicBezTo>
                  <a:cubicBezTo>
                    <a:pt x="-452" y="20705"/>
                    <a:pt x="412" y="21108"/>
                    <a:pt x="1276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2" name="Line"/>
            <p:cNvSpPr/>
            <p:nvPr/>
          </p:nvSpPr>
          <p:spPr>
            <a:xfrm>
              <a:off x="4658102" y="1797049"/>
              <a:ext cx="63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3" name="Line"/>
            <p:cNvSpPr/>
            <p:nvPr/>
          </p:nvSpPr>
          <p:spPr>
            <a:xfrm>
              <a:off x="4650621" y="1718262"/>
              <a:ext cx="53064" cy="241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18986" fill="norm" stroke="1" extrusionOk="0">
                  <a:moveTo>
                    <a:pt x="17890" y="16985"/>
                  </a:moveTo>
                  <a:cubicBezTo>
                    <a:pt x="14567" y="12000"/>
                    <a:pt x="11244" y="7016"/>
                    <a:pt x="7505" y="3693"/>
                  </a:cubicBezTo>
                  <a:cubicBezTo>
                    <a:pt x="3767" y="370"/>
                    <a:pt x="-387" y="-1292"/>
                    <a:pt x="28" y="1200"/>
                  </a:cubicBezTo>
                  <a:cubicBezTo>
                    <a:pt x="444" y="3693"/>
                    <a:pt x="5428" y="10339"/>
                    <a:pt x="10413" y="14493"/>
                  </a:cubicBezTo>
                  <a:cubicBezTo>
                    <a:pt x="15398" y="18646"/>
                    <a:pt x="20382" y="20308"/>
                    <a:pt x="20798" y="17816"/>
                  </a:cubicBezTo>
                  <a:cubicBezTo>
                    <a:pt x="21213" y="15323"/>
                    <a:pt x="17059" y="8677"/>
                    <a:pt x="12905" y="2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4" name="Line"/>
            <p:cNvSpPr/>
            <p:nvPr/>
          </p:nvSpPr>
          <p:spPr>
            <a:xfrm>
              <a:off x="3153152" y="2328333"/>
              <a:ext cx="292101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539" y="12960"/>
                    <a:pt x="9078" y="5400"/>
                    <a:pt x="12678" y="2160"/>
                  </a:cubicBezTo>
                  <a:cubicBezTo>
                    <a:pt x="16278" y="-1080"/>
                    <a:pt x="18939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5" name="Line"/>
            <p:cNvSpPr/>
            <p:nvPr/>
          </p:nvSpPr>
          <p:spPr>
            <a:xfrm>
              <a:off x="3197602" y="2425700"/>
              <a:ext cx="19050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6" name="Line"/>
            <p:cNvSpPr/>
            <p:nvPr/>
          </p:nvSpPr>
          <p:spPr>
            <a:xfrm>
              <a:off x="4144750" y="2324100"/>
              <a:ext cx="151403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1600" fill="norm" stroke="1" extrusionOk="0">
                  <a:moveTo>
                    <a:pt x="4359" y="21600"/>
                  </a:moveTo>
                  <a:cubicBezTo>
                    <a:pt x="2259" y="19800"/>
                    <a:pt x="159" y="18000"/>
                    <a:pt x="9" y="14400"/>
                  </a:cubicBezTo>
                  <a:cubicBezTo>
                    <a:pt x="-141" y="10800"/>
                    <a:pt x="1659" y="5400"/>
                    <a:pt x="5559" y="2700"/>
                  </a:cubicBezTo>
                  <a:cubicBezTo>
                    <a:pt x="9459" y="0"/>
                    <a:pt x="15459" y="0"/>
                    <a:pt x="214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7" name="Line"/>
            <p:cNvSpPr/>
            <p:nvPr/>
          </p:nvSpPr>
          <p:spPr>
            <a:xfrm>
              <a:off x="4092952" y="242570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8" name="Line"/>
            <p:cNvSpPr/>
            <p:nvPr/>
          </p:nvSpPr>
          <p:spPr>
            <a:xfrm>
              <a:off x="-1" y="3099294"/>
              <a:ext cx="317237" cy="4599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1433" fill="norm" stroke="1" extrusionOk="0">
                  <a:moveTo>
                    <a:pt x="20990" y="5894"/>
                  </a:moveTo>
                  <a:cubicBezTo>
                    <a:pt x="20990" y="4810"/>
                    <a:pt x="20990" y="3725"/>
                    <a:pt x="21060" y="2788"/>
                  </a:cubicBezTo>
                  <a:cubicBezTo>
                    <a:pt x="21131" y="1851"/>
                    <a:pt x="21272" y="1062"/>
                    <a:pt x="20990" y="568"/>
                  </a:cubicBezTo>
                  <a:cubicBezTo>
                    <a:pt x="20707" y="75"/>
                    <a:pt x="20001" y="-122"/>
                    <a:pt x="18590" y="75"/>
                  </a:cubicBezTo>
                  <a:cubicBezTo>
                    <a:pt x="17178" y="273"/>
                    <a:pt x="15060" y="864"/>
                    <a:pt x="12590" y="2344"/>
                  </a:cubicBezTo>
                  <a:cubicBezTo>
                    <a:pt x="10119" y="3823"/>
                    <a:pt x="7296" y="6190"/>
                    <a:pt x="5037" y="8705"/>
                  </a:cubicBezTo>
                  <a:cubicBezTo>
                    <a:pt x="2778" y="11220"/>
                    <a:pt x="1084" y="13883"/>
                    <a:pt x="378" y="15856"/>
                  </a:cubicBezTo>
                  <a:cubicBezTo>
                    <a:pt x="-328" y="17829"/>
                    <a:pt x="-46" y="19111"/>
                    <a:pt x="1225" y="19999"/>
                  </a:cubicBezTo>
                  <a:cubicBezTo>
                    <a:pt x="2496" y="20886"/>
                    <a:pt x="4754" y="21379"/>
                    <a:pt x="7013" y="21429"/>
                  </a:cubicBezTo>
                  <a:cubicBezTo>
                    <a:pt x="9272" y="21478"/>
                    <a:pt x="11531" y="21083"/>
                    <a:pt x="12943" y="20738"/>
                  </a:cubicBezTo>
                  <a:cubicBezTo>
                    <a:pt x="14354" y="20393"/>
                    <a:pt x="14919" y="20097"/>
                    <a:pt x="15272" y="19604"/>
                  </a:cubicBezTo>
                  <a:cubicBezTo>
                    <a:pt x="15625" y="19111"/>
                    <a:pt x="15766" y="18420"/>
                    <a:pt x="15484" y="17977"/>
                  </a:cubicBezTo>
                  <a:cubicBezTo>
                    <a:pt x="15201" y="17533"/>
                    <a:pt x="14496" y="17336"/>
                    <a:pt x="13790" y="17138"/>
                  </a:cubicBezTo>
                  <a:cubicBezTo>
                    <a:pt x="13084" y="16941"/>
                    <a:pt x="12378" y="16744"/>
                    <a:pt x="12378" y="16645"/>
                  </a:cubicBezTo>
                  <a:cubicBezTo>
                    <a:pt x="12378" y="16546"/>
                    <a:pt x="13084" y="16546"/>
                    <a:pt x="13790" y="16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59" name="Line"/>
            <p:cNvSpPr/>
            <p:nvPr/>
          </p:nvSpPr>
          <p:spPr>
            <a:xfrm>
              <a:off x="297099" y="3403600"/>
              <a:ext cx="112854" cy="99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102" fill="norm" stroke="1" extrusionOk="0">
                  <a:moveTo>
                    <a:pt x="20127" y="0"/>
                  </a:moveTo>
                  <a:cubicBezTo>
                    <a:pt x="15727" y="0"/>
                    <a:pt x="11327" y="0"/>
                    <a:pt x="7927" y="2025"/>
                  </a:cubicBezTo>
                  <a:cubicBezTo>
                    <a:pt x="4527" y="4050"/>
                    <a:pt x="2127" y="8100"/>
                    <a:pt x="927" y="11250"/>
                  </a:cubicBezTo>
                  <a:cubicBezTo>
                    <a:pt x="-273" y="14400"/>
                    <a:pt x="-273" y="16650"/>
                    <a:pt x="727" y="18450"/>
                  </a:cubicBezTo>
                  <a:cubicBezTo>
                    <a:pt x="1727" y="20250"/>
                    <a:pt x="3727" y="21600"/>
                    <a:pt x="7127" y="20925"/>
                  </a:cubicBezTo>
                  <a:cubicBezTo>
                    <a:pt x="10527" y="20250"/>
                    <a:pt x="15327" y="17550"/>
                    <a:pt x="17927" y="13950"/>
                  </a:cubicBezTo>
                  <a:cubicBezTo>
                    <a:pt x="20527" y="10350"/>
                    <a:pt x="20927" y="5850"/>
                    <a:pt x="21327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0" name="Line"/>
            <p:cNvSpPr/>
            <p:nvPr/>
          </p:nvSpPr>
          <p:spPr>
            <a:xfrm>
              <a:off x="440189" y="3158416"/>
              <a:ext cx="280409" cy="41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73" fill="norm" stroke="1" extrusionOk="0">
                  <a:moveTo>
                    <a:pt x="10271" y="11982"/>
                  </a:moveTo>
                  <a:cubicBezTo>
                    <a:pt x="8175" y="12418"/>
                    <a:pt x="6080" y="12855"/>
                    <a:pt x="4387" y="13509"/>
                  </a:cubicBezTo>
                  <a:cubicBezTo>
                    <a:pt x="2694" y="14164"/>
                    <a:pt x="1405" y="15037"/>
                    <a:pt x="680" y="15746"/>
                  </a:cubicBezTo>
                  <a:cubicBezTo>
                    <a:pt x="-46" y="16455"/>
                    <a:pt x="-207" y="17000"/>
                    <a:pt x="277" y="17273"/>
                  </a:cubicBezTo>
                  <a:cubicBezTo>
                    <a:pt x="760" y="17546"/>
                    <a:pt x="1889" y="17546"/>
                    <a:pt x="3259" y="17218"/>
                  </a:cubicBezTo>
                  <a:cubicBezTo>
                    <a:pt x="4629" y="16891"/>
                    <a:pt x="6241" y="16237"/>
                    <a:pt x="7369" y="15691"/>
                  </a:cubicBezTo>
                  <a:cubicBezTo>
                    <a:pt x="8497" y="15146"/>
                    <a:pt x="9142" y="14709"/>
                    <a:pt x="10271" y="14328"/>
                  </a:cubicBezTo>
                  <a:cubicBezTo>
                    <a:pt x="11399" y="13946"/>
                    <a:pt x="13011" y="13618"/>
                    <a:pt x="14865" y="12200"/>
                  </a:cubicBezTo>
                  <a:cubicBezTo>
                    <a:pt x="16718" y="10782"/>
                    <a:pt x="18814" y="8273"/>
                    <a:pt x="19942" y="6473"/>
                  </a:cubicBezTo>
                  <a:cubicBezTo>
                    <a:pt x="21071" y="4673"/>
                    <a:pt x="21232" y="3582"/>
                    <a:pt x="21312" y="2600"/>
                  </a:cubicBezTo>
                  <a:cubicBezTo>
                    <a:pt x="21393" y="1618"/>
                    <a:pt x="21393" y="746"/>
                    <a:pt x="20990" y="309"/>
                  </a:cubicBezTo>
                  <a:cubicBezTo>
                    <a:pt x="20587" y="-127"/>
                    <a:pt x="19781" y="-127"/>
                    <a:pt x="18975" y="473"/>
                  </a:cubicBezTo>
                  <a:cubicBezTo>
                    <a:pt x="18169" y="1073"/>
                    <a:pt x="17363" y="2273"/>
                    <a:pt x="16799" y="4618"/>
                  </a:cubicBezTo>
                  <a:cubicBezTo>
                    <a:pt x="16235" y="6964"/>
                    <a:pt x="15912" y="10455"/>
                    <a:pt x="16638" y="13455"/>
                  </a:cubicBezTo>
                  <a:cubicBezTo>
                    <a:pt x="17363" y="16455"/>
                    <a:pt x="19136" y="18964"/>
                    <a:pt x="20909" y="214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1" name="Line"/>
            <p:cNvSpPr/>
            <p:nvPr/>
          </p:nvSpPr>
          <p:spPr>
            <a:xfrm>
              <a:off x="69574" y="3600449"/>
              <a:ext cx="626129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600" fill="norm" stroke="1" extrusionOk="0">
                  <a:moveTo>
                    <a:pt x="558" y="21600"/>
                  </a:moveTo>
                  <a:cubicBezTo>
                    <a:pt x="58" y="21600"/>
                    <a:pt x="-443" y="21600"/>
                    <a:pt x="666" y="20520"/>
                  </a:cubicBezTo>
                  <a:cubicBezTo>
                    <a:pt x="1774" y="19440"/>
                    <a:pt x="4492" y="17280"/>
                    <a:pt x="7282" y="14400"/>
                  </a:cubicBezTo>
                  <a:cubicBezTo>
                    <a:pt x="10071" y="11520"/>
                    <a:pt x="12932" y="7920"/>
                    <a:pt x="15256" y="5400"/>
                  </a:cubicBezTo>
                  <a:cubicBezTo>
                    <a:pt x="17581" y="2880"/>
                    <a:pt x="19369" y="1440"/>
                    <a:pt x="211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2" name="Line"/>
            <p:cNvSpPr/>
            <p:nvPr/>
          </p:nvSpPr>
          <p:spPr>
            <a:xfrm>
              <a:off x="346195" y="3606800"/>
              <a:ext cx="374908" cy="75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436" fill="norm" stroke="1" extrusionOk="0">
                  <a:moveTo>
                    <a:pt x="4019" y="18000"/>
                  </a:moveTo>
                  <a:cubicBezTo>
                    <a:pt x="3291" y="18600"/>
                    <a:pt x="2563" y="19200"/>
                    <a:pt x="1774" y="19800"/>
                  </a:cubicBezTo>
                  <a:cubicBezTo>
                    <a:pt x="985" y="20400"/>
                    <a:pt x="136" y="21000"/>
                    <a:pt x="14" y="21300"/>
                  </a:cubicBezTo>
                  <a:cubicBezTo>
                    <a:pt x="-107" y="21600"/>
                    <a:pt x="500" y="21600"/>
                    <a:pt x="2623" y="19200"/>
                  </a:cubicBezTo>
                  <a:cubicBezTo>
                    <a:pt x="4747" y="16800"/>
                    <a:pt x="8387" y="12000"/>
                    <a:pt x="11785" y="8400"/>
                  </a:cubicBezTo>
                  <a:cubicBezTo>
                    <a:pt x="15183" y="4800"/>
                    <a:pt x="18338" y="2400"/>
                    <a:pt x="214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3" name="Line"/>
            <p:cNvSpPr/>
            <p:nvPr/>
          </p:nvSpPr>
          <p:spPr>
            <a:xfrm>
              <a:off x="822702" y="3416300"/>
              <a:ext cx="63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4" name="Line"/>
            <p:cNvSpPr/>
            <p:nvPr/>
          </p:nvSpPr>
          <p:spPr>
            <a:xfrm>
              <a:off x="841752" y="3486150"/>
              <a:ext cx="63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5" name="Line"/>
            <p:cNvSpPr/>
            <p:nvPr/>
          </p:nvSpPr>
          <p:spPr>
            <a:xfrm>
              <a:off x="1121117" y="3214376"/>
              <a:ext cx="234986" cy="3493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46" fill="norm" stroke="1" extrusionOk="0">
                  <a:moveTo>
                    <a:pt x="5789" y="3414"/>
                  </a:moveTo>
                  <a:cubicBezTo>
                    <a:pt x="10417" y="2638"/>
                    <a:pt x="15046" y="1862"/>
                    <a:pt x="17746" y="1280"/>
                  </a:cubicBezTo>
                  <a:cubicBezTo>
                    <a:pt x="20446" y="698"/>
                    <a:pt x="21217" y="310"/>
                    <a:pt x="21121" y="116"/>
                  </a:cubicBezTo>
                  <a:cubicBezTo>
                    <a:pt x="21024" y="-78"/>
                    <a:pt x="20060" y="-78"/>
                    <a:pt x="17939" y="504"/>
                  </a:cubicBezTo>
                  <a:cubicBezTo>
                    <a:pt x="15817" y="1086"/>
                    <a:pt x="12539" y="2250"/>
                    <a:pt x="10514" y="3091"/>
                  </a:cubicBezTo>
                  <a:cubicBezTo>
                    <a:pt x="8489" y="3932"/>
                    <a:pt x="7717" y="4449"/>
                    <a:pt x="7139" y="5031"/>
                  </a:cubicBezTo>
                  <a:cubicBezTo>
                    <a:pt x="6560" y="5613"/>
                    <a:pt x="6174" y="6260"/>
                    <a:pt x="7042" y="6971"/>
                  </a:cubicBezTo>
                  <a:cubicBezTo>
                    <a:pt x="7910" y="7682"/>
                    <a:pt x="10031" y="8459"/>
                    <a:pt x="11381" y="9105"/>
                  </a:cubicBezTo>
                  <a:cubicBezTo>
                    <a:pt x="12731" y="9752"/>
                    <a:pt x="13310" y="10269"/>
                    <a:pt x="13214" y="10916"/>
                  </a:cubicBezTo>
                  <a:cubicBezTo>
                    <a:pt x="13117" y="11563"/>
                    <a:pt x="12346" y="12339"/>
                    <a:pt x="10417" y="13503"/>
                  </a:cubicBezTo>
                  <a:cubicBezTo>
                    <a:pt x="8489" y="14667"/>
                    <a:pt x="5403" y="16219"/>
                    <a:pt x="3571" y="17254"/>
                  </a:cubicBezTo>
                  <a:cubicBezTo>
                    <a:pt x="1739" y="18288"/>
                    <a:pt x="1160" y="18806"/>
                    <a:pt x="678" y="19388"/>
                  </a:cubicBezTo>
                  <a:cubicBezTo>
                    <a:pt x="196" y="19970"/>
                    <a:pt x="-190" y="20617"/>
                    <a:pt x="99" y="21005"/>
                  </a:cubicBezTo>
                  <a:cubicBezTo>
                    <a:pt x="389" y="21393"/>
                    <a:pt x="1353" y="21522"/>
                    <a:pt x="5017" y="21005"/>
                  </a:cubicBezTo>
                  <a:cubicBezTo>
                    <a:pt x="8681" y="20487"/>
                    <a:pt x="15046" y="19323"/>
                    <a:pt x="21410" y="18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6" name="Line"/>
            <p:cNvSpPr/>
            <p:nvPr/>
          </p:nvSpPr>
          <p:spPr>
            <a:xfrm>
              <a:off x="1375016" y="3400165"/>
              <a:ext cx="133487" cy="141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33" fill="norm" stroke="1" extrusionOk="0">
                  <a:moveTo>
                    <a:pt x="18963" y="1468"/>
                  </a:moveTo>
                  <a:cubicBezTo>
                    <a:pt x="15308" y="833"/>
                    <a:pt x="11652" y="198"/>
                    <a:pt x="8495" y="39"/>
                  </a:cubicBezTo>
                  <a:cubicBezTo>
                    <a:pt x="5339" y="-120"/>
                    <a:pt x="2680" y="198"/>
                    <a:pt x="1185" y="1151"/>
                  </a:cubicBezTo>
                  <a:cubicBezTo>
                    <a:pt x="-311" y="2104"/>
                    <a:pt x="-643" y="3692"/>
                    <a:pt x="1683" y="5598"/>
                  </a:cubicBezTo>
                  <a:cubicBezTo>
                    <a:pt x="4009" y="7504"/>
                    <a:pt x="8994" y="9727"/>
                    <a:pt x="12317" y="11156"/>
                  </a:cubicBezTo>
                  <a:cubicBezTo>
                    <a:pt x="15640" y="12586"/>
                    <a:pt x="17302" y="13221"/>
                    <a:pt x="18631" y="14174"/>
                  </a:cubicBezTo>
                  <a:cubicBezTo>
                    <a:pt x="19960" y="15127"/>
                    <a:pt x="20957" y="16398"/>
                    <a:pt x="20957" y="17668"/>
                  </a:cubicBezTo>
                  <a:cubicBezTo>
                    <a:pt x="20957" y="18939"/>
                    <a:pt x="19960" y="20209"/>
                    <a:pt x="17966" y="20845"/>
                  </a:cubicBezTo>
                  <a:cubicBezTo>
                    <a:pt x="15972" y="21480"/>
                    <a:pt x="12982" y="21480"/>
                    <a:pt x="11486" y="19733"/>
                  </a:cubicBezTo>
                  <a:cubicBezTo>
                    <a:pt x="9991" y="17986"/>
                    <a:pt x="9991" y="14492"/>
                    <a:pt x="9991" y="109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7" name="Line"/>
            <p:cNvSpPr/>
            <p:nvPr/>
          </p:nvSpPr>
          <p:spPr>
            <a:xfrm>
              <a:off x="1608515" y="3213099"/>
              <a:ext cx="77788" cy="314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9" h="21534" fill="norm" stroke="1" extrusionOk="0">
                  <a:moveTo>
                    <a:pt x="14068" y="0"/>
                  </a:moveTo>
                  <a:cubicBezTo>
                    <a:pt x="8952" y="4494"/>
                    <a:pt x="3836" y="8988"/>
                    <a:pt x="1563" y="12322"/>
                  </a:cubicBezTo>
                  <a:cubicBezTo>
                    <a:pt x="-711" y="15656"/>
                    <a:pt x="-143" y="17831"/>
                    <a:pt x="994" y="19281"/>
                  </a:cubicBezTo>
                  <a:cubicBezTo>
                    <a:pt x="2131" y="20730"/>
                    <a:pt x="3836" y="21455"/>
                    <a:pt x="7247" y="21528"/>
                  </a:cubicBezTo>
                  <a:cubicBezTo>
                    <a:pt x="10657" y="21600"/>
                    <a:pt x="15773" y="21020"/>
                    <a:pt x="20889" y="20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8" name="Line"/>
            <p:cNvSpPr/>
            <p:nvPr/>
          </p:nvSpPr>
          <p:spPr>
            <a:xfrm>
              <a:off x="1536019" y="3390900"/>
              <a:ext cx="175684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643" y="21600"/>
                  </a:moveTo>
                  <a:cubicBezTo>
                    <a:pt x="1822" y="21600"/>
                    <a:pt x="0" y="21600"/>
                    <a:pt x="0" y="18000"/>
                  </a:cubicBezTo>
                  <a:cubicBezTo>
                    <a:pt x="0" y="14400"/>
                    <a:pt x="1822" y="7200"/>
                    <a:pt x="5725" y="3600"/>
                  </a:cubicBezTo>
                  <a:cubicBezTo>
                    <a:pt x="9629" y="0"/>
                    <a:pt x="1561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69" name="Line"/>
            <p:cNvSpPr/>
            <p:nvPr/>
          </p:nvSpPr>
          <p:spPr>
            <a:xfrm>
              <a:off x="1749802" y="3429000"/>
              <a:ext cx="25401" cy="69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0" name="Line"/>
            <p:cNvSpPr/>
            <p:nvPr/>
          </p:nvSpPr>
          <p:spPr>
            <a:xfrm>
              <a:off x="1768852" y="3308350"/>
              <a:ext cx="6351" cy="76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1" name="Line"/>
            <p:cNvSpPr/>
            <p:nvPr/>
          </p:nvSpPr>
          <p:spPr>
            <a:xfrm>
              <a:off x="1839066" y="3340100"/>
              <a:ext cx="183787" cy="16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7" h="21473" fill="norm" stroke="1" extrusionOk="0">
                  <a:moveTo>
                    <a:pt x="1447" y="0"/>
                  </a:moveTo>
                  <a:cubicBezTo>
                    <a:pt x="1198" y="6015"/>
                    <a:pt x="950" y="12030"/>
                    <a:pt x="702" y="15858"/>
                  </a:cubicBezTo>
                  <a:cubicBezTo>
                    <a:pt x="454" y="19686"/>
                    <a:pt x="205" y="21327"/>
                    <a:pt x="81" y="21463"/>
                  </a:cubicBezTo>
                  <a:cubicBezTo>
                    <a:pt x="-43" y="21600"/>
                    <a:pt x="-43" y="20233"/>
                    <a:pt x="205" y="17909"/>
                  </a:cubicBezTo>
                  <a:cubicBezTo>
                    <a:pt x="454" y="15585"/>
                    <a:pt x="950" y="12304"/>
                    <a:pt x="1571" y="9980"/>
                  </a:cubicBezTo>
                  <a:cubicBezTo>
                    <a:pt x="2191" y="7656"/>
                    <a:pt x="2936" y="6289"/>
                    <a:pt x="3929" y="5468"/>
                  </a:cubicBezTo>
                  <a:cubicBezTo>
                    <a:pt x="4923" y="4648"/>
                    <a:pt x="6164" y="4375"/>
                    <a:pt x="7157" y="5332"/>
                  </a:cubicBezTo>
                  <a:cubicBezTo>
                    <a:pt x="8150" y="6289"/>
                    <a:pt x="8895" y="8476"/>
                    <a:pt x="9640" y="9023"/>
                  </a:cubicBezTo>
                  <a:cubicBezTo>
                    <a:pt x="10385" y="9570"/>
                    <a:pt x="11129" y="8476"/>
                    <a:pt x="11874" y="7246"/>
                  </a:cubicBezTo>
                  <a:cubicBezTo>
                    <a:pt x="12619" y="6015"/>
                    <a:pt x="13364" y="4648"/>
                    <a:pt x="14357" y="3554"/>
                  </a:cubicBezTo>
                  <a:cubicBezTo>
                    <a:pt x="15350" y="2461"/>
                    <a:pt x="16591" y="1641"/>
                    <a:pt x="17336" y="1914"/>
                  </a:cubicBezTo>
                  <a:cubicBezTo>
                    <a:pt x="18081" y="2187"/>
                    <a:pt x="18329" y="3554"/>
                    <a:pt x="18950" y="6015"/>
                  </a:cubicBezTo>
                  <a:cubicBezTo>
                    <a:pt x="19571" y="8476"/>
                    <a:pt x="20564" y="12030"/>
                    <a:pt x="21557" y="15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2" name="Line"/>
            <p:cNvSpPr/>
            <p:nvPr/>
          </p:nvSpPr>
          <p:spPr>
            <a:xfrm>
              <a:off x="2054073" y="3357209"/>
              <a:ext cx="165630" cy="78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0984" fill="norm" stroke="1" extrusionOk="0">
                  <a:moveTo>
                    <a:pt x="12372" y="9047"/>
                  </a:moveTo>
                  <a:cubicBezTo>
                    <a:pt x="12099" y="6205"/>
                    <a:pt x="11825" y="3363"/>
                    <a:pt x="11005" y="1658"/>
                  </a:cubicBezTo>
                  <a:cubicBezTo>
                    <a:pt x="10185" y="-48"/>
                    <a:pt x="8818" y="-616"/>
                    <a:pt x="7041" y="805"/>
                  </a:cubicBezTo>
                  <a:cubicBezTo>
                    <a:pt x="5263" y="2226"/>
                    <a:pt x="3076" y="5637"/>
                    <a:pt x="1709" y="8763"/>
                  </a:cubicBezTo>
                  <a:cubicBezTo>
                    <a:pt x="342" y="11889"/>
                    <a:pt x="-205" y="14731"/>
                    <a:pt x="68" y="17005"/>
                  </a:cubicBezTo>
                  <a:cubicBezTo>
                    <a:pt x="342" y="19279"/>
                    <a:pt x="1436" y="20984"/>
                    <a:pt x="4033" y="20984"/>
                  </a:cubicBezTo>
                  <a:cubicBezTo>
                    <a:pt x="6630" y="20984"/>
                    <a:pt x="10732" y="19279"/>
                    <a:pt x="13876" y="15868"/>
                  </a:cubicBezTo>
                  <a:cubicBezTo>
                    <a:pt x="17020" y="12458"/>
                    <a:pt x="19208" y="7342"/>
                    <a:pt x="21395" y="2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3" name="Line"/>
            <p:cNvSpPr/>
            <p:nvPr/>
          </p:nvSpPr>
          <p:spPr>
            <a:xfrm>
              <a:off x="2260887" y="3091319"/>
              <a:ext cx="187416" cy="390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442" fill="norm" stroke="1" extrusionOk="0">
                  <a:moveTo>
                    <a:pt x="1831" y="7727"/>
                  </a:moveTo>
                  <a:cubicBezTo>
                    <a:pt x="2559" y="5520"/>
                    <a:pt x="3287" y="3314"/>
                    <a:pt x="3651" y="1920"/>
                  </a:cubicBezTo>
                  <a:cubicBezTo>
                    <a:pt x="4015" y="527"/>
                    <a:pt x="4015" y="-54"/>
                    <a:pt x="3772" y="4"/>
                  </a:cubicBezTo>
                  <a:cubicBezTo>
                    <a:pt x="3529" y="62"/>
                    <a:pt x="3044" y="759"/>
                    <a:pt x="2195" y="2907"/>
                  </a:cubicBezTo>
                  <a:cubicBezTo>
                    <a:pt x="1345" y="5056"/>
                    <a:pt x="132" y="8656"/>
                    <a:pt x="10" y="11791"/>
                  </a:cubicBezTo>
                  <a:cubicBezTo>
                    <a:pt x="-111" y="14927"/>
                    <a:pt x="860" y="17598"/>
                    <a:pt x="1709" y="19165"/>
                  </a:cubicBezTo>
                  <a:cubicBezTo>
                    <a:pt x="2559" y="20733"/>
                    <a:pt x="3287" y="21198"/>
                    <a:pt x="4379" y="21372"/>
                  </a:cubicBezTo>
                  <a:cubicBezTo>
                    <a:pt x="5471" y="21546"/>
                    <a:pt x="6927" y="21430"/>
                    <a:pt x="8869" y="20617"/>
                  </a:cubicBezTo>
                  <a:cubicBezTo>
                    <a:pt x="10810" y="19804"/>
                    <a:pt x="13237" y="18294"/>
                    <a:pt x="14451" y="17191"/>
                  </a:cubicBezTo>
                  <a:cubicBezTo>
                    <a:pt x="15664" y="16088"/>
                    <a:pt x="15664" y="15391"/>
                    <a:pt x="15664" y="14752"/>
                  </a:cubicBezTo>
                  <a:cubicBezTo>
                    <a:pt x="15664" y="14114"/>
                    <a:pt x="15664" y="13533"/>
                    <a:pt x="15058" y="13243"/>
                  </a:cubicBezTo>
                  <a:cubicBezTo>
                    <a:pt x="14451" y="12952"/>
                    <a:pt x="13237" y="12952"/>
                    <a:pt x="12145" y="13127"/>
                  </a:cubicBezTo>
                  <a:cubicBezTo>
                    <a:pt x="11053" y="13301"/>
                    <a:pt x="10082" y="13649"/>
                    <a:pt x="9233" y="14056"/>
                  </a:cubicBezTo>
                  <a:cubicBezTo>
                    <a:pt x="8383" y="14462"/>
                    <a:pt x="7655" y="14927"/>
                    <a:pt x="7655" y="15914"/>
                  </a:cubicBezTo>
                  <a:cubicBezTo>
                    <a:pt x="7655" y="16901"/>
                    <a:pt x="8383" y="18411"/>
                    <a:pt x="10082" y="19281"/>
                  </a:cubicBezTo>
                  <a:cubicBezTo>
                    <a:pt x="11781" y="20152"/>
                    <a:pt x="14451" y="20385"/>
                    <a:pt x="16514" y="20327"/>
                  </a:cubicBezTo>
                  <a:cubicBezTo>
                    <a:pt x="18577" y="20269"/>
                    <a:pt x="20033" y="19920"/>
                    <a:pt x="21489" y="195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4" name="Line"/>
            <p:cNvSpPr/>
            <p:nvPr/>
          </p:nvSpPr>
          <p:spPr>
            <a:xfrm>
              <a:off x="2136021" y="3225800"/>
              <a:ext cx="223382" cy="12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600" fill="norm" stroke="1" extrusionOk="0">
                  <a:moveTo>
                    <a:pt x="1943" y="21600"/>
                  </a:moveTo>
                  <a:cubicBezTo>
                    <a:pt x="924" y="21600"/>
                    <a:pt x="-95" y="21600"/>
                    <a:pt x="7" y="19800"/>
                  </a:cubicBezTo>
                  <a:cubicBezTo>
                    <a:pt x="109" y="18000"/>
                    <a:pt x="1331" y="14400"/>
                    <a:pt x="5101" y="10800"/>
                  </a:cubicBezTo>
                  <a:cubicBezTo>
                    <a:pt x="8871" y="7200"/>
                    <a:pt x="15188" y="3600"/>
                    <a:pt x="215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5" name="Line"/>
            <p:cNvSpPr/>
            <p:nvPr/>
          </p:nvSpPr>
          <p:spPr>
            <a:xfrm>
              <a:off x="2897930" y="3214050"/>
              <a:ext cx="202899" cy="665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569" fill="norm" stroke="1" extrusionOk="0">
                  <a:moveTo>
                    <a:pt x="1465" y="21569"/>
                  </a:moveTo>
                  <a:cubicBezTo>
                    <a:pt x="797" y="20678"/>
                    <a:pt x="129" y="19786"/>
                    <a:pt x="17" y="18175"/>
                  </a:cubicBezTo>
                  <a:cubicBezTo>
                    <a:pt x="-94" y="16563"/>
                    <a:pt x="351" y="14232"/>
                    <a:pt x="797" y="12038"/>
                  </a:cubicBezTo>
                  <a:cubicBezTo>
                    <a:pt x="1242" y="9843"/>
                    <a:pt x="1687" y="7786"/>
                    <a:pt x="2801" y="5866"/>
                  </a:cubicBezTo>
                  <a:cubicBezTo>
                    <a:pt x="3914" y="3946"/>
                    <a:pt x="5696" y="2163"/>
                    <a:pt x="7143" y="1169"/>
                  </a:cubicBezTo>
                  <a:cubicBezTo>
                    <a:pt x="8591" y="175"/>
                    <a:pt x="9704" y="-31"/>
                    <a:pt x="10595" y="3"/>
                  </a:cubicBezTo>
                  <a:cubicBezTo>
                    <a:pt x="11485" y="38"/>
                    <a:pt x="12153" y="312"/>
                    <a:pt x="12487" y="1032"/>
                  </a:cubicBezTo>
                  <a:cubicBezTo>
                    <a:pt x="12821" y="1752"/>
                    <a:pt x="12821" y="2918"/>
                    <a:pt x="12710" y="3706"/>
                  </a:cubicBezTo>
                  <a:cubicBezTo>
                    <a:pt x="12599" y="4495"/>
                    <a:pt x="12376" y="4906"/>
                    <a:pt x="12821" y="5180"/>
                  </a:cubicBezTo>
                  <a:cubicBezTo>
                    <a:pt x="13267" y="5455"/>
                    <a:pt x="14380" y="5592"/>
                    <a:pt x="15939" y="5900"/>
                  </a:cubicBezTo>
                  <a:cubicBezTo>
                    <a:pt x="17498" y="6209"/>
                    <a:pt x="19502" y="6689"/>
                    <a:pt x="20504" y="7135"/>
                  </a:cubicBezTo>
                  <a:cubicBezTo>
                    <a:pt x="21506" y="7580"/>
                    <a:pt x="21506" y="7992"/>
                    <a:pt x="21061" y="8300"/>
                  </a:cubicBezTo>
                  <a:cubicBezTo>
                    <a:pt x="20615" y="8609"/>
                    <a:pt x="19725" y="8815"/>
                    <a:pt x="18611" y="8952"/>
                  </a:cubicBezTo>
                  <a:cubicBezTo>
                    <a:pt x="17498" y="9089"/>
                    <a:pt x="16162" y="9158"/>
                    <a:pt x="14826" y="9158"/>
                  </a:cubicBezTo>
                  <a:cubicBezTo>
                    <a:pt x="13490" y="9158"/>
                    <a:pt x="12153" y="9089"/>
                    <a:pt x="11597" y="8883"/>
                  </a:cubicBezTo>
                  <a:cubicBezTo>
                    <a:pt x="11040" y="8678"/>
                    <a:pt x="11263" y="8335"/>
                    <a:pt x="11485" y="79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6" name="Line"/>
            <p:cNvSpPr/>
            <p:nvPr/>
          </p:nvSpPr>
          <p:spPr>
            <a:xfrm>
              <a:off x="3165900" y="3378199"/>
              <a:ext cx="96418" cy="103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186" fill="norm" stroke="1" extrusionOk="0">
                  <a:moveTo>
                    <a:pt x="15156" y="9072"/>
                  </a:moveTo>
                  <a:cubicBezTo>
                    <a:pt x="10560" y="10800"/>
                    <a:pt x="5964" y="12528"/>
                    <a:pt x="3207" y="14472"/>
                  </a:cubicBezTo>
                  <a:cubicBezTo>
                    <a:pt x="449" y="16416"/>
                    <a:pt x="-470" y="18576"/>
                    <a:pt x="219" y="19872"/>
                  </a:cubicBezTo>
                  <a:cubicBezTo>
                    <a:pt x="909" y="21168"/>
                    <a:pt x="3207" y="21600"/>
                    <a:pt x="6653" y="20736"/>
                  </a:cubicBezTo>
                  <a:cubicBezTo>
                    <a:pt x="10100" y="19872"/>
                    <a:pt x="14696" y="17712"/>
                    <a:pt x="17453" y="15120"/>
                  </a:cubicBezTo>
                  <a:cubicBezTo>
                    <a:pt x="20211" y="12528"/>
                    <a:pt x="21130" y="9504"/>
                    <a:pt x="20900" y="6912"/>
                  </a:cubicBezTo>
                  <a:cubicBezTo>
                    <a:pt x="20670" y="4320"/>
                    <a:pt x="19292" y="2160"/>
                    <a:pt x="17453" y="1080"/>
                  </a:cubicBezTo>
                  <a:cubicBezTo>
                    <a:pt x="15615" y="0"/>
                    <a:pt x="13317" y="0"/>
                    <a:pt x="110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7" name="Line"/>
            <p:cNvSpPr/>
            <p:nvPr/>
          </p:nvSpPr>
          <p:spPr>
            <a:xfrm>
              <a:off x="4038163" y="3161081"/>
              <a:ext cx="192439" cy="3326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484" fill="norm" stroke="1" extrusionOk="0">
                  <a:moveTo>
                    <a:pt x="19251" y="17304"/>
                  </a:moveTo>
                  <a:cubicBezTo>
                    <a:pt x="17393" y="14296"/>
                    <a:pt x="15535" y="11289"/>
                    <a:pt x="14489" y="8896"/>
                  </a:cubicBezTo>
                  <a:cubicBezTo>
                    <a:pt x="13444" y="6504"/>
                    <a:pt x="13212" y="4727"/>
                    <a:pt x="13212" y="3428"/>
                  </a:cubicBezTo>
                  <a:cubicBezTo>
                    <a:pt x="13212" y="2129"/>
                    <a:pt x="13444" y="1309"/>
                    <a:pt x="14373" y="762"/>
                  </a:cubicBezTo>
                  <a:cubicBezTo>
                    <a:pt x="15302" y="215"/>
                    <a:pt x="16928" y="-58"/>
                    <a:pt x="18206" y="10"/>
                  </a:cubicBezTo>
                  <a:cubicBezTo>
                    <a:pt x="19483" y="79"/>
                    <a:pt x="20412" y="489"/>
                    <a:pt x="20876" y="1583"/>
                  </a:cubicBezTo>
                  <a:cubicBezTo>
                    <a:pt x="21341" y="2676"/>
                    <a:pt x="21341" y="4453"/>
                    <a:pt x="18902" y="7051"/>
                  </a:cubicBezTo>
                  <a:cubicBezTo>
                    <a:pt x="16464" y="9648"/>
                    <a:pt x="11586" y="13066"/>
                    <a:pt x="8218" y="15253"/>
                  </a:cubicBezTo>
                  <a:cubicBezTo>
                    <a:pt x="4851" y="17441"/>
                    <a:pt x="2993" y="18398"/>
                    <a:pt x="1715" y="19150"/>
                  </a:cubicBezTo>
                  <a:cubicBezTo>
                    <a:pt x="438" y="19901"/>
                    <a:pt x="-259" y="20448"/>
                    <a:pt x="89" y="20858"/>
                  </a:cubicBezTo>
                  <a:cubicBezTo>
                    <a:pt x="438" y="21269"/>
                    <a:pt x="1831" y="21542"/>
                    <a:pt x="5199" y="21474"/>
                  </a:cubicBezTo>
                  <a:cubicBezTo>
                    <a:pt x="8567" y="21405"/>
                    <a:pt x="13909" y="20995"/>
                    <a:pt x="19251" y="205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8" name="Line"/>
            <p:cNvSpPr/>
            <p:nvPr/>
          </p:nvSpPr>
          <p:spPr>
            <a:xfrm>
              <a:off x="4689852" y="3118262"/>
              <a:ext cx="212337" cy="701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41" fill="norm" stroke="1" extrusionOk="0">
                  <a:moveTo>
                    <a:pt x="0" y="20747"/>
                  </a:moveTo>
                  <a:cubicBezTo>
                    <a:pt x="214" y="21135"/>
                    <a:pt x="428" y="21523"/>
                    <a:pt x="535" y="21426"/>
                  </a:cubicBezTo>
                  <a:cubicBezTo>
                    <a:pt x="642" y="21329"/>
                    <a:pt x="642" y="20747"/>
                    <a:pt x="855" y="19324"/>
                  </a:cubicBezTo>
                  <a:cubicBezTo>
                    <a:pt x="1069" y="17901"/>
                    <a:pt x="1497" y="15638"/>
                    <a:pt x="2352" y="13310"/>
                  </a:cubicBezTo>
                  <a:cubicBezTo>
                    <a:pt x="3208" y="10982"/>
                    <a:pt x="4491" y="8589"/>
                    <a:pt x="6095" y="6519"/>
                  </a:cubicBezTo>
                  <a:cubicBezTo>
                    <a:pt x="7699" y="4450"/>
                    <a:pt x="9624" y="2704"/>
                    <a:pt x="10907" y="1701"/>
                  </a:cubicBezTo>
                  <a:cubicBezTo>
                    <a:pt x="12190" y="699"/>
                    <a:pt x="12832" y="440"/>
                    <a:pt x="13687" y="246"/>
                  </a:cubicBezTo>
                  <a:cubicBezTo>
                    <a:pt x="14543" y="52"/>
                    <a:pt x="15612" y="-77"/>
                    <a:pt x="16360" y="52"/>
                  </a:cubicBezTo>
                  <a:cubicBezTo>
                    <a:pt x="17109" y="182"/>
                    <a:pt x="17537" y="570"/>
                    <a:pt x="17537" y="1281"/>
                  </a:cubicBezTo>
                  <a:cubicBezTo>
                    <a:pt x="17537" y="1992"/>
                    <a:pt x="17109" y="3027"/>
                    <a:pt x="16574" y="3836"/>
                  </a:cubicBezTo>
                  <a:cubicBezTo>
                    <a:pt x="16040" y="4644"/>
                    <a:pt x="15398" y="5226"/>
                    <a:pt x="15933" y="5808"/>
                  </a:cubicBezTo>
                  <a:cubicBezTo>
                    <a:pt x="16467" y="6390"/>
                    <a:pt x="18178" y="6972"/>
                    <a:pt x="19354" y="7425"/>
                  </a:cubicBezTo>
                  <a:cubicBezTo>
                    <a:pt x="20531" y="7877"/>
                    <a:pt x="21172" y="8201"/>
                    <a:pt x="21386" y="8524"/>
                  </a:cubicBezTo>
                  <a:cubicBezTo>
                    <a:pt x="21600" y="8848"/>
                    <a:pt x="21386" y="9171"/>
                    <a:pt x="19568" y="9494"/>
                  </a:cubicBezTo>
                  <a:cubicBezTo>
                    <a:pt x="17750" y="9818"/>
                    <a:pt x="14329" y="10141"/>
                    <a:pt x="12190" y="10173"/>
                  </a:cubicBezTo>
                  <a:cubicBezTo>
                    <a:pt x="10051" y="10206"/>
                    <a:pt x="9196" y="9947"/>
                    <a:pt x="8341" y="9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79" name="Line"/>
            <p:cNvSpPr/>
            <p:nvPr/>
          </p:nvSpPr>
          <p:spPr>
            <a:xfrm>
              <a:off x="4975602" y="3390900"/>
              <a:ext cx="31751" cy="139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0" name="Line"/>
            <p:cNvSpPr/>
            <p:nvPr/>
          </p:nvSpPr>
          <p:spPr>
            <a:xfrm>
              <a:off x="134786" y="4738344"/>
              <a:ext cx="262467" cy="420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5" fill="norm" stroke="1" extrusionOk="0">
                  <a:moveTo>
                    <a:pt x="21600" y="258"/>
                  </a:moveTo>
                  <a:cubicBezTo>
                    <a:pt x="18987" y="44"/>
                    <a:pt x="16374" y="-170"/>
                    <a:pt x="13065" y="204"/>
                  </a:cubicBezTo>
                  <a:cubicBezTo>
                    <a:pt x="9755" y="579"/>
                    <a:pt x="5748" y="1541"/>
                    <a:pt x="3310" y="2557"/>
                  </a:cubicBezTo>
                  <a:cubicBezTo>
                    <a:pt x="871" y="3573"/>
                    <a:pt x="0" y="4642"/>
                    <a:pt x="0" y="6834"/>
                  </a:cubicBezTo>
                  <a:cubicBezTo>
                    <a:pt x="0" y="9026"/>
                    <a:pt x="871" y="12341"/>
                    <a:pt x="1481" y="14961"/>
                  </a:cubicBezTo>
                  <a:cubicBezTo>
                    <a:pt x="2090" y="17580"/>
                    <a:pt x="2439" y="19505"/>
                    <a:pt x="3135" y="20468"/>
                  </a:cubicBezTo>
                  <a:cubicBezTo>
                    <a:pt x="3832" y="21430"/>
                    <a:pt x="4877" y="21430"/>
                    <a:pt x="7142" y="20842"/>
                  </a:cubicBezTo>
                  <a:cubicBezTo>
                    <a:pt x="9406" y="20254"/>
                    <a:pt x="12890" y="19078"/>
                    <a:pt x="16374" y="179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1" name="Line"/>
            <p:cNvSpPr/>
            <p:nvPr/>
          </p:nvSpPr>
          <p:spPr>
            <a:xfrm>
              <a:off x="149602" y="4965700"/>
              <a:ext cx="190501" cy="5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2" name="Line"/>
            <p:cNvSpPr/>
            <p:nvPr/>
          </p:nvSpPr>
          <p:spPr>
            <a:xfrm>
              <a:off x="475040" y="4698475"/>
              <a:ext cx="201613" cy="46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452" fill="norm" stroke="1" extrusionOk="0">
                  <a:moveTo>
                    <a:pt x="21431" y="2930"/>
                  </a:moveTo>
                  <a:cubicBezTo>
                    <a:pt x="20306" y="2058"/>
                    <a:pt x="19181" y="1186"/>
                    <a:pt x="17043" y="653"/>
                  </a:cubicBezTo>
                  <a:cubicBezTo>
                    <a:pt x="14906" y="121"/>
                    <a:pt x="11756" y="-73"/>
                    <a:pt x="9843" y="24"/>
                  </a:cubicBezTo>
                  <a:cubicBezTo>
                    <a:pt x="7931" y="121"/>
                    <a:pt x="7256" y="508"/>
                    <a:pt x="6468" y="1913"/>
                  </a:cubicBezTo>
                  <a:cubicBezTo>
                    <a:pt x="5681" y="3317"/>
                    <a:pt x="4781" y="5739"/>
                    <a:pt x="4331" y="8112"/>
                  </a:cubicBezTo>
                  <a:cubicBezTo>
                    <a:pt x="3881" y="10485"/>
                    <a:pt x="3881" y="12810"/>
                    <a:pt x="3206" y="14795"/>
                  </a:cubicBezTo>
                  <a:cubicBezTo>
                    <a:pt x="2531" y="16781"/>
                    <a:pt x="1181" y="18427"/>
                    <a:pt x="506" y="19493"/>
                  </a:cubicBezTo>
                  <a:cubicBezTo>
                    <a:pt x="-169" y="20558"/>
                    <a:pt x="-169" y="21043"/>
                    <a:pt x="506" y="21285"/>
                  </a:cubicBezTo>
                  <a:cubicBezTo>
                    <a:pt x="1181" y="21527"/>
                    <a:pt x="2531" y="21527"/>
                    <a:pt x="5343" y="21140"/>
                  </a:cubicBezTo>
                  <a:cubicBezTo>
                    <a:pt x="8156" y="20752"/>
                    <a:pt x="12431" y="19977"/>
                    <a:pt x="16706" y="19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3" name="Line"/>
            <p:cNvSpPr/>
            <p:nvPr/>
          </p:nvSpPr>
          <p:spPr>
            <a:xfrm>
              <a:off x="708402" y="4775343"/>
              <a:ext cx="222251" cy="222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2" fill="norm" stroke="1" extrusionOk="0">
                  <a:moveTo>
                    <a:pt x="0" y="2431"/>
                  </a:moveTo>
                  <a:cubicBezTo>
                    <a:pt x="0" y="1412"/>
                    <a:pt x="0" y="393"/>
                    <a:pt x="514" y="88"/>
                  </a:cubicBezTo>
                  <a:cubicBezTo>
                    <a:pt x="1029" y="-218"/>
                    <a:pt x="2057" y="190"/>
                    <a:pt x="4526" y="2635"/>
                  </a:cubicBezTo>
                  <a:cubicBezTo>
                    <a:pt x="6994" y="5080"/>
                    <a:pt x="10903" y="9563"/>
                    <a:pt x="13989" y="13027"/>
                  </a:cubicBezTo>
                  <a:cubicBezTo>
                    <a:pt x="17074" y="16491"/>
                    <a:pt x="19337" y="18937"/>
                    <a:pt x="21600" y="21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4" name="Line"/>
            <p:cNvSpPr/>
            <p:nvPr/>
          </p:nvSpPr>
          <p:spPr>
            <a:xfrm>
              <a:off x="909158" y="4794249"/>
              <a:ext cx="65945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9" h="21600" fill="norm" stroke="1" extrusionOk="0">
                  <a:moveTo>
                    <a:pt x="21029" y="0"/>
                  </a:moveTo>
                  <a:cubicBezTo>
                    <a:pt x="16979" y="2038"/>
                    <a:pt x="12929" y="4075"/>
                    <a:pt x="9217" y="7268"/>
                  </a:cubicBezTo>
                  <a:cubicBezTo>
                    <a:pt x="5504" y="10460"/>
                    <a:pt x="2129" y="14808"/>
                    <a:pt x="779" y="17389"/>
                  </a:cubicBezTo>
                  <a:cubicBezTo>
                    <a:pt x="-571" y="19970"/>
                    <a:pt x="104" y="20785"/>
                    <a:pt x="77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5" name="Line"/>
            <p:cNvSpPr/>
            <p:nvPr/>
          </p:nvSpPr>
          <p:spPr>
            <a:xfrm>
              <a:off x="1028019" y="5067299"/>
              <a:ext cx="35984" cy="98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0" fill="norm" stroke="1" extrusionOk="0">
                  <a:moveTo>
                    <a:pt x="2541" y="0"/>
                  </a:moveTo>
                  <a:cubicBezTo>
                    <a:pt x="1271" y="5515"/>
                    <a:pt x="0" y="11030"/>
                    <a:pt x="0" y="14936"/>
                  </a:cubicBezTo>
                  <a:cubicBezTo>
                    <a:pt x="0" y="18843"/>
                    <a:pt x="1271" y="21140"/>
                    <a:pt x="5082" y="21370"/>
                  </a:cubicBezTo>
                  <a:cubicBezTo>
                    <a:pt x="8894" y="21600"/>
                    <a:pt x="15247" y="19762"/>
                    <a:pt x="21600" y="17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6" name="Line"/>
            <p:cNvSpPr/>
            <p:nvPr/>
          </p:nvSpPr>
          <p:spPr>
            <a:xfrm>
              <a:off x="1025902" y="4933950"/>
              <a:ext cx="71733" cy="49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098" fill="norm" stroke="1" extrusionOk="0">
                  <a:moveTo>
                    <a:pt x="12960" y="13500"/>
                  </a:moveTo>
                  <a:cubicBezTo>
                    <a:pt x="9874" y="12600"/>
                    <a:pt x="6789" y="11700"/>
                    <a:pt x="6171" y="13050"/>
                  </a:cubicBezTo>
                  <a:cubicBezTo>
                    <a:pt x="5554" y="14400"/>
                    <a:pt x="7406" y="18000"/>
                    <a:pt x="10183" y="19800"/>
                  </a:cubicBezTo>
                  <a:cubicBezTo>
                    <a:pt x="12960" y="21600"/>
                    <a:pt x="16663" y="21600"/>
                    <a:pt x="18823" y="19350"/>
                  </a:cubicBezTo>
                  <a:cubicBezTo>
                    <a:pt x="20983" y="17100"/>
                    <a:pt x="21600" y="12600"/>
                    <a:pt x="20057" y="9450"/>
                  </a:cubicBezTo>
                  <a:cubicBezTo>
                    <a:pt x="18514" y="6300"/>
                    <a:pt x="14811" y="4500"/>
                    <a:pt x="11417" y="3600"/>
                  </a:cubicBezTo>
                  <a:cubicBezTo>
                    <a:pt x="8023" y="2700"/>
                    <a:pt x="4937" y="2700"/>
                    <a:pt x="3086" y="2250"/>
                  </a:cubicBezTo>
                  <a:cubicBezTo>
                    <a:pt x="1234" y="1800"/>
                    <a:pt x="617" y="9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7" name="Line"/>
            <p:cNvSpPr/>
            <p:nvPr/>
          </p:nvSpPr>
          <p:spPr>
            <a:xfrm>
              <a:off x="1298952" y="4591050"/>
              <a:ext cx="44451" cy="808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2" fill="norm" stroke="1" extrusionOk="0">
                  <a:moveTo>
                    <a:pt x="0" y="0"/>
                  </a:moveTo>
                  <a:cubicBezTo>
                    <a:pt x="2057" y="1748"/>
                    <a:pt x="4114" y="3497"/>
                    <a:pt x="5143" y="5499"/>
                  </a:cubicBezTo>
                  <a:cubicBezTo>
                    <a:pt x="6171" y="7501"/>
                    <a:pt x="6171" y="9757"/>
                    <a:pt x="5143" y="11731"/>
                  </a:cubicBezTo>
                  <a:cubicBezTo>
                    <a:pt x="4114" y="13704"/>
                    <a:pt x="2057" y="15396"/>
                    <a:pt x="1029" y="16863"/>
                  </a:cubicBezTo>
                  <a:cubicBezTo>
                    <a:pt x="0" y="18329"/>
                    <a:pt x="0" y="19570"/>
                    <a:pt x="514" y="20359"/>
                  </a:cubicBezTo>
                  <a:cubicBezTo>
                    <a:pt x="1029" y="21149"/>
                    <a:pt x="2057" y="21487"/>
                    <a:pt x="4114" y="21544"/>
                  </a:cubicBezTo>
                  <a:cubicBezTo>
                    <a:pt x="6171" y="21600"/>
                    <a:pt x="9257" y="21374"/>
                    <a:pt x="12343" y="21036"/>
                  </a:cubicBezTo>
                  <a:cubicBezTo>
                    <a:pt x="15429" y="20698"/>
                    <a:pt x="18514" y="20246"/>
                    <a:pt x="21600" y="197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8" name="Line"/>
            <p:cNvSpPr/>
            <p:nvPr/>
          </p:nvSpPr>
          <p:spPr>
            <a:xfrm>
              <a:off x="1438652" y="4832349"/>
              <a:ext cx="17145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33" y="4860"/>
                    <a:pt x="9067" y="9720"/>
                    <a:pt x="12667" y="13320"/>
                  </a:cubicBezTo>
                  <a:cubicBezTo>
                    <a:pt x="16267" y="16920"/>
                    <a:pt x="18933" y="192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89" name="Line"/>
            <p:cNvSpPr/>
            <p:nvPr/>
          </p:nvSpPr>
          <p:spPr>
            <a:xfrm>
              <a:off x="1508502" y="4800600"/>
              <a:ext cx="15240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0"/>
                    <a:pt x="18600" y="0"/>
                    <a:pt x="16800" y="955"/>
                  </a:cubicBezTo>
                  <a:cubicBezTo>
                    <a:pt x="15000" y="1910"/>
                    <a:pt x="12900" y="3820"/>
                    <a:pt x="10350" y="6612"/>
                  </a:cubicBezTo>
                  <a:cubicBezTo>
                    <a:pt x="7800" y="9404"/>
                    <a:pt x="4800" y="13078"/>
                    <a:pt x="3000" y="15722"/>
                  </a:cubicBezTo>
                  <a:cubicBezTo>
                    <a:pt x="1200" y="18367"/>
                    <a:pt x="600" y="199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0" name="Line"/>
            <p:cNvSpPr/>
            <p:nvPr/>
          </p:nvSpPr>
          <p:spPr>
            <a:xfrm>
              <a:off x="1686302" y="5016500"/>
              <a:ext cx="6351" cy="82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1" name="Line"/>
            <p:cNvSpPr/>
            <p:nvPr/>
          </p:nvSpPr>
          <p:spPr>
            <a:xfrm>
              <a:off x="1718052" y="4902200"/>
              <a:ext cx="1270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2" name="Line"/>
            <p:cNvSpPr/>
            <p:nvPr/>
          </p:nvSpPr>
          <p:spPr>
            <a:xfrm>
              <a:off x="1768852" y="4643774"/>
              <a:ext cx="174129" cy="551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64" fill="norm" stroke="1" extrusionOk="0">
                  <a:moveTo>
                    <a:pt x="0" y="3388"/>
                  </a:moveTo>
                  <a:cubicBezTo>
                    <a:pt x="260" y="2975"/>
                    <a:pt x="520" y="2563"/>
                    <a:pt x="2993" y="1986"/>
                  </a:cubicBezTo>
                  <a:cubicBezTo>
                    <a:pt x="5465" y="1409"/>
                    <a:pt x="10149" y="667"/>
                    <a:pt x="13142" y="296"/>
                  </a:cubicBezTo>
                  <a:cubicBezTo>
                    <a:pt x="16135" y="-75"/>
                    <a:pt x="17436" y="-75"/>
                    <a:pt x="18477" y="172"/>
                  </a:cubicBezTo>
                  <a:cubicBezTo>
                    <a:pt x="19518" y="420"/>
                    <a:pt x="20299" y="914"/>
                    <a:pt x="20559" y="2563"/>
                  </a:cubicBezTo>
                  <a:cubicBezTo>
                    <a:pt x="20819" y="4212"/>
                    <a:pt x="20559" y="7015"/>
                    <a:pt x="20559" y="9818"/>
                  </a:cubicBezTo>
                  <a:cubicBezTo>
                    <a:pt x="20559" y="12621"/>
                    <a:pt x="20819" y="15424"/>
                    <a:pt x="21080" y="17156"/>
                  </a:cubicBezTo>
                  <a:cubicBezTo>
                    <a:pt x="21340" y="18887"/>
                    <a:pt x="21600" y="19546"/>
                    <a:pt x="21210" y="20041"/>
                  </a:cubicBezTo>
                  <a:cubicBezTo>
                    <a:pt x="20819" y="20536"/>
                    <a:pt x="19778" y="20865"/>
                    <a:pt x="17306" y="21113"/>
                  </a:cubicBezTo>
                  <a:cubicBezTo>
                    <a:pt x="14834" y="21360"/>
                    <a:pt x="10930" y="21525"/>
                    <a:pt x="8458" y="21443"/>
                  </a:cubicBezTo>
                  <a:cubicBezTo>
                    <a:pt x="5986" y="21360"/>
                    <a:pt x="4945" y="21030"/>
                    <a:pt x="3904" y="207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3" name="Line"/>
            <p:cNvSpPr/>
            <p:nvPr/>
          </p:nvSpPr>
          <p:spPr>
            <a:xfrm>
              <a:off x="2314952" y="4902200"/>
              <a:ext cx="13970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64" y="19200"/>
                    <a:pt x="11127" y="16800"/>
                    <a:pt x="14727" y="13200"/>
                  </a:cubicBezTo>
                  <a:cubicBezTo>
                    <a:pt x="18327" y="9600"/>
                    <a:pt x="19964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4" name="Line"/>
            <p:cNvSpPr/>
            <p:nvPr/>
          </p:nvSpPr>
          <p:spPr>
            <a:xfrm>
              <a:off x="2308602" y="5041899"/>
              <a:ext cx="184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959" y="0"/>
                    <a:pt x="11917" y="0"/>
                    <a:pt x="15517" y="3600"/>
                  </a:cubicBezTo>
                  <a:cubicBezTo>
                    <a:pt x="19117" y="7200"/>
                    <a:pt x="20359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5" name="Line"/>
            <p:cNvSpPr/>
            <p:nvPr/>
          </p:nvSpPr>
          <p:spPr>
            <a:xfrm>
              <a:off x="2613402" y="4687250"/>
              <a:ext cx="195940" cy="6351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34" fill="norm" stroke="1" extrusionOk="0">
                  <a:moveTo>
                    <a:pt x="0" y="19559"/>
                  </a:moveTo>
                  <a:cubicBezTo>
                    <a:pt x="0" y="19918"/>
                    <a:pt x="0" y="20276"/>
                    <a:pt x="0" y="20671"/>
                  </a:cubicBezTo>
                  <a:cubicBezTo>
                    <a:pt x="0" y="21066"/>
                    <a:pt x="0" y="21496"/>
                    <a:pt x="232" y="21532"/>
                  </a:cubicBezTo>
                  <a:cubicBezTo>
                    <a:pt x="465" y="21568"/>
                    <a:pt x="929" y="21209"/>
                    <a:pt x="1510" y="19846"/>
                  </a:cubicBezTo>
                  <a:cubicBezTo>
                    <a:pt x="2090" y="18482"/>
                    <a:pt x="2787" y="16114"/>
                    <a:pt x="3600" y="13674"/>
                  </a:cubicBezTo>
                  <a:cubicBezTo>
                    <a:pt x="4413" y="11234"/>
                    <a:pt x="5342" y="8723"/>
                    <a:pt x="6619" y="6498"/>
                  </a:cubicBezTo>
                  <a:cubicBezTo>
                    <a:pt x="7897" y="4274"/>
                    <a:pt x="9523" y="2336"/>
                    <a:pt x="10800" y="1260"/>
                  </a:cubicBezTo>
                  <a:cubicBezTo>
                    <a:pt x="12077" y="183"/>
                    <a:pt x="13006" y="-32"/>
                    <a:pt x="13935" y="4"/>
                  </a:cubicBezTo>
                  <a:cubicBezTo>
                    <a:pt x="14865" y="40"/>
                    <a:pt x="15794" y="327"/>
                    <a:pt x="16723" y="1080"/>
                  </a:cubicBezTo>
                  <a:cubicBezTo>
                    <a:pt x="17652" y="1834"/>
                    <a:pt x="18581" y="3054"/>
                    <a:pt x="18929" y="3879"/>
                  </a:cubicBezTo>
                  <a:cubicBezTo>
                    <a:pt x="19277" y="4704"/>
                    <a:pt x="19045" y="5135"/>
                    <a:pt x="18348" y="5637"/>
                  </a:cubicBezTo>
                  <a:cubicBezTo>
                    <a:pt x="17652" y="6139"/>
                    <a:pt x="16490" y="6714"/>
                    <a:pt x="16490" y="7108"/>
                  </a:cubicBezTo>
                  <a:cubicBezTo>
                    <a:pt x="16490" y="7503"/>
                    <a:pt x="17652" y="7718"/>
                    <a:pt x="18697" y="7969"/>
                  </a:cubicBezTo>
                  <a:cubicBezTo>
                    <a:pt x="19742" y="8220"/>
                    <a:pt x="20671" y="8508"/>
                    <a:pt x="21135" y="8830"/>
                  </a:cubicBezTo>
                  <a:cubicBezTo>
                    <a:pt x="21600" y="9153"/>
                    <a:pt x="21600" y="9512"/>
                    <a:pt x="21252" y="9835"/>
                  </a:cubicBezTo>
                  <a:cubicBezTo>
                    <a:pt x="20903" y="10158"/>
                    <a:pt x="20206" y="10445"/>
                    <a:pt x="19277" y="10660"/>
                  </a:cubicBezTo>
                  <a:cubicBezTo>
                    <a:pt x="18348" y="10876"/>
                    <a:pt x="17187" y="11019"/>
                    <a:pt x="16026" y="11019"/>
                  </a:cubicBezTo>
                  <a:cubicBezTo>
                    <a:pt x="14865" y="11019"/>
                    <a:pt x="13703" y="10876"/>
                    <a:pt x="13935" y="10624"/>
                  </a:cubicBezTo>
                  <a:cubicBezTo>
                    <a:pt x="14168" y="10373"/>
                    <a:pt x="15794" y="10015"/>
                    <a:pt x="17419" y="96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6" name="Line"/>
            <p:cNvSpPr/>
            <p:nvPr/>
          </p:nvSpPr>
          <p:spPr>
            <a:xfrm>
              <a:off x="2854702" y="4889499"/>
              <a:ext cx="86275" cy="130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4" h="21469" fill="norm" stroke="1" extrusionOk="0">
                  <a:moveTo>
                    <a:pt x="15070" y="7316"/>
                  </a:moveTo>
                  <a:cubicBezTo>
                    <a:pt x="10549" y="10103"/>
                    <a:pt x="6028" y="12890"/>
                    <a:pt x="3767" y="15155"/>
                  </a:cubicBezTo>
                  <a:cubicBezTo>
                    <a:pt x="1507" y="17419"/>
                    <a:pt x="1507" y="19161"/>
                    <a:pt x="3265" y="20206"/>
                  </a:cubicBezTo>
                  <a:cubicBezTo>
                    <a:pt x="5023" y="21252"/>
                    <a:pt x="8540" y="21600"/>
                    <a:pt x="11553" y="21426"/>
                  </a:cubicBezTo>
                  <a:cubicBezTo>
                    <a:pt x="14567" y="21252"/>
                    <a:pt x="17079" y="20555"/>
                    <a:pt x="18837" y="19335"/>
                  </a:cubicBezTo>
                  <a:cubicBezTo>
                    <a:pt x="20595" y="18116"/>
                    <a:pt x="21600" y="16374"/>
                    <a:pt x="18335" y="13065"/>
                  </a:cubicBezTo>
                  <a:cubicBezTo>
                    <a:pt x="15070" y="9755"/>
                    <a:pt x="7535" y="4877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7" name="Line"/>
            <p:cNvSpPr/>
            <p:nvPr/>
          </p:nvSpPr>
          <p:spPr>
            <a:xfrm>
              <a:off x="2686736" y="4427679"/>
              <a:ext cx="123517" cy="157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65" fill="norm" stroke="1" extrusionOk="0">
                  <a:moveTo>
                    <a:pt x="5988" y="10997"/>
                  </a:moveTo>
                  <a:cubicBezTo>
                    <a:pt x="4889" y="12149"/>
                    <a:pt x="3791" y="13301"/>
                    <a:pt x="2693" y="14885"/>
                  </a:cubicBezTo>
                  <a:cubicBezTo>
                    <a:pt x="1595" y="16469"/>
                    <a:pt x="496" y="18485"/>
                    <a:pt x="130" y="18629"/>
                  </a:cubicBezTo>
                  <a:cubicBezTo>
                    <a:pt x="-236" y="18773"/>
                    <a:pt x="130" y="17045"/>
                    <a:pt x="1778" y="13877"/>
                  </a:cubicBezTo>
                  <a:cubicBezTo>
                    <a:pt x="3425" y="10709"/>
                    <a:pt x="6354" y="6101"/>
                    <a:pt x="8550" y="3365"/>
                  </a:cubicBezTo>
                  <a:cubicBezTo>
                    <a:pt x="10747" y="629"/>
                    <a:pt x="12211" y="-235"/>
                    <a:pt x="13310" y="53"/>
                  </a:cubicBezTo>
                  <a:cubicBezTo>
                    <a:pt x="14408" y="341"/>
                    <a:pt x="15140" y="1781"/>
                    <a:pt x="16422" y="5525"/>
                  </a:cubicBezTo>
                  <a:cubicBezTo>
                    <a:pt x="17703" y="9269"/>
                    <a:pt x="19533" y="15317"/>
                    <a:pt x="21364" y="213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8" name="Line"/>
            <p:cNvSpPr/>
            <p:nvPr/>
          </p:nvSpPr>
          <p:spPr>
            <a:xfrm>
              <a:off x="3108702" y="4857750"/>
              <a:ext cx="1905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240" y="20160"/>
                    <a:pt x="12480" y="18720"/>
                    <a:pt x="16080" y="15120"/>
                  </a:cubicBezTo>
                  <a:cubicBezTo>
                    <a:pt x="19680" y="11520"/>
                    <a:pt x="20640" y="57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3999" name="Line"/>
            <p:cNvSpPr/>
            <p:nvPr/>
          </p:nvSpPr>
          <p:spPr>
            <a:xfrm>
              <a:off x="3254752" y="4787900"/>
              <a:ext cx="19051" cy="279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5073"/>
                    <a:pt x="4800" y="10145"/>
                    <a:pt x="8400" y="13745"/>
                  </a:cubicBezTo>
                  <a:cubicBezTo>
                    <a:pt x="12000" y="17345"/>
                    <a:pt x="16800" y="194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0" name="Line"/>
            <p:cNvSpPr/>
            <p:nvPr/>
          </p:nvSpPr>
          <p:spPr>
            <a:xfrm>
              <a:off x="3388102" y="4629814"/>
              <a:ext cx="183301" cy="647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08" fill="norm" stroke="1" extrusionOk="0">
                  <a:moveTo>
                    <a:pt x="0" y="21508"/>
                  </a:moveTo>
                  <a:cubicBezTo>
                    <a:pt x="993" y="19045"/>
                    <a:pt x="1986" y="16583"/>
                    <a:pt x="3103" y="14015"/>
                  </a:cubicBezTo>
                  <a:cubicBezTo>
                    <a:pt x="4221" y="11447"/>
                    <a:pt x="5462" y="8773"/>
                    <a:pt x="6828" y="6592"/>
                  </a:cubicBezTo>
                  <a:cubicBezTo>
                    <a:pt x="8193" y="4411"/>
                    <a:pt x="9683" y="2722"/>
                    <a:pt x="10800" y="1667"/>
                  </a:cubicBezTo>
                  <a:cubicBezTo>
                    <a:pt x="11917" y="612"/>
                    <a:pt x="12662" y="189"/>
                    <a:pt x="13655" y="49"/>
                  </a:cubicBezTo>
                  <a:cubicBezTo>
                    <a:pt x="14648" y="-92"/>
                    <a:pt x="15890" y="49"/>
                    <a:pt x="17255" y="823"/>
                  </a:cubicBezTo>
                  <a:cubicBezTo>
                    <a:pt x="18621" y="1597"/>
                    <a:pt x="20110" y="3004"/>
                    <a:pt x="20855" y="4129"/>
                  </a:cubicBezTo>
                  <a:cubicBezTo>
                    <a:pt x="21600" y="5255"/>
                    <a:pt x="21600" y="6100"/>
                    <a:pt x="21352" y="6698"/>
                  </a:cubicBezTo>
                  <a:cubicBezTo>
                    <a:pt x="21103" y="7296"/>
                    <a:pt x="20607" y="7647"/>
                    <a:pt x="20483" y="8140"/>
                  </a:cubicBezTo>
                  <a:cubicBezTo>
                    <a:pt x="20359" y="8632"/>
                    <a:pt x="20607" y="9266"/>
                    <a:pt x="20855" y="9793"/>
                  </a:cubicBezTo>
                  <a:cubicBezTo>
                    <a:pt x="21103" y="10321"/>
                    <a:pt x="21352" y="10743"/>
                    <a:pt x="20979" y="11060"/>
                  </a:cubicBezTo>
                  <a:cubicBezTo>
                    <a:pt x="20607" y="11376"/>
                    <a:pt x="19614" y="11587"/>
                    <a:pt x="18497" y="11693"/>
                  </a:cubicBezTo>
                  <a:cubicBezTo>
                    <a:pt x="17379" y="11799"/>
                    <a:pt x="16138" y="11799"/>
                    <a:pt x="15145" y="11658"/>
                  </a:cubicBezTo>
                  <a:cubicBezTo>
                    <a:pt x="14152" y="11517"/>
                    <a:pt x="13407" y="11236"/>
                    <a:pt x="13407" y="10814"/>
                  </a:cubicBezTo>
                  <a:cubicBezTo>
                    <a:pt x="13407" y="10391"/>
                    <a:pt x="14152" y="9829"/>
                    <a:pt x="14897" y="9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1" name="Line"/>
            <p:cNvSpPr/>
            <p:nvPr/>
          </p:nvSpPr>
          <p:spPr>
            <a:xfrm>
              <a:off x="3654802" y="4895850"/>
              <a:ext cx="12701" cy="1079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2" name="Line"/>
            <p:cNvSpPr/>
            <p:nvPr/>
          </p:nvSpPr>
          <p:spPr>
            <a:xfrm>
              <a:off x="3482130" y="4427667"/>
              <a:ext cx="109173" cy="13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334" fill="norm" stroke="1" extrusionOk="0">
                  <a:moveTo>
                    <a:pt x="3979" y="7589"/>
                  </a:moveTo>
                  <a:cubicBezTo>
                    <a:pt x="3148" y="9225"/>
                    <a:pt x="2317" y="10861"/>
                    <a:pt x="1487" y="12498"/>
                  </a:cubicBezTo>
                  <a:cubicBezTo>
                    <a:pt x="656" y="14134"/>
                    <a:pt x="-175" y="15770"/>
                    <a:pt x="33" y="15607"/>
                  </a:cubicBezTo>
                  <a:cubicBezTo>
                    <a:pt x="240" y="15443"/>
                    <a:pt x="1487" y="13479"/>
                    <a:pt x="3148" y="10861"/>
                  </a:cubicBezTo>
                  <a:cubicBezTo>
                    <a:pt x="4810" y="8243"/>
                    <a:pt x="6887" y="4970"/>
                    <a:pt x="8756" y="2843"/>
                  </a:cubicBezTo>
                  <a:cubicBezTo>
                    <a:pt x="10625" y="716"/>
                    <a:pt x="12287" y="-266"/>
                    <a:pt x="13533" y="61"/>
                  </a:cubicBezTo>
                  <a:cubicBezTo>
                    <a:pt x="14779" y="389"/>
                    <a:pt x="15610" y="2025"/>
                    <a:pt x="16856" y="5789"/>
                  </a:cubicBezTo>
                  <a:cubicBezTo>
                    <a:pt x="18102" y="9552"/>
                    <a:pt x="19763" y="15443"/>
                    <a:pt x="21425" y="213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3" name="Line"/>
            <p:cNvSpPr/>
            <p:nvPr/>
          </p:nvSpPr>
          <p:spPr>
            <a:xfrm>
              <a:off x="3877052" y="4654550"/>
              <a:ext cx="133351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57" y="3863"/>
                    <a:pt x="8914" y="7727"/>
                    <a:pt x="12514" y="11327"/>
                  </a:cubicBezTo>
                  <a:cubicBezTo>
                    <a:pt x="16114" y="14927"/>
                    <a:pt x="18857" y="182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4" name="Line"/>
            <p:cNvSpPr/>
            <p:nvPr/>
          </p:nvSpPr>
          <p:spPr>
            <a:xfrm>
              <a:off x="3902452" y="4616449"/>
              <a:ext cx="146051" cy="34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43" y="2400"/>
                    <a:pt x="14087" y="4800"/>
                    <a:pt x="10957" y="7400"/>
                  </a:cubicBezTo>
                  <a:cubicBezTo>
                    <a:pt x="7826" y="10000"/>
                    <a:pt x="5322" y="12800"/>
                    <a:pt x="3600" y="15200"/>
                  </a:cubicBezTo>
                  <a:cubicBezTo>
                    <a:pt x="1878" y="17600"/>
                    <a:pt x="939" y="19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5" name="Line"/>
            <p:cNvSpPr/>
            <p:nvPr/>
          </p:nvSpPr>
          <p:spPr>
            <a:xfrm>
              <a:off x="4092952" y="4921250"/>
              <a:ext cx="12701" cy="635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6" name="Line"/>
            <p:cNvSpPr/>
            <p:nvPr/>
          </p:nvSpPr>
          <p:spPr>
            <a:xfrm>
              <a:off x="4069264" y="4787900"/>
              <a:ext cx="66428" cy="3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2" h="20880" fill="norm" stroke="1" extrusionOk="0">
                  <a:moveTo>
                    <a:pt x="7326" y="0"/>
                  </a:moveTo>
                  <a:cubicBezTo>
                    <a:pt x="4053" y="1440"/>
                    <a:pt x="780" y="2880"/>
                    <a:pt x="126" y="6480"/>
                  </a:cubicBezTo>
                  <a:cubicBezTo>
                    <a:pt x="-529" y="10080"/>
                    <a:pt x="1435" y="15840"/>
                    <a:pt x="4707" y="18720"/>
                  </a:cubicBezTo>
                  <a:cubicBezTo>
                    <a:pt x="7980" y="21600"/>
                    <a:pt x="12562" y="21600"/>
                    <a:pt x="15835" y="18720"/>
                  </a:cubicBezTo>
                  <a:cubicBezTo>
                    <a:pt x="19107" y="15840"/>
                    <a:pt x="21071" y="10080"/>
                    <a:pt x="20416" y="7200"/>
                  </a:cubicBezTo>
                  <a:cubicBezTo>
                    <a:pt x="19762" y="4320"/>
                    <a:pt x="16489" y="4320"/>
                    <a:pt x="13216" y="4320"/>
                  </a:cubicBezTo>
                  <a:cubicBezTo>
                    <a:pt x="9944" y="4320"/>
                    <a:pt x="6671" y="4320"/>
                    <a:pt x="4707" y="5040"/>
                  </a:cubicBezTo>
                  <a:cubicBezTo>
                    <a:pt x="2744" y="5760"/>
                    <a:pt x="2089" y="7200"/>
                    <a:pt x="1435" y="86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7" name="Line"/>
            <p:cNvSpPr/>
            <p:nvPr/>
          </p:nvSpPr>
          <p:spPr>
            <a:xfrm>
              <a:off x="898329" y="4267200"/>
              <a:ext cx="229174" cy="2618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210" fill="norm" stroke="1" extrusionOk="0">
                  <a:moveTo>
                    <a:pt x="21260" y="0"/>
                  </a:moveTo>
                  <a:cubicBezTo>
                    <a:pt x="19689" y="857"/>
                    <a:pt x="18118" y="1714"/>
                    <a:pt x="15271" y="4371"/>
                  </a:cubicBezTo>
                  <a:cubicBezTo>
                    <a:pt x="12424" y="7029"/>
                    <a:pt x="8300" y="11486"/>
                    <a:pt x="5355" y="14743"/>
                  </a:cubicBezTo>
                  <a:cubicBezTo>
                    <a:pt x="2409" y="18000"/>
                    <a:pt x="642" y="20057"/>
                    <a:pt x="151" y="20829"/>
                  </a:cubicBezTo>
                  <a:cubicBezTo>
                    <a:pt x="-340" y="21600"/>
                    <a:pt x="445" y="21086"/>
                    <a:pt x="1329" y="20314"/>
                  </a:cubicBezTo>
                  <a:cubicBezTo>
                    <a:pt x="2213" y="19543"/>
                    <a:pt x="3195" y="18514"/>
                    <a:pt x="4176" y="17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8" name="Line"/>
            <p:cNvSpPr/>
            <p:nvPr/>
          </p:nvSpPr>
          <p:spPr>
            <a:xfrm>
              <a:off x="1011581" y="4291468"/>
              <a:ext cx="427072" cy="2741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523" fill="norm" stroke="1" extrusionOk="0">
                  <a:moveTo>
                    <a:pt x="720" y="1585"/>
                  </a:moveTo>
                  <a:cubicBezTo>
                    <a:pt x="507" y="754"/>
                    <a:pt x="295" y="-77"/>
                    <a:pt x="135" y="6"/>
                  </a:cubicBezTo>
                  <a:cubicBezTo>
                    <a:pt x="-25" y="89"/>
                    <a:pt x="-131" y="1086"/>
                    <a:pt x="348" y="2249"/>
                  </a:cubicBezTo>
                  <a:cubicBezTo>
                    <a:pt x="827" y="3412"/>
                    <a:pt x="1891" y="4741"/>
                    <a:pt x="4072" y="6403"/>
                  </a:cubicBezTo>
                  <a:cubicBezTo>
                    <a:pt x="6253" y="8065"/>
                    <a:pt x="9552" y="10058"/>
                    <a:pt x="12478" y="11803"/>
                  </a:cubicBezTo>
                  <a:cubicBezTo>
                    <a:pt x="15404" y="13548"/>
                    <a:pt x="17958" y="15043"/>
                    <a:pt x="19394" y="16621"/>
                  </a:cubicBezTo>
                  <a:cubicBezTo>
                    <a:pt x="20831" y="18200"/>
                    <a:pt x="21150" y="19861"/>
                    <a:pt x="21469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09" name="Line"/>
            <p:cNvSpPr/>
            <p:nvPr/>
          </p:nvSpPr>
          <p:spPr>
            <a:xfrm>
              <a:off x="1006852" y="5695950"/>
              <a:ext cx="158751" cy="2667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2571"/>
                    <a:pt x="6912" y="5143"/>
                    <a:pt x="9360" y="7714"/>
                  </a:cubicBezTo>
                  <a:cubicBezTo>
                    <a:pt x="11808" y="10286"/>
                    <a:pt x="13248" y="12857"/>
                    <a:pt x="15120" y="15171"/>
                  </a:cubicBezTo>
                  <a:cubicBezTo>
                    <a:pt x="16992" y="17486"/>
                    <a:pt x="19296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0" name="Line"/>
            <p:cNvSpPr/>
            <p:nvPr/>
          </p:nvSpPr>
          <p:spPr>
            <a:xfrm>
              <a:off x="1083998" y="5721350"/>
              <a:ext cx="157805" cy="450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1" h="21600" fill="norm" stroke="1" extrusionOk="0">
                  <a:moveTo>
                    <a:pt x="21471" y="1217"/>
                  </a:moveTo>
                  <a:cubicBezTo>
                    <a:pt x="21471" y="608"/>
                    <a:pt x="21471" y="0"/>
                    <a:pt x="21183" y="0"/>
                  </a:cubicBezTo>
                  <a:cubicBezTo>
                    <a:pt x="20895" y="0"/>
                    <a:pt x="20319" y="608"/>
                    <a:pt x="18591" y="2586"/>
                  </a:cubicBezTo>
                  <a:cubicBezTo>
                    <a:pt x="16863" y="4563"/>
                    <a:pt x="13983" y="7910"/>
                    <a:pt x="10959" y="10648"/>
                  </a:cubicBezTo>
                  <a:cubicBezTo>
                    <a:pt x="7935" y="13386"/>
                    <a:pt x="4767" y="15515"/>
                    <a:pt x="2751" y="17087"/>
                  </a:cubicBezTo>
                  <a:cubicBezTo>
                    <a:pt x="735" y="18659"/>
                    <a:pt x="-129" y="19673"/>
                    <a:pt x="15" y="20332"/>
                  </a:cubicBezTo>
                  <a:cubicBezTo>
                    <a:pt x="159" y="20992"/>
                    <a:pt x="1311" y="21296"/>
                    <a:pt x="24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1" name="Line"/>
            <p:cNvSpPr/>
            <p:nvPr/>
          </p:nvSpPr>
          <p:spPr>
            <a:xfrm>
              <a:off x="1245708" y="6108700"/>
              <a:ext cx="27845" cy="1016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0"/>
                  </a:moveTo>
                  <a:cubicBezTo>
                    <a:pt x="239" y="6750"/>
                    <a:pt x="-1304" y="13500"/>
                    <a:pt x="1782" y="17100"/>
                  </a:cubicBezTo>
                  <a:cubicBezTo>
                    <a:pt x="4867" y="20700"/>
                    <a:pt x="12582" y="21150"/>
                    <a:pt x="202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2" name="Line"/>
            <p:cNvSpPr/>
            <p:nvPr/>
          </p:nvSpPr>
          <p:spPr>
            <a:xfrm>
              <a:off x="1248152" y="5977466"/>
              <a:ext cx="78318" cy="40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62" fill="norm" stroke="1" extrusionOk="0">
                  <a:moveTo>
                    <a:pt x="8757" y="5400"/>
                  </a:moveTo>
                  <a:cubicBezTo>
                    <a:pt x="5838" y="5400"/>
                    <a:pt x="2919" y="5400"/>
                    <a:pt x="2335" y="8100"/>
                  </a:cubicBezTo>
                  <a:cubicBezTo>
                    <a:pt x="1751" y="10800"/>
                    <a:pt x="3503" y="16200"/>
                    <a:pt x="6130" y="18900"/>
                  </a:cubicBezTo>
                  <a:cubicBezTo>
                    <a:pt x="8757" y="21600"/>
                    <a:pt x="12259" y="21600"/>
                    <a:pt x="15470" y="18360"/>
                  </a:cubicBezTo>
                  <a:cubicBezTo>
                    <a:pt x="18681" y="15120"/>
                    <a:pt x="21600" y="8640"/>
                    <a:pt x="21600" y="4860"/>
                  </a:cubicBezTo>
                  <a:cubicBezTo>
                    <a:pt x="21600" y="1080"/>
                    <a:pt x="18681" y="0"/>
                    <a:pt x="14595" y="0"/>
                  </a:cubicBezTo>
                  <a:cubicBezTo>
                    <a:pt x="10508" y="0"/>
                    <a:pt x="5254" y="1080"/>
                    <a:pt x="0" y="2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3" name="Line"/>
            <p:cNvSpPr/>
            <p:nvPr/>
          </p:nvSpPr>
          <p:spPr>
            <a:xfrm>
              <a:off x="1059769" y="5441686"/>
              <a:ext cx="169334" cy="161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4" fill="norm" stroke="1" extrusionOk="0">
                  <a:moveTo>
                    <a:pt x="2970" y="5925"/>
                  </a:moveTo>
                  <a:cubicBezTo>
                    <a:pt x="2160" y="10133"/>
                    <a:pt x="1350" y="14341"/>
                    <a:pt x="810" y="17146"/>
                  </a:cubicBezTo>
                  <a:cubicBezTo>
                    <a:pt x="270" y="19951"/>
                    <a:pt x="0" y="21354"/>
                    <a:pt x="0" y="21354"/>
                  </a:cubicBezTo>
                  <a:cubicBezTo>
                    <a:pt x="0" y="21354"/>
                    <a:pt x="270" y="19951"/>
                    <a:pt x="1890" y="16585"/>
                  </a:cubicBezTo>
                  <a:cubicBezTo>
                    <a:pt x="3510" y="13219"/>
                    <a:pt x="6480" y="7889"/>
                    <a:pt x="8910" y="4523"/>
                  </a:cubicBezTo>
                  <a:cubicBezTo>
                    <a:pt x="11340" y="1157"/>
                    <a:pt x="13230" y="-246"/>
                    <a:pt x="14580" y="35"/>
                  </a:cubicBezTo>
                  <a:cubicBezTo>
                    <a:pt x="15930" y="315"/>
                    <a:pt x="16740" y="2279"/>
                    <a:pt x="17820" y="6066"/>
                  </a:cubicBezTo>
                  <a:cubicBezTo>
                    <a:pt x="18900" y="9853"/>
                    <a:pt x="20250" y="15463"/>
                    <a:pt x="21600" y="21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4" name="Line"/>
            <p:cNvSpPr/>
            <p:nvPr/>
          </p:nvSpPr>
          <p:spPr>
            <a:xfrm>
              <a:off x="4931152" y="4387850"/>
              <a:ext cx="217072" cy="12182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7" h="21583" fill="norm" stroke="1" extrusionOk="0">
                  <a:moveTo>
                    <a:pt x="0" y="0"/>
                  </a:moveTo>
                  <a:cubicBezTo>
                    <a:pt x="4937" y="0"/>
                    <a:pt x="9874" y="0"/>
                    <a:pt x="13577" y="206"/>
                  </a:cubicBezTo>
                  <a:cubicBezTo>
                    <a:pt x="17280" y="413"/>
                    <a:pt x="19749" y="825"/>
                    <a:pt x="20674" y="1387"/>
                  </a:cubicBezTo>
                  <a:cubicBezTo>
                    <a:pt x="21600" y="1950"/>
                    <a:pt x="20983" y="2662"/>
                    <a:pt x="19029" y="3544"/>
                  </a:cubicBezTo>
                  <a:cubicBezTo>
                    <a:pt x="17074" y="4425"/>
                    <a:pt x="13783" y="5475"/>
                    <a:pt x="10594" y="6506"/>
                  </a:cubicBezTo>
                  <a:cubicBezTo>
                    <a:pt x="7406" y="7538"/>
                    <a:pt x="4320" y="8550"/>
                    <a:pt x="3189" y="9356"/>
                  </a:cubicBezTo>
                  <a:cubicBezTo>
                    <a:pt x="2057" y="10163"/>
                    <a:pt x="2880" y="10762"/>
                    <a:pt x="5349" y="11456"/>
                  </a:cubicBezTo>
                  <a:cubicBezTo>
                    <a:pt x="7817" y="12150"/>
                    <a:pt x="11931" y="12938"/>
                    <a:pt x="14709" y="13875"/>
                  </a:cubicBezTo>
                  <a:cubicBezTo>
                    <a:pt x="17486" y="14813"/>
                    <a:pt x="18926" y="15900"/>
                    <a:pt x="18514" y="16894"/>
                  </a:cubicBezTo>
                  <a:cubicBezTo>
                    <a:pt x="18103" y="17888"/>
                    <a:pt x="15840" y="18788"/>
                    <a:pt x="13166" y="19519"/>
                  </a:cubicBezTo>
                  <a:cubicBezTo>
                    <a:pt x="10491" y="20250"/>
                    <a:pt x="7406" y="20812"/>
                    <a:pt x="5451" y="21150"/>
                  </a:cubicBezTo>
                  <a:cubicBezTo>
                    <a:pt x="3497" y="21488"/>
                    <a:pt x="2674" y="21600"/>
                    <a:pt x="2263" y="21581"/>
                  </a:cubicBezTo>
                  <a:cubicBezTo>
                    <a:pt x="1851" y="21563"/>
                    <a:pt x="1851" y="21412"/>
                    <a:pt x="1851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5" name="Line"/>
            <p:cNvSpPr/>
            <p:nvPr/>
          </p:nvSpPr>
          <p:spPr>
            <a:xfrm>
              <a:off x="5788402" y="4559300"/>
              <a:ext cx="184151" cy="1714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79" y="2667"/>
                    <a:pt x="5959" y="5333"/>
                    <a:pt x="8566" y="8400"/>
                  </a:cubicBezTo>
                  <a:cubicBezTo>
                    <a:pt x="11172" y="11467"/>
                    <a:pt x="13407" y="14933"/>
                    <a:pt x="15517" y="17200"/>
                  </a:cubicBezTo>
                  <a:cubicBezTo>
                    <a:pt x="17628" y="19467"/>
                    <a:pt x="19614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6" name="Line"/>
            <p:cNvSpPr/>
            <p:nvPr/>
          </p:nvSpPr>
          <p:spPr>
            <a:xfrm>
              <a:off x="5957736" y="4559300"/>
              <a:ext cx="97367" cy="374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600" fill="norm" stroke="1" extrusionOk="0">
                  <a:moveTo>
                    <a:pt x="21140" y="0"/>
                  </a:moveTo>
                  <a:cubicBezTo>
                    <a:pt x="17004" y="2075"/>
                    <a:pt x="12868" y="4149"/>
                    <a:pt x="9191" y="7139"/>
                  </a:cubicBezTo>
                  <a:cubicBezTo>
                    <a:pt x="5514" y="10129"/>
                    <a:pt x="2297" y="14034"/>
                    <a:pt x="919" y="16597"/>
                  </a:cubicBezTo>
                  <a:cubicBezTo>
                    <a:pt x="-460" y="19159"/>
                    <a:pt x="0" y="20380"/>
                    <a:pt x="4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7" name="Line"/>
            <p:cNvSpPr/>
            <p:nvPr/>
          </p:nvSpPr>
          <p:spPr>
            <a:xfrm>
              <a:off x="6112252" y="4895850"/>
              <a:ext cx="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8" name="Line"/>
            <p:cNvSpPr/>
            <p:nvPr/>
          </p:nvSpPr>
          <p:spPr>
            <a:xfrm>
              <a:off x="6093202" y="4745566"/>
              <a:ext cx="57151" cy="296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000" y="21600"/>
                  </a:moveTo>
                  <a:cubicBezTo>
                    <a:pt x="8000" y="20057"/>
                    <a:pt x="4000" y="18514"/>
                    <a:pt x="4000" y="18514"/>
                  </a:cubicBezTo>
                  <a:cubicBezTo>
                    <a:pt x="4000" y="18514"/>
                    <a:pt x="8000" y="20057"/>
                    <a:pt x="12400" y="17743"/>
                  </a:cubicBezTo>
                  <a:cubicBezTo>
                    <a:pt x="16800" y="15429"/>
                    <a:pt x="21600" y="9257"/>
                    <a:pt x="21600" y="5400"/>
                  </a:cubicBezTo>
                  <a:cubicBezTo>
                    <a:pt x="21600" y="1543"/>
                    <a:pt x="16800" y="0"/>
                    <a:pt x="12400" y="0"/>
                  </a:cubicBezTo>
                  <a:cubicBezTo>
                    <a:pt x="8000" y="0"/>
                    <a:pt x="4000" y="1543"/>
                    <a:pt x="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19" name="Line"/>
            <p:cNvSpPr/>
            <p:nvPr/>
          </p:nvSpPr>
          <p:spPr>
            <a:xfrm>
              <a:off x="5883652" y="4273549"/>
              <a:ext cx="127001" cy="152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720" y="8100"/>
                  </a:moveTo>
                  <a:cubicBezTo>
                    <a:pt x="7200" y="10200"/>
                    <a:pt x="4680" y="12300"/>
                    <a:pt x="2880" y="14550"/>
                  </a:cubicBezTo>
                  <a:cubicBezTo>
                    <a:pt x="1080" y="16800"/>
                    <a:pt x="0" y="19200"/>
                    <a:pt x="0" y="19500"/>
                  </a:cubicBezTo>
                  <a:cubicBezTo>
                    <a:pt x="0" y="19800"/>
                    <a:pt x="1080" y="18000"/>
                    <a:pt x="2700" y="15300"/>
                  </a:cubicBezTo>
                  <a:cubicBezTo>
                    <a:pt x="4320" y="12600"/>
                    <a:pt x="6480" y="9000"/>
                    <a:pt x="8640" y="5850"/>
                  </a:cubicBezTo>
                  <a:cubicBezTo>
                    <a:pt x="10800" y="2700"/>
                    <a:pt x="12960" y="0"/>
                    <a:pt x="14040" y="0"/>
                  </a:cubicBezTo>
                  <a:cubicBezTo>
                    <a:pt x="15120" y="0"/>
                    <a:pt x="15120" y="2700"/>
                    <a:pt x="16200" y="6750"/>
                  </a:cubicBezTo>
                  <a:cubicBezTo>
                    <a:pt x="17280" y="10800"/>
                    <a:pt x="19440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0" name="Line"/>
            <p:cNvSpPr/>
            <p:nvPr/>
          </p:nvSpPr>
          <p:spPr>
            <a:xfrm>
              <a:off x="6385302" y="4711700"/>
              <a:ext cx="133351" cy="6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1" name="Line"/>
            <p:cNvSpPr/>
            <p:nvPr/>
          </p:nvSpPr>
          <p:spPr>
            <a:xfrm>
              <a:off x="6391652" y="4787900"/>
              <a:ext cx="177801" cy="23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3" fill="norm" stroke="1" extrusionOk="0">
                  <a:moveTo>
                    <a:pt x="0" y="10800"/>
                  </a:moveTo>
                  <a:cubicBezTo>
                    <a:pt x="2829" y="16200"/>
                    <a:pt x="5657" y="21600"/>
                    <a:pt x="9257" y="19800"/>
                  </a:cubicBezTo>
                  <a:cubicBezTo>
                    <a:pt x="12857" y="18000"/>
                    <a:pt x="17229" y="9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2" name="Line"/>
            <p:cNvSpPr/>
            <p:nvPr/>
          </p:nvSpPr>
          <p:spPr>
            <a:xfrm>
              <a:off x="6721852" y="4493430"/>
              <a:ext cx="193019" cy="6067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0" h="21352" fill="norm" stroke="1" extrusionOk="0">
                  <a:moveTo>
                    <a:pt x="1409" y="9021"/>
                  </a:moveTo>
                  <a:cubicBezTo>
                    <a:pt x="1409" y="11851"/>
                    <a:pt x="1409" y="14682"/>
                    <a:pt x="1409" y="16320"/>
                  </a:cubicBezTo>
                  <a:cubicBezTo>
                    <a:pt x="1409" y="17959"/>
                    <a:pt x="1409" y="18406"/>
                    <a:pt x="1174" y="19188"/>
                  </a:cubicBezTo>
                  <a:cubicBezTo>
                    <a:pt x="939" y="19970"/>
                    <a:pt x="470" y="21087"/>
                    <a:pt x="235" y="21311"/>
                  </a:cubicBezTo>
                  <a:cubicBezTo>
                    <a:pt x="0" y="21534"/>
                    <a:pt x="0" y="20864"/>
                    <a:pt x="0" y="19002"/>
                  </a:cubicBezTo>
                  <a:cubicBezTo>
                    <a:pt x="0" y="17140"/>
                    <a:pt x="0" y="14086"/>
                    <a:pt x="352" y="11516"/>
                  </a:cubicBezTo>
                  <a:cubicBezTo>
                    <a:pt x="704" y="8946"/>
                    <a:pt x="1409" y="6861"/>
                    <a:pt x="2465" y="5148"/>
                  </a:cubicBezTo>
                  <a:cubicBezTo>
                    <a:pt x="3522" y="3435"/>
                    <a:pt x="4930" y="2094"/>
                    <a:pt x="6222" y="1275"/>
                  </a:cubicBezTo>
                  <a:cubicBezTo>
                    <a:pt x="7513" y="455"/>
                    <a:pt x="8687" y="157"/>
                    <a:pt x="9861" y="46"/>
                  </a:cubicBezTo>
                  <a:cubicBezTo>
                    <a:pt x="11035" y="-66"/>
                    <a:pt x="12209" y="8"/>
                    <a:pt x="13265" y="455"/>
                  </a:cubicBezTo>
                  <a:cubicBezTo>
                    <a:pt x="14322" y="902"/>
                    <a:pt x="15261" y="1722"/>
                    <a:pt x="15613" y="2802"/>
                  </a:cubicBezTo>
                  <a:cubicBezTo>
                    <a:pt x="15965" y="3882"/>
                    <a:pt x="15730" y="5222"/>
                    <a:pt x="15378" y="6079"/>
                  </a:cubicBezTo>
                  <a:cubicBezTo>
                    <a:pt x="15026" y="6935"/>
                    <a:pt x="14557" y="7308"/>
                    <a:pt x="14909" y="7494"/>
                  </a:cubicBezTo>
                  <a:cubicBezTo>
                    <a:pt x="15261" y="7680"/>
                    <a:pt x="16435" y="7680"/>
                    <a:pt x="17609" y="7904"/>
                  </a:cubicBezTo>
                  <a:cubicBezTo>
                    <a:pt x="18783" y="8127"/>
                    <a:pt x="19957" y="8574"/>
                    <a:pt x="20661" y="9058"/>
                  </a:cubicBezTo>
                  <a:cubicBezTo>
                    <a:pt x="21365" y="9542"/>
                    <a:pt x="21600" y="10064"/>
                    <a:pt x="21248" y="10473"/>
                  </a:cubicBezTo>
                  <a:cubicBezTo>
                    <a:pt x="20896" y="10883"/>
                    <a:pt x="19957" y="11181"/>
                    <a:pt x="18900" y="11367"/>
                  </a:cubicBezTo>
                  <a:cubicBezTo>
                    <a:pt x="17843" y="11553"/>
                    <a:pt x="16670" y="11628"/>
                    <a:pt x="15496" y="11665"/>
                  </a:cubicBezTo>
                  <a:cubicBezTo>
                    <a:pt x="14322" y="11702"/>
                    <a:pt x="13148" y="11702"/>
                    <a:pt x="12326" y="11516"/>
                  </a:cubicBezTo>
                  <a:cubicBezTo>
                    <a:pt x="11504" y="11330"/>
                    <a:pt x="11035" y="10957"/>
                    <a:pt x="11387" y="10585"/>
                  </a:cubicBezTo>
                  <a:cubicBezTo>
                    <a:pt x="11739" y="10213"/>
                    <a:pt x="12913" y="9840"/>
                    <a:pt x="14087" y="9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3" name="Line"/>
            <p:cNvSpPr/>
            <p:nvPr/>
          </p:nvSpPr>
          <p:spPr>
            <a:xfrm>
              <a:off x="6931402" y="4679949"/>
              <a:ext cx="101146" cy="1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4" h="21450" fill="norm" stroke="1" extrusionOk="0">
                  <a:moveTo>
                    <a:pt x="13224" y="10623"/>
                  </a:moveTo>
                  <a:cubicBezTo>
                    <a:pt x="11020" y="10977"/>
                    <a:pt x="8816" y="11331"/>
                    <a:pt x="7273" y="12748"/>
                  </a:cubicBezTo>
                  <a:cubicBezTo>
                    <a:pt x="5731" y="14164"/>
                    <a:pt x="4849" y="16643"/>
                    <a:pt x="5731" y="18413"/>
                  </a:cubicBezTo>
                  <a:cubicBezTo>
                    <a:pt x="6612" y="20184"/>
                    <a:pt x="9257" y="21246"/>
                    <a:pt x="11902" y="21423"/>
                  </a:cubicBezTo>
                  <a:cubicBezTo>
                    <a:pt x="14547" y="21600"/>
                    <a:pt x="17192" y="20892"/>
                    <a:pt x="18955" y="19652"/>
                  </a:cubicBezTo>
                  <a:cubicBezTo>
                    <a:pt x="20718" y="18413"/>
                    <a:pt x="21600" y="16643"/>
                    <a:pt x="20718" y="14164"/>
                  </a:cubicBezTo>
                  <a:cubicBezTo>
                    <a:pt x="19837" y="11685"/>
                    <a:pt x="17192" y="8498"/>
                    <a:pt x="13445" y="6020"/>
                  </a:cubicBezTo>
                  <a:cubicBezTo>
                    <a:pt x="9698" y="3541"/>
                    <a:pt x="4849" y="177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4" name="Line"/>
            <p:cNvSpPr/>
            <p:nvPr/>
          </p:nvSpPr>
          <p:spPr>
            <a:xfrm>
              <a:off x="6773446" y="4256573"/>
              <a:ext cx="145257" cy="1434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0918" fill="norm" stroke="1" extrusionOk="0">
                  <a:moveTo>
                    <a:pt x="8335" y="2475"/>
                  </a:moveTo>
                  <a:cubicBezTo>
                    <a:pt x="6457" y="5561"/>
                    <a:pt x="4579" y="8647"/>
                    <a:pt x="3170" y="11269"/>
                  </a:cubicBezTo>
                  <a:cubicBezTo>
                    <a:pt x="1761" y="13892"/>
                    <a:pt x="822" y="16052"/>
                    <a:pt x="353" y="17904"/>
                  </a:cubicBezTo>
                  <a:cubicBezTo>
                    <a:pt x="-117" y="19755"/>
                    <a:pt x="-117" y="21298"/>
                    <a:pt x="353" y="20835"/>
                  </a:cubicBezTo>
                  <a:cubicBezTo>
                    <a:pt x="822" y="20372"/>
                    <a:pt x="1761" y="17904"/>
                    <a:pt x="3013" y="14818"/>
                  </a:cubicBezTo>
                  <a:cubicBezTo>
                    <a:pt x="4266" y="11732"/>
                    <a:pt x="5831" y="8029"/>
                    <a:pt x="7240" y="5407"/>
                  </a:cubicBezTo>
                  <a:cubicBezTo>
                    <a:pt x="8648" y="2784"/>
                    <a:pt x="9900" y="1241"/>
                    <a:pt x="11309" y="469"/>
                  </a:cubicBezTo>
                  <a:cubicBezTo>
                    <a:pt x="12718" y="-302"/>
                    <a:pt x="14283" y="-302"/>
                    <a:pt x="16005" y="1858"/>
                  </a:cubicBezTo>
                  <a:cubicBezTo>
                    <a:pt x="17726" y="4018"/>
                    <a:pt x="19605" y="8338"/>
                    <a:pt x="21483" y="12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5" name="Line"/>
            <p:cNvSpPr/>
            <p:nvPr/>
          </p:nvSpPr>
          <p:spPr>
            <a:xfrm>
              <a:off x="7312402" y="4610100"/>
              <a:ext cx="1651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831" y="16800"/>
                    <a:pt x="1662" y="12000"/>
                    <a:pt x="4015" y="9600"/>
                  </a:cubicBezTo>
                  <a:cubicBezTo>
                    <a:pt x="6369" y="7200"/>
                    <a:pt x="10246" y="7200"/>
                    <a:pt x="13431" y="6000"/>
                  </a:cubicBezTo>
                  <a:cubicBezTo>
                    <a:pt x="16615" y="4800"/>
                    <a:pt x="1910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6" name="Line"/>
            <p:cNvSpPr/>
            <p:nvPr/>
          </p:nvSpPr>
          <p:spPr>
            <a:xfrm>
              <a:off x="7394952" y="4552949"/>
              <a:ext cx="25401" cy="254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800" y="5040"/>
                    <a:pt x="3600" y="10080"/>
                    <a:pt x="7200" y="13680"/>
                  </a:cubicBezTo>
                  <a:cubicBezTo>
                    <a:pt x="10800" y="17280"/>
                    <a:pt x="16200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7" name="Line"/>
            <p:cNvSpPr/>
            <p:nvPr/>
          </p:nvSpPr>
          <p:spPr>
            <a:xfrm>
              <a:off x="7502902" y="4378574"/>
              <a:ext cx="247660" cy="656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488" fill="norm" stroke="1" extrusionOk="0">
                  <a:moveTo>
                    <a:pt x="0" y="21488"/>
                  </a:moveTo>
                  <a:cubicBezTo>
                    <a:pt x="1098" y="19411"/>
                    <a:pt x="2197" y="17334"/>
                    <a:pt x="3295" y="15119"/>
                  </a:cubicBezTo>
                  <a:cubicBezTo>
                    <a:pt x="4393" y="12903"/>
                    <a:pt x="5492" y="10550"/>
                    <a:pt x="6590" y="8473"/>
                  </a:cubicBezTo>
                  <a:cubicBezTo>
                    <a:pt x="7688" y="6396"/>
                    <a:pt x="8786" y="4596"/>
                    <a:pt x="10251" y="3211"/>
                  </a:cubicBezTo>
                  <a:cubicBezTo>
                    <a:pt x="11715" y="1826"/>
                    <a:pt x="13546" y="857"/>
                    <a:pt x="14919" y="373"/>
                  </a:cubicBezTo>
                  <a:cubicBezTo>
                    <a:pt x="16292" y="-112"/>
                    <a:pt x="17207" y="-112"/>
                    <a:pt x="18122" y="303"/>
                  </a:cubicBezTo>
                  <a:cubicBezTo>
                    <a:pt x="19037" y="719"/>
                    <a:pt x="19953" y="1550"/>
                    <a:pt x="20227" y="2484"/>
                  </a:cubicBezTo>
                  <a:cubicBezTo>
                    <a:pt x="20502" y="3419"/>
                    <a:pt x="20136" y="4457"/>
                    <a:pt x="19495" y="5253"/>
                  </a:cubicBezTo>
                  <a:cubicBezTo>
                    <a:pt x="18854" y="6050"/>
                    <a:pt x="17939" y="6603"/>
                    <a:pt x="17847" y="6984"/>
                  </a:cubicBezTo>
                  <a:cubicBezTo>
                    <a:pt x="17756" y="7365"/>
                    <a:pt x="18488" y="7573"/>
                    <a:pt x="19312" y="7988"/>
                  </a:cubicBezTo>
                  <a:cubicBezTo>
                    <a:pt x="20136" y="8403"/>
                    <a:pt x="21051" y="9026"/>
                    <a:pt x="21325" y="9511"/>
                  </a:cubicBezTo>
                  <a:cubicBezTo>
                    <a:pt x="21600" y="9996"/>
                    <a:pt x="21234" y="10342"/>
                    <a:pt x="20593" y="10584"/>
                  </a:cubicBezTo>
                  <a:cubicBezTo>
                    <a:pt x="19953" y="10826"/>
                    <a:pt x="19037" y="10965"/>
                    <a:pt x="18031" y="11034"/>
                  </a:cubicBezTo>
                  <a:cubicBezTo>
                    <a:pt x="17024" y="11103"/>
                    <a:pt x="15925" y="11103"/>
                    <a:pt x="15468" y="10861"/>
                  </a:cubicBezTo>
                  <a:cubicBezTo>
                    <a:pt x="15010" y="10619"/>
                    <a:pt x="15193" y="10134"/>
                    <a:pt x="15376" y="9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8" name="Line"/>
            <p:cNvSpPr/>
            <p:nvPr/>
          </p:nvSpPr>
          <p:spPr>
            <a:xfrm>
              <a:off x="7826752" y="4616450"/>
              <a:ext cx="13924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9257" y="0"/>
                  </a:moveTo>
                  <a:cubicBezTo>
                    <a:pt x="15429" y="3960"/>
                    <a:pt x="21600" y="7920"/>
                    <a:pt x="20057" y="11520"/>
                  </a:cubicBezTo>
                  <a:cubicBezTo>
                    <a:pt x="18514" y="15120"/>
                    <a:pt x="9257" y="183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29" name="Line"/>
            <p:cNvSpPr/>
            <p:nvPr/>
          </p:nvSpPr>
          <p:spPr>
            <a:xfrm>
              <a:off x="7703134" y="4164468"/>
              <a:ext cx="129969" cy="121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427" fill="norm" stroke="1" extrusionOk="0">
                  <a:moveTo>
                    <a:pt x="2579" y="11372"/>
                  </a:moveTo>
                  <a:cubicBezTo>
                    <a:pt x="1534" y="13234"/>
                    <a:pt x="489" y="15096"/>
                    <a:pt x="140" y="14910"/>
                  </a:cubicBezTo>
                  <a:cubicBezTo>
                    <a:pt x="-208" y="14724"/>
                    <a:pt x="140" y="12489"/>
                    <a:pt x="663" y="10255"/>
                  </a:cubicBezTo>
                  <a:cubicBezTo>
                    <a:pt x="1186" y="8020"/>
                    <a:pt x="1882" y="5786"/>
                    <a:pt x="2753" y="3737"/>
                  </a:cubicBezTo>
                  <a:cubicBezTo>
                    <a:pt x="3624" y="1689"/>
                    <a:pt x="4669" y="-173"/>
                    <a:pt x="6586" y="13"/>
                  </a:cubicBezTo>
                  <a:cubicBezTo>
                    <a:pt x="8502" y="199"/>
                    <a:pt x="11289" y="2434"/>
                    <a:pt x="13902" y="6344"/>
                  </a:cubicBezTo>
                  <a:cubicBezTo>
                    <a:pt x="16515" y="10255"/>
                    <a:pt x="18953" y="15841"/>
                    <a:pt x="21392" y="214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0" name="Line"/>
            <p:cNvSpPr/>
            <p:nvPr/>
          </p:nvSpPr>
          <p:spPr>
            <a:xfrm>
              <a:off x="8080752" y="4400550"/>
              <a:ext cx="114301" cy="247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4246"/>
                    <a:pt x="7200" y="8492"/>
                    <a:pt x="10000" y="11538"/>
                  </a:cubicBezTo>
                  <a:cubicBezTo>
                    <a:pt x="12800" y="14585"/>
                    <a:pt x="14800" y="16431"/>
                    <a:pt x="16200" y="17908"/>
                  </a:cubicBezTo>
                  <a:cubicBezTo>
                    <a:pt x="17600" y="19385"/>
                    <a:pt x="18400" y="20492"/>
                    <a:pt x="19200" y="21046"/>
                  </a:cubicBezTo>
                  <a:cubicBezTo>
                    <a:pt x="20000" y="21600"/>
                    <a:pt x="208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1" name="Line"/>
            <p:cNvSpPr/>
            <p:nvPr/>
          </p:nvSpPr>
          <p:spPr>
            <a:xfrm>
              <a:off x="8044477" y="4390935"/>
              <a:ext cx="214076" cy="377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0" h="21545" fill="norm" stroke="1" extrusionOk="0">
                  <a:moveTo>
                    <a:pt x="21210" y="910"/>
                  </a:moveTo>
                  <a:cubicBezTo>
                    <a:pt x="20581" y="428"/>
                    <a:pt x="19952" y="-55"/>
                    <a:pt x="19113" y="5"/>
                  </a:cubicBezTo>
                  <a:cubicBezTo>
                    <a:pt x="18274" y="66"/>
                    <a:pt x="17226" y="669"/>
                    <a:pt x="15128" y="2358"/>
                  </a:cubicBezTo>
                  <a:cubicBezTo>
                    <a:pt x="13031" y="4048"/>
                    <a:pt x="9886" y="6823"/>
                    <a:pt x="7055" y="9900"/>
                  </a:cubicBezTo>
                  <a:cubicBezTo>
                    <a:pt x="4224" y="12977"/>
                    <a:pt x="1707" y="16356"/>
                    <a:pt x="659" y="18347"/>
                  </a:cubicBezTo>
                  <a:cubicBezTo>
                    <a:pt x="-390" y="20338"/>
                    <a:pt x="29" y="20942"/>
                    <a:pt x="449" y="21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2" name="Line"/>
            <p:cNvSpPr/>
            <p:nvPr/>
          </p:nvSpPr>
          <p:spPr>
            <a:xfrm>
              <a:off x="8289080" y="4667250"/>
              <a:ext cx="13923" cy="127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040"/>
                    <a:pt x="1783" y="10080"/>
                    <a:pt x="240" y="13680"/>
                  </a:cubicBezTo>
                  <a:cubicBezTo>
                    <a:pt x="-1303" y="17280"/>
                    <a:pt x="4868" y="19440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3" name="Line"/>
            <p:cNvSpPr/>
            <p:nvPr/>
          </p:nvSpPr>
          <p:spPr>
            <a:xfrm>
              <a:off x="8252202" y="4531697"/>
              <a:ext cx="103804" cy="46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6" h="20699" fill="norm" stroke="1" extrusionOk="0">
                  <a:moveTo>
                    <a:pt x="15552" y="12247"/>
                  </a:moveTo>
                  <a:cubicBezTo>
                    <a:pt x="13392" y="13186"/>
                    <a:pt x="11232" y="14125"/>
                    <a:pt x="11016" y="16003"/>
                  </a:cubicBezTo>
                  <a:cubicBezTo>
                    <a:pt x="10800" y="17882"/>
                    <a:pt x="12528" y="20699"/>
                    <a:pt x="14472" y="20699"/>
                  </a:cubicBezTo>
                  <a:cubicBezTo>
                    <a:pt x="16416" y="20699"/>
                    <a:pt x="18576" y="17882"/>
                    <a:pt x="19872" y="14125"/>
                  </a:cubicBezTo>
                  <a:cubicBezTo>
                    <a:pt x="21168" y="10369"/>
                    <a:pt x="21600" y="5673"/>
                    <a:pt x="20736" y="2856"/>
                  </a:cubicBezTo>
                  <a:cubicBezTo>
                    <a:pt x="19872" y="38"/>
                    <a:pt x="17712" y="-901"/>
                    <a:pt x="14040" y="977"/>
                  </a:cubicBezTo>
                  <a:cubicBezTo>
                    <a:pt x="10368" y="2856"/>
                    <a:pt x="5184" y="7551"/>
                    <a:pt x="0" y="122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4" name="Line"/>
            <p:cNvSpPr/>
            <p:nvPr/>
          </p:nvSpPr>
          <p:spPr>
            <a:xfrm>
              <a:off x="5811315" y="5850000"/>
              <a:ext cx="260495" cy="284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475" fill="norm" stroke="1" extrusionOk="0">
                  <a:moveTo>
                    <a:pt x="17828" y="6595"/>
                  </a:moveTo>
                  <a:cubicBezTo>
                    <a:pt x="18692" y="5155"/>
                    <a:pt x="19556" y="3715"/>
                    <a:pt x="20247" y="2595"/>
                  </a:cubicBezTo>
                  <a:cubicBezTo>
                    <a:pt x="20939" y="1475"/>
                    <a:pt x="21457" y="675"/>
                    <a:pt x="21198" y="275"/>
                  </a:cubicBezTo>
                  <a:cubicBezTo>
                    <a:pt x="20939" y="-125"/>
                    <a:pt x="19902" y="-125"/>
                    <a:pt x="17742" y="515"/>
                  </a:cubicBezTo>
                  <a:cubicBezTo>
                    <a:pt x="15582" y="1155"/>
                    <a:pt x="12299" y="2435"/>
                    <a:pt x="10311" y="3395"/>
                  </a:cubicBezTo>
                  <a:cubicBezTo>
                    <a:pt x="8324" y="4355"/>
                    <a:pt x="7633" y="4995"/>
                    <a:pt x="7115" y="5715"/>
                  </a:cubicBezTo>
                  <a:cubicBezTo>
                    <a:pt x="6596" y="6435"/>
                    <a:pt x="6251" y="7235"/>
                    <a:pt x="6510" y="7875"/>
                  </a:cubicBezTo>
                  <a:cubicBezTo>
                    <a:pt x="6769" y="8515"/>
                    <a:pt x="7633" y="8995"/>
                    <a:pt x="8843" y="9235"/>
                  </a:cubicBezTo>
                  <a:cubicBezTo>
                    <a:pt x="10052" y="9475"/>
                    <a:pt x="11607" y="9475"/>
                    <a:pt x="11780" y="9795"/>
                  </a:cubicBezTo>
                  <a:cubicBezTo>
                    <a:pt x="11953" y="10115"/>
                    <a:pt x="10743" y="10755"/>
                    <a:pt x="8843" y="11795"/>
                  </a:cubicBezTo>
                  <a:cubicBezTo>
                    <a:pt x="6942" y="12835"/>
                    <a:pt x="4350" y="14275"/>
                    <a:pt x="2708" y="15315"/>
                  </a:cubicBezTo>
                  <a:cubicBezTo>
                    <a:pt x="1067" y="16355"/>
                    <a:pt x="375" y="16995"/>
                    <a:pt x="116" y="17715"/>
                  </a:cubicBezTo>
                  <a:cubicBezTo>
                    <a:pt x="-143" y="18435"/>
                    <a:pt x="30" y="19235"/>
                    <a:pt x="635" y="19795"/>
                  </a:cubicBezTo>
                  <a:cubicBezTo>
                    <a:pt x="1239" y="20355"/>
                    <a:pt x="2276" y="20675"/>
                    <a:pt x="5473" y="20915"/>
                  </a:cubicBezTo>
                  <a:cubicBezTo>
                    <a:pt x="8670" y="21155"/>
                    <a:pt x="14027" y="21315"/>
                    <a:pt x="19383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5" name="Line"/>
            <p:cNvSpPr/>
            <p:nvPr/>
          </p:nvSpPr>
          <p:spPr>
            <a:xfrm>
              <a:off x="6150352" y="6115050"/>
              <a:ext cx="6351" cy="95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6" name="Line"/>
            <p:cNvSpPr/>
            <p:nvPr/>
          </p:nvSpPr>
          <p:spPr>
            <a:xfrm>
              <a:off x="6144002" y="6007100"/>
              <a:ext cx="22316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0" y="21600"/>
                  </a:moveTo>
                  <a:cubicBezTo>
                    <a:pt x="9818" y="18000"/>
                    <a:pt x="19636" y="14400"/>
                    <a:pt x="20618" y="10800"/>
                  </a:cubicBezTo>
                  <a:cubicBezTo>
                    <a:pt x="21600" y="7200"/>
                    <a:pt x="13745" y="3600"/>
                    <a:pt x="58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7" name="Line"/>
            <p:cNvSpPr/>
            <p:nvPr/>
          </p:nvSpPr>
          <p:spPr>
            <a:xfrm>
              <a:off x="5895142" y="5591439"/>
              <a:ext cx="159961" cy="154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063" fill="norm" stroke="1" extrusionOk="0">
                  <a:moveTo>
                    <a:pt x="6131" y="7308"/>
                  </a:moveTo>
                  <a:cubicBezTo>
                    <a:pt x="4710" y="10188"/>
                    <a:pt x="3289" y="13068"/>
                    <a:pt x="2152" y="15660"/>
                  </a:cubicBezTo>
                  <a:cubicBezTo>
                    <a:pt x="1015" y="18252"/>
                    <a:pt x="162" y="20556"/>
                    <a:pt x="20" y="20988"/>
                  </a:cubicBezTo>
                  <a:cubicBezTo>
                    <a:pt x="-122" y="21420"/>
                    <a:pt x="446" y="19980"/>
                    <a:pt x="2720" y="16524"/>
                  </a:cubicBezTo>
                  <a:cubicBezTo>
                    <a:pt x="4994" y="13068"/>
                    <a:pt x="8973" y="7596"/>
                    <a:pt x="11531" y="4428"/>
                  </a:cubicBezTo>
                  <a:cubicBezTo>
                    <a:pt x="14089" y="1260"/>
                    <a:pt x="15225" y="396"/>
                    <a:pt x="16504" y="108"/>
                  </a:cubicBezTo>
                  <a:cubicBezTo>
                    <a:pt x="17783" y="-180"/>
                    <a:pt x="19204" y="108"/>
                    <a:pt x="19915" y="972"/>
                  </a:cubicBezTo>
                  <a:cubicBezTo>
                    <a:pt x="20625" y="1836"/>
                    <a:pt x="20625" y="3276"/>
                    <a:pt x="20767" y="5868"/>
                  </a:cubicBezTo>
                  <a:cubicBezTo>
                    <a:pt x="20910" y="8460"/>
                    <a:pt x="21194" y="12204"/>
                    <a:pt x="21478" y="159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8" name="Line"/>
            <p:cNvSpPr/>
            <p:nvPr/>
          </p:nvSpPr>
          <p:spPr>
            <a:xfrm>
              <a:off x="6385302" y="5949950"/>
              <a:ext cx="1397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39" name="Line"/>
            <p:cNvSpPr/>
            <p:nvPr/>
          </p:nvSpPr>
          <p:spPr>
            <a:xfrm>
              <a:off x="6372602" y="6070600"/>
              <a:ext cx="13970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0" name="Line"/>
            <p:cNvSpPr/>
            <p:nvPr/>
          </p:nvSpPr>
          <p:spPr>
            <a:xfrm>
              <a:off x="6804402" y="5778500"/>
              <a:ext cx="146051" cy="163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0" y="0"/>
                  </a:moveTo>
                  <a:cubicBezTo>
                    <a:pt x="3443" y="3323"/>
                    <a:pt x="6887" y="6646"/>
                    <a:pt x="9704" y="9692"/>
                  </a:cubicBezTo>
                  <a:cubicBezTo>
                    <a:pt x="12522" y="12738"/>
                    <a:pt x="14713" y="15508"/>
                    <a:pt x="15965" y="17585"/>
                  </a:cubicBezTo>
                  <a:cubicBezTo>
                    <a:pt x="17217" y="19662"/>
                    <a:pt x="17530" y="21046"/>
                    <a:pt x="18313" y="21323"/>
                  </a:cubicBezTo>
                  <a:cubicBezTo>
                    <a:pt x="19096" y="21600"/>
                    <a:pt x="20348" y="20769"/>
                    <a:pt x="21600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1" name="Line"/>
            <p:cNvSpPr/>
            <p:nvPr/>
          </p:nvSpPr>
          <p:spPr>
            <a:xfrm>
              <a:off x="6909359" y="5811990"/>
              <a:ext cx="91894" cy="334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488" fill="norm" stroke="1" extrusionOk="0">
                  <a:moveTo>
                    <a:pt x="21312" y="1518"/>
                  </a:moveTo>
                  <a:cubicBezTo>
                    <a:pt x="21312" y="839"/>
                    <a:pt x="21312" y="160"/>
                    <a:pt x="20330" y="24"/>
                  </a:cubicBezTo>
                  <a:cubicBezTo>
                    <a:pt x="19348" y="-112"/>
                    <a:pt x="17385" y="296"/>
                    <a:pt x="14439" y="1994"/>
                  </a:cubicBezTo>
                  <a:cubicBezTo>
                    <a:pt x="11494" y="3692"/>
                    <a:pt x="7567" y="6680"/>
                    <a:pt x="4867" y="9805"/>
                  </a:cubicBezTo>
                  <a:cubicBezTo>
                    <a:pt x="2167" y="12930"/>
                    <a:pt x="694" y="16190"/>
                    <a:pt x="203" y="18160"/>
                  </a:cubicBezTo>
                  <a:cubicBezTo>
                    <a:pt x="-288" y="20130"/>
                    <a:pt x="203" y="20809"/>
                    <a:pt x="694" y="2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2" name="Line"/>
            <p:cNvSpPr/>
            <p:nvPr/>
          </p:nvSpPr>
          <p:spPr>
            <a:xfrm>
              <a:off x="7020302" y="6096000"/>
              <a:ext cx="1" cy="8255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3" name="Line"/>
            <p:cNvSpPr/>
            <p:nvPr/>
          </p:nvSpPr>
          <p:spPr>
            <a:xfrm>
              <a:off x="7043762" y="5937249"/>
              <a:ext cx="33691" cy="33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24" h="20381" fill="norm" stroke="1" extrusionOk="0">
                  <a:moveTo>
                    <a:pt x="20224" y="0"/>
                  </a:moveTo>
                  <a:cubicBezTo>
                    <a:pt x="13871" y="0"/>
                    <a:pt x="7518" y="0"/>
                    <a:pt x="3706" y="3176"/>
                  </a:cubicBezTo>
                  <a:cubicBezTo>
                    <a:pt x="-105" y="6353"/>
                    <a:pt x="-1376" y="12706"/>
                    <a:pt x="1800" y="16518"/>
                  </a:cubicBezTo>
                  <a:cubicBezTo>
                    <a:pt x="4977" y="20329"/>
                    <a:pt x="12600" y="21600"/>
                    <a:pt x="15142" y="19059"/>
                  </a:cubicBezTo>
                  <a:cubicBezTo>
                    <a:pt x="17683" y="16518"/>
                    <a:pt x="15142" y="10165"/>
                    <a:pt x="12600" y="3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4" name="Line"/>
            <p:cNvSpPr/>
            <p:nvPr/>
          </p:nvSpPr>
          <p:spPr>
            <a:xfrm>
              <a:off x="7312402" y="5988050"/>
              <a:ext cx="203201" cy="38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5" name="Line"/>
            <p:cNvSpPr/>
            <p:nvPr/>
          </p:nvSpPr>
          <p:spPr>
            <a:xfrm>
              <a:off x="7572752" y="5838469"/>
              <a:ext cx="196851" cy="149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0" fill="norm" stroke="1" extrusionOk="0">
                  <a:moveTo>
                    <a:pt x="0" y="494"/>
                  </a:moveTo>
                  <a:cubicBezTo>
                    <a:pt x="1161" y="-98"/>
                    <a:pt x="2323" y="-690"/>
                    <a:pt x="5342" y="2121"/>
                  </a:cubicBezTo>
                  <a:cubicBezTo>
                    <a:pt x="8361" y="4932"/>
                    <a:pt x="13239" y="11146"/>
                    <a:pt x="16258" y="14844"/>
                  </a:cubicBezTo>
                  <a:cubicBezTo>
                    <a:pt x="19277" y="18543"/>
                    <a:pt x="20439" y="19726"/>
                    <a:pt x="21600" y="209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6" name="Line"/>
            <p:cNvSpPr/>
            <p:nvPr/>
          </p:nvSpPr>
          <p:spPr>
            <a:xfrm>
              <a:off x="7737852" y="5854700"/>
              <a:ext cx="107951" cy="3111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212" y="1910"/>
                    <a:pt x="14824" y="3820"/>
                    <a:pt x="11435" y="6539"/>
                  </a:cubicBezTo>
                  <a:cubicBezTo>
                    <a:pt x="8047" y="9257"/>
                    <a:pt x="4659" y="12784"/>
                    <a:pt x="2753" y="15429"/>
                  </a:cubicBezTo>
                  <a:cubicBezTo>
                    <a:pt x="847" y="18073"/>
                    <a:pt x="424" y="198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7" name="Line"/>
            <p:cNvSpPr/>
            <p:nvPr/>
          </p:nvSpPr>
          <p:spPr>
            <a:xfrm>
              <a:off x="7845802" y="6146799"/>
              <a:ext cx="63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8" name="Line"/>
            <p:cNvSpPr/>
            <p:nvPr/>
          </p:nvSpPr>
          <p:spPr>
            <a:xfrm>
              <a:off x="7858502" y="6013450"/>
              <a:ext cx="12701" cy="317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49" name="Line"/>
            <p:cNvSpPr/>
            <p:nvPr/>
          </p:nvSpPr>
          <p:spPr>
            <a:xfrm>
              <a:off x="7702118" y="5649028"/>
              <a:ext cx="150035" cy="86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0118" fill="norm" stroke="1" extrusionOk="0">
                  <a:moveTo>
                    <a:pt x="7765" y="7936"/>
                  </a:moveTo>
                  <a:cubicBezTo>
                    <a:pt x="6565" y="9409"/>
                    <a:pt x="5365" y="10882"/>
                    <a:pt x="3865" y="13336"/>
                  </a:cubicBezTo>
                  <a:cubicBezTo>
                    <a:pt x="2365" y="15791"/>
                    <a:pt x="565" y="19227"/>
                    <a:pt x="115" y="19964"/>
                  </a:cubicBezTo>
                  <a:cubicBezTo>
                    <a:pt x="-335" y="20700"/>
                    <a:pt x="565" y="18736"/>
                    <a:pt x="2365" y="15300"/>
                  </a:cubicBezTo>
                  <a:cubicBezTo>
                    <a:pt x="4165" y="11864"/>
                    <a:pt x="6865" y="6955"/>
                    <a:pt x="8965" y="3764"/>
                  </a:cubicBezTo>
                  <a:cubicBezTo>
                    <a:pt x="11065" y="573"/>
                    <a:pt x="12565" y="-900"/>
                    <a:pt x="14215" y="573"/>
                  </a:cubicBezTo>
                  <a:cubicBezTo>
                    <a:pt x="15865" y="2045"/>
                    <a:pt x="17665" y="6464"/>
                    <a:pt x="18865" y="9900"/>
                  </a:cubicBezTo>
                  <a:cubicBezTo>
                    <a:pt x="20065" y="13336"/>
                    <a:pt x="20665" y="15791"/>
                    <a:pt x="21265" y="182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0" name="Line"/>
            <p:cNvSpPr/>
            <p:nvPr/>
          </p:nvSpPr>
          <p:spPr>
            <a:xfrm>
              <a:off x="6779002" y="6302872"/>
              <a:ext cx="177801" cy="21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771" y="12302"/>
                    <a:pt x="1543" y="4448"/>
                    <a:pt x="5143" y="1502"/>
                  </a:cubicBezTo>
                  <a:cubicBezTo>
                    <a:pt x="8743" y="-1443"/>
                    <a:pt x="15171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1" name="Line"/>
            <p:cNvSpPr/>
            <p:nvPr/>
          </p:nvSpPr>
          <p:spPr>
            <a:xfrm>
              <a:off x="6759952" y="6324600"/>
              <a:ext cx="107951" cy="19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2" name="Line"/>
            <p:cNvSpPr/>
            <p:nvPr/>
          </p:nvSpPr>
          <p:spPr>
            <a:xfrm>
              <a:off x="7566402" y="6340193"/>
              <a:ext cx="19050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5"/>
                  </a:moveTo>
                  <a:cubicBezTo>
                    <a:pt x="6000" y="2735"/>
                    <a:pt x="12000" y="-1585"/>
                    <a:pt x="15600" y="575"/>
                  </a:cubicBezTo>
                  <a:cubicBezTo>
                    <a:pt x="19200" y="2735"/>
                    <a:pt x="2040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3" name="Line"/>
            <p:cNvSpPr/>
            <p:nvPr/>
          </p:nvSpPr>
          <p:spPr>
            <a:xfrm>
              <a:off x="7623552" y="6400800"/>
              <a:ext cx="16510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4" name="Line"/>
            <p:cNvSpPr/>
            <p:nvPr/>
          </p:nvSpPr>
          <p:spPr>
            <a:xfrm>
              <a:off x="6232902" y="7052587"/>
              <a:ext cx="1714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5600" y="12793"/>
                    <a:pt x="11200" y="5170"/>
                    <a:pt x="14800" y="1993"/>
                  </a:cubicBezTo>
                  <a:cubicBezTo>
                    <a:pt x="18400" y="-1183"/>
                    <a:pt x="20000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5" name="Line"/>
            <p:cNvSpPr/>
            <p:nvPr/>
          </p:nvSpPr>
          <p:spPr>
            <a:xfrm>
              <a:off x="6245602" y="7118349"/>
              <a:ext cx="1905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6" name="Line"/>
            <p:cNvSpPr/>
            <p:nvPr/>
          </p:nvSpPr>
          <p:spPr>
            <a:xfrm>
              <a:off x="6677402" y="6832600"/>
              <a:ext cx="139701" cy="196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5110"/>
                    <a:pt x="11782" y="10219"/>
                    <a:pt x="15382" y="13819"/>
                  </a:cubicBezTo>
                  <a:cubicBezTo>
                    <a:pt x="18982" y="17419"/>
                    <a:pt x="20291" y="1951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7" name="Line"/>
            <p:cNvSpPr/>
            <p:nvPr/>
          </p:nvSpPr>
          <p:spPr>
            <a:xfrm>
              <a:off x="6795375" y="6858000"/>
              <a:ext cx="136028" cy="3492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6" h="21600" fill="norm" stroke="1" extrusionOk="0">
                  <a:moveTo>
                    <a:pt x="21356" y="0"/>
                  </a:moveTo>
                  <a:cubicBezTo>
                    <a:pt x="19694" y="131"/>
                    <a:pt x="18033" y="262"/>
                    <a:pt x="15042" y="2225"/>
                  </a:cubicBezTo>
                  <a:cubicBezTo>
                    <a:pt x="12051" y="4189"/>
                    <a:pt x="7731" y="7985"/>
                    <a:pt x="4907" y="11193"/>
                  </a:cubicBezTo>
                  <a:cubicBezTo>
                    <a:pt x="2082" y="14400"/>
                    <a:pt x="753" y="17018"/>
                    <a:pt x="254" y="18655"/>
                  </a:cubicBezTo>
                  <a:cubicBezTo>
                    <a:pt x="-244" y="20291"/>
                    <a:pt x="88" y="20945"/>
                    <a:pt x="42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8" name="Line"/>
            <p:cNvSpPr/>
            <p:nvPr/>
          </p:nvSpPr>
          <p:spPr>
            <a:xfrm>
              <a:off x="6925052" y="7124700"/>
              <a:ext cx="6351" cy="120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59" name="Line"/>
            <p:cNvSpPr/>
            <p:nvPr/>
          </p:nvSpPr>
          <p:spPr>
            <a:xfrm>
              <a:off x="6925052" y="6992293"/>
              <a:ext cx="85069" cy="53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0915" fill="norm" stroke="1" extrusionOk="0">
                  <a:moveTo>
                    <a:pt x="6322" y="4615"/>
                  </a:moveTo>
                  <a:cubicBezTo>
                    <a:pt x="5268" y="8768"/>
                    <a:pt x="4215" y="12922"/>
                    <a:pt x="5268" y="15830"/>
                  </a:cubicBezTo>
                  <a:cubicBezTo>
                    <a:pt x="6322" y="18738"/>
                    <a:pt x="9483" y="20399"/>
                    <a:pt x="12380" y="20815"/>
                  </a:cubicBezTo>
                  <a:cubicBezTo>
                    <a:pt x="15278" y="21230"/>
                    <a:pt x="17912" y="20399"/>
                    <a:pt x="19493" y="17492"/>
                  </a:cubicBezTo>
                  <a:cubicBezTo>
                    <a:pt x="21073" y="14584"/>
                    <a:pt x="21600" y="9599"/>
                    <a:pt x="20810" y="5861"/>
                  </a:cubicBezTo>
                  <a:cubicBezTo>
                    <a:pt x="20020" y="2122"/>
                    <a:pt x="17912" y="-370"/>
                    <a:pt x="14224" y="45"/>
                  </a:cubicBezTo>
                  <a:cubicBezTo>
                    <a:pt x="10537" y="461"/>
                    <a:pt x="5268" y="3784"/>
                    <a:pt x="0" y="71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0" name="Line"/>
            <p:cNvSpPr/>
            <p:nvPr/>
          </p:nvSpPr>
          <p:spPr>
            <a:xfrm>
              <a:off x="7204452" y="7016750"/>
              <a:ext cx="184151" cy="254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1" name="Line"/>
            <p:cNvSpPr/>
            <p:nvPr/>
          </p:nvSpPr>
          <p:spPr>
            <a:xfrm>
              <a:off x="7585006" y="6826250"/>
              <a:ext cx="140147" cy="323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2" h="21600" fill="norm" stroke="1" extrusionOk="0">
                  <a:moveTo>
                    <a:pt x="21032" y="0"/>
                  </a:moveTo>
                  <a:cubicBezTo>
                    <a:pt x="16267" y="565"/>
                    <a:pt x="11503" y="1129"/>
                    <a:pt x="7691" y="2965"/>
                  </a:cubicBezTo>
                  <a:cubicBezTo>
                    <a:pt x="3879" y="4800"/>
                    <a:pt x="1020" y="7906"/>
                    <a:pt x="226" y="10588"/>
                  </a:cubicBezTo>
                  <a:cubicBezTo>
                    <a:pt x="-568" y="13271"/>
                    <a:pt x="703" y="15529"/>
                    <a:pt x="4514" y="17294"/>
                  </a:cubicBezTo>
                  <a:cubicBezTo>
                    <a:pt x="8326" y="19059"/>
                    <a:pt x="14679" y="20329"/>
                    <a:pt x="210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2" name="Line"/>
            <p:cNvSpPr/>
            <p:nvPr/>
          </p:nvSpPr>
          <p:spPr>
            <a:xfrm>
              <a:off x="7804246" y="6767624"/>
              <a:ext cx="184251" cy="481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6" h="21085" fill="norm" stroke="1" extrusionOk="0">
                  <a:moveTo>
                    <a:pt x="396" y="12023"/>
                  </a:moveTo>
                  <a:cubicBezTo>
                    <a:pt x="154" y="15175"/>
                    <a:pt x="-89" y="18327"/>
                    <a:pt x="32" y="19903"/>
                  </a:cubicBezTo>
                  <a:cubicBezTo>
                    <a:pt x="154" y="21479"/>
                    <a:pt x="639" y="21479"/>
                    <a:pt x="1367" y="19903"/>
                  </a:cubicBezTo>
                  <a:cubicBezTo>
                    <a:pt x="2095" y="18327"/>
                    <a:pt x="3066" y="15175"/>
                    <a:pt x="4401" y="12070"/>
                  </a:cubicBezTo>
                  <a:cubicBezTo>
                    <a:pt x="5736" y="8964"/>
                    <a:pt x="7435" y="5905"/>
                    <a:pt x="8527" y="4143"/>
                  </a:cubicBezTo>
                  <a:cubicBezTo>
                    <a:pt x="9619" y="2382"/>
                    <a:pt x="10104" y="1918"/>
                    <a:pt x="10832" y="1409"/>
                  </a:cubicBezTo>
                  <a:cubicBezTo>
                    <a:pt x="11560" y="899"/>
                    <a:pt x="12531" y="343"/>
                    <a:pt x="13623" y="111"/>
                  </a:cubicBezTo>
                  <a:cubicBezTo>
                    <a:pt x="14715" y="-121"/>
                    <a:pt x="15929" y="-28"/>
                    <a:pt x="17264" y="760"/>
                  </a:cubicBezTo>
                  <a:cubicBezTo>
                    <a:pt x="18599" y="1548"/>
                    <a:pt x="20055" y="3031"/>
                    <a:pt x="20419" y="4375"/>
                  </a:cubicBezTo>
                  <a:cubicBezTo>
                    <a:pt x="20783" y="5719"/>
                    <a:pt x="20055" y="6924"/>
                    <a:pt x="19205" y="7666"/>
                  </a:cubicBezTo>
                  <a:cubicBezTo>
                    <a:pt x="18356" y="8408"/>
                    <a:pt x="17385" y="8686"/>
                    <a:pt x="16293" y="8825"/>
                  </a:cubicBezTo>
                  <a:cubicBezTo>
                    <a:pt x="15201" y="8964"/>
                    <a:pt x="13987" y="8964"/>
                    <a:pt x="13987" y="8871"/>
                  </a:cubicBezTo>
                  <a:cubicBezTo>
                    <a:pt x="13987" y="8779"/>
                    <a:pt x="15201" y="8593"/>
                    <a:pt x="16414" y="8640"/>
                  </a:cubicBezTo>
                  <a:cubicBezTo>
                    <a:pt x="17628" y="8686"/>
                    <a:pt x="18841" y="8964"/>
                    <a:pt x="19812" y="9288"/>
                  </a:cubicBezTo>
                  <a:cubicBezTo>
                    <a:pt x="20783" y="9613"/>
                    <a:pt x="21511" y="9984"/>
                    <a:pt x="20904" y="10494"/>
                  </a:cubicBezTo>
                  <a:cubicBezTo>
                    <a:pt x="20298" y="11003"/>
                    <a:pt x="18356" y="11652"/>
                    <a:pt x="16414" y="123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3" name="Line"/>
            <p:cNvSpPr/>
            <p:nvPr/>
          </p:nvSpPr>
          <p:spPr>
            <a:xfrm>
              <a:off x="8063819" y="6940550"/>
              <a:ext cx="61030" cy="1362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0" h="21383" fill="norm" stroke="1" extrusionOk="0">
                  <a:moveTo>
                    <a:pt x="16026" y="7975"/>
                  </a:moveTo>
                  <a:cubicBezTo>
                    <a:pt x="12542" y="7975"/>
                    <a:pt x="9058" y="7975"/>
                    <a:pt x="5923" y="8640"/>
                  </a:cubicBezTo>
                  <a:cubicBezTo>
                    <a:pt x="2787" y="9305"/>
                    <a:pt x="0" y="10634"/>
                    <a:pt x="0" y="12794"/>
                  </a:cubicBezTo>
                  <a:cubicBezTo>
                    <a:pt x="0" y="14954"/>
                    <a:pt x="2787" y="17945"/>
                    <a:pt x="5923" y="19606"/>
                  </a:cubicBezTo>
                  <a:cubicBezTo>
                    <a:pt x="9058" y="21268"/>
                    <a:pt x="12542" y="21600"/>
                    <a:pt x="15677" y="21268"/>
                  </a:cubicBezTo>
                  <a:cubicBezTo>
                    <a:pt x="18813" y="20935"/>
                    <a:pt x="21600" y="19938"/>
                    <a:pt x="19161" y="16283"/>
                  </a:cubicBezTo>
                  <a:cubicBezTo>
                    <a:pt x="16723" y="12628"/>
                    <a:pt x="9058" y="6314"/>
                    <a:pt x="13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4" name="Line"/>
            <p:cNvSpPr/>
            <p:nvPr/>
          </p:nvSpPr>
          <p:spPr>
            <a:xfrm>
              <a:off x="7950784" y="6559195"/>
              <a:ext cx="136319" cy="12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0580" fill="norm" stroke="1" extrusionOk="0">
                  <a:moveTo>
                    <a:pt x="2459" y="9780"/>
                  </a:moveTo>
                  <a:cubicBezTo>
                    <a:pt x="1795" y="11580"/>
                    <a:pt x="1130" y="13380"/>
                    <a:pt x="632" y="15180"/>
                  </a:cubicBezTo>
                  <a:cubicBezTo>
                    <a:pt x="133" y="16980"/>
                    <a:pt x="-199" y="18780"/>
                    <a:pt x="133" y="18780"/>
                  </a:cubicBezTo>
                  <a:cubicBezTo>
                    <a:pt x="466" y="18780"/>
                    <a:pt x="1463" y="16980"/>
                    <a:pt x="3290" y="13740"/>
                  </a:cubicBezTo>
                  <a:cubicBezTo>
                    <a:pt x="5118" y="10500"/>
                    <a:pt x="7776" y="5820"/>
                    <a:pt x="9770" y="2940"/>
                  </a:cubicBezTo>
                  <a:cubicBezTo>
                    <a:pt x="11764" y="60"/>
                    <a:pt x="13093" y="-1020"/>
                    <a:pt x="14256" y="1140"/>
                  </a:cubicBezTo>
                  <a:cubicBezTo>
                    <a:pt x="15419" y="3300"/>
                    <a:pt x="16416" y="8700"/>
                    <a:pt x="17579" y="12480"/>
                  </a:cubicBezTo>
                  <a:cubicBezTo>
                    <a:pt x="18743" y="16260"/>
                    <a:pt x="20072" y="18420"/>
                    <a:pt x="21401" y="2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5" name="Line"/>
            <p:cNvSpPr/>
            <p:nvPr/>
          </p:nvSpPr>
          <p:spPr>
            <a:xfrm>
              <a:off x="8290302" y="6931206"/>
              <a:ext cx="196851" cy="156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252" y="11918"/>
                    <a:pt x="6503" y="3818"/>
                    <a:pt x="10103" y="1118"/>
                  </a:cubicBezTo>
                  <a:cubicBezTo>
                    <a:pt x="13703" y="-1582"/>
                    <a:pt x="17652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6" name="Line"/>
            <p:cNvSpPr/>
            <p:nvPr/>
          </p:nvSpPr>
          <p:spPr>
            <a:xfrm>
              <a:off x="8404039" y="6864350"/>
              <a:ext cx="19614" cy="2603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15"/>
                    <a:pt x="-1585" y="8429"/>
                    <a:pt x="575" y="12029"/>
                  </a:cubicBezTo>
                  <a:cubicBezTo>
                    <a:pt x="2735" y="15629"/>
                    <a:pt x="11375" y="18615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7" name="Line"/>
            <p:cNvSpPr/>
            <p:nvPr/>
          </p:nvSpPr>
          <p:spPr>
            <a:xfrm>
              <a:off x="8512552" y="6677997"/>
              <a:ext cx="230718" cy="5991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7" fill="norm" stroke="1" extrusionOk="0">
                  <a:moveTo>
                    <a:pt x="0" y="21527"/>
                  </a:moveTo>
                  <a:cubicBezTo>
                    <a:pt x="1387" y="20158"/>
                    <a:pt x="2774" y="18789"/>
                    <a:pt x="3963" y="16507"/>
                  </a:cubicBezTo>
                  <a:cubicBezTo>
                    <a:pt x="5152" y="14226"/>
                    <a:pt x="6143" y="11031"/>
                    <a:pt x="7431" y="8331"/>
                  </a:cubicBezTo>
                  <a:cubicBezTo>
                    <a:pt x="8719" y="5631"/>
                    <a:pt x="10305" y="3426"/>
                    <a:pt x="11494" y="2133"/>
                  </a:cubicBezTo>
                  <a:cubicBezTo>
                    <a:pt x="12683" y="840"/>
                    <a:pt x="13475" y="459"/>
                    <a:pt x="14367" y="231"/>
                  </a:cubicBezTo>
                  <a:cubicBezTo>
                    <a:pt x="15259" y="3"/>
                    <a:pt x="16250" y="-73"/>
                    <a:pt x="16943" y="79"/>
                  </a:cubicBezTo>
                  <a:cubicBezTo>
                    <a:pt x="17637" y="231"/>
                    <a:pt x="18033" y="612"/>
                    <a:pt x="18231" y="1638"/>
                  </a:cubicBezTo>
                  <a:cubicBezTo>
                    <a:pt x="18429" y="2665"/>
                    <a:pt x="18429" y="4338"/>
                    <a:pt x="18033" y="5479"/>
                  </a:cubicBezTo>
                  <a:cubicBezTo>
                    <a:pt x="17637" y="6620"/>
                    <a:pt x="16844" y="7228"/>
                    <a:pt x="16943" y="7495"/>
                  </a:cubicBezTo>
                  <a:cubicBezTo>
                    <a:pt x="17042" y="7761"/>
                    <a:pt x="18033" y="7685"/>
                    <a:pt x="18826" y="7799"/>
                  </a:cubicBezTo>
                  <a:cubicBezTo>
                    <a:pt x="19618" y="7913"/>
                    <a:pt x="20213" y="8217"/>
                    <a:pt x="20708" y="8635"/>
                  </a:cubicBezTo>
                  <a:cubicBezTo>
                    <a:pt x="21204" y="9054"/>
                    <a:pt x="21600" y="9586"/>
                    <a:pt x="21600" y="10119"/>
                  </a:cubicBezTo>
                  <a:cubicBezTo>
                    <a:pt x="21600" y="10651"/>
                    <a:pt x="21204" y="11183"/>
                    <a:pt x="20312" y="11564"/>
                  </a:cubicBezTo>
                  <a:cubicBezTo>
                    <a:pt x="19420" y="11944"/>
                    <a:pt x="18033" y="12172"/>
                    <a:pt x="16943" y="12134"/>
                  </a:cubicBezTo>
                  <a:cubicBezTo>
                    <a:pt x="15853" y="12096"/>
                    <a:pt x="15061" y="11792"/>
                    <a:pt x="14268" y="11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8" name="Line"/>
            <p:cNvSpPr/>
            <p:nvPr/>
          </p:nvSpPr>
          <p:spPr>
            <a:xfrm>
              <a:off x="8817352" y="6953250"/>
              <a:ext cx="18109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2057"/>
                    <a:pt x="19200" y="4114"/>
                    <a:pt x="20400" y="7714"/>
                  </a:cubicBezTo>
                  <a:cubicBezTo>
                    <a:pt x="21600" y="11314"/>
                    <a:pt x="14400" y="16457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69" name="Line"/>
            <p:cNvSpPr/>
            <p:nvPr/>
          </p:nvSpPr>
          <p:spPr>
            <a:xfrm>
              <a:off x="8656143" y="6471595"/>
              <a:ext cx="135810" cy="113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21" fill="norm" stroke="1" extrusionOk="0">
                  <a:moveTo>
                    <a:pt x="7365" y="4621"/>
                  </a:moveTo>
                  <a:cubicBezTo>
                    <a:pt x="6036" y="8621"/>
                    <a:pt x="4707" y="12621"/>
                    <a:pt x="3377" y="15821"/>
                  </a:cubicBezTo>
                  <a:cubicBezTo>
                    <a:pt x="2048" y="19021"/>
                    <a:pt x="719" y="21421"/>
                    <a:pt x="220" y="21421"/>
                  </a:cubicBezTo>
                  <a:cubicBezTo>
                    <a:pt x="-278" y="21421"/>
                    <a:pt x="54" y="19021"/>
                    <a:pt x="1384" y="15421"/>
                  </a:cubicBezTo>
                  <a:cubicBezTo>
                    <a:pt x="2713" y="11821"/>
                    <a:pt x="5039" y="7021"/>
                    <a:pt x="7199" y="4021"/>
                  </a:cubicBezTo>
                  <a:cubicBezTo>
                    <a:pt x="9359" y="1021"/>
                    <a:pt x="11353" y="-179"/>
                    <a:pt x="12848" y="21"/>
                  </a:cubicBezTo>
                  <a:cubicBezTo>
                    <a:pt x="14344" y="221"/>
                    <a:pt x="15340" y="1821"/>
                    <a:pt x="16670" y="5621"/>
                  </a:cubicBezTo>
                  <a:cubicBezTo>
                    <a:pt x="17999" y="9421"/>
                    <a:pt x="19660" y="15421"/>
                    <a:pt x="21322" y="214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0" name="Line"/>
            <p:cNvSpPr/>
            <p:nvPr/>
          </p:nvSpPr>
          <p:spPr>
            <a:xfrm>
              <a:off x="9052302" y="6729547"/>
              <a:ext cx="177801" cy="20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0" fill="norm" stroke="1" extrusionOk="0">
                  <a:moveTo>
                    <a:pt x="0" y="151"/>
                  </a:moveTo>
                  <a:cubicBezTo>
                    <a:pt x="1286" y="-70"/>
                    <a:pt x="2571" y="-290"/>
                    <a:pt x="5143" y="1363"/>
                  </a:cubicBezTo>
                  <a:cubicBezTo>
                    <a:pt x="7714" y="3016"/>
                    <a:pt x="11571" y="6543"/>
                    <a:pt x="14529" y="10179"/>
                  </a:cubicBezTo>
                  <a:cubicBezTo>
                    <a:pt x="17486" y="13816"/>
                    <a:pt x="19543" y="17563"/>
                    <a:pt x="21600" y="21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1" name="Line"/>
            <p:cNvSpPr/>
            <p:nvPr/>
          </p:nvSpPr>
          <p:spPr>
            <a:xfrm>
              <a:off x="9090402" y="6688297"/>
              <a:ext cx="177801" cy="3030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6" fill="norm" stroke="1" extrusionOk="0">
                  <a:moveTo>
                    <a:pt x="21600" y="1676"/>
                  </a:moveTo>
                  <a:cubicBezTo>
                    <a:pt x="21600" y="926"/>
                    <a:pt x="21600" y="176"/>
                    <a:pt x="21086" y="26"/>
                  </a:cubicBezTo>
                  <a:cubicBezTo>
                    <a:pt x="20571" y="-124"/>
                    <a:pt x="19543" y="326"/>
                    <a:pt x="16714" y="2576"/>
                  </a:cubicBezTo>
                  <a:cubicBezTo>
                    <a:pt x="13886" y="4826"/>
                    <a:pt x="9257" y="8876"/>
                    <a:pt x="6171" y="12326"/>
                  </a:cubicBezTo>
                  <a:cubicBezTo>
                    <a:pt x="3086" y="15776"/>
                    <a:pt x="1543" y="18626"/>
                    <a:pt x="0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2" name="Line"/>
            <p:cNvSpPr/>
            <p:nvPr/>
          </p:nvSpPr>
          <p:spPr>
            <a:xfrm>
              <a:off x="9299952" y="6934200"/>
              <a:ext cx="6351" cy="88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3" name="Line"/>
            <p:cNvSpPr/>
            <p:nvPr/>
          </p:nvSpPr>
          <p:spPr>
            <a:xfrm>
              <a:off x="9334033" y="6819900"/>
              <a:ext cx="29420" cy="399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0358" fill="norm" stroke="1" extrusionOk="0">
                  <a:moveTo>
                    <a:pt x="7055" y="6480"/>
                  </a:moveTo>
                  <a:cubicBezTo>
                    <a:pt x="2735" y="10800"/>
                    <a:pt x="-1585" y="15120"/>
                    <a:pt x="575" y="17820"/>
                  </a:cubicBezTo>
                  <a:cubicBezTo>
                    <a:pt x="2735" y="20520"/>
                    <a:pt x="11375" y="21600"/>
                    <a:pt x="15695" y="18360"/>
                  </a:cubicBezTo>
                  <a:cubicBezTo>
                    <a:pt x="20015" y="15120"/>
                    <a:pt x="20015" y="7560"/>
                    <a:pt x="2001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4" name="Line"/>
            <p:cNvSpPr/>
            <p:nvPr/>
          </p:nvSpPr>
          <p:spPr>
            <a:xfrm>
              <a:off x="9433302" y="6648450"/>
              <a:ext cx="152405" cy="431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7" h="21600" fill="norm" stroke="1" extrusionOk="0">
                  <a:moveTo>
                    <a:pt x="3503" y="0"/>
                  </a:moveTo>
                  <a:cubicBezTo>
                    <a:pt x="5546" y="0"/>
                    <a:pt x="7589" y="0"/>
                    <a:pt x="10216" y="953"/>
                  </a:cubicBezTo>
                  <a:cubicBezTo>
                    <a:pt x="12843" y="1906"/>
                    <a:pt x="16054" y="3812"/>
                    <a:pt x="18243" y="6459"/>
                  </a:cubicBezTo>
                  <a:cubicBezTo>
                    <a:pt x="20432" y="9106"/>
                    <a:pt x="21600" y="12494"/>
                    <a:pt x="20724" y="14929"/>
                  </a:cubicBezTo>
                  <a:cubicBezTo>
                    <a:pt x="19849" y="17365"/>
                    <a:pt x="16930" y="18847"/>
                    <a:pt x="13135" y="19800"/>
                  </a:cubicBezTo>
                  <a:cubicBezTo>
                    <a:pt x="9341" y="20753"/>
                    <a:pt x="4670" y="2117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5" name="Line"/>
            <p:cNvSpPr/>
            <p:nvPr/>
          </p:nvSpPr>
          <p:spPr>
            <a:xfrm>
              <a:off x="6592162" y="7359914"/>
              <a:ext cx="2531463" cy="168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5" h="21466" fill="norm" stroke="1" extrusionOk="0">
                  <a:moveTo>
                    <a:pt x="726" y="15356"/>
                  </a:moveTo>
                  <a:cubicBezTo>
                    <a:pt x="563" y="15086"/>
                    <a:pt x="401" y="14816"/>
                    <a:pt x="266" y="14411"/>
                  </a:cubicBezTo>
                  <a:cubicBezTo>
                    <a:pt x="131" y="14006"/>
                    <a:pt x="23" y="13466"/>
                    <a:pt x="59" y="13061"/>
                  </a:cubicBezTo>
                  <a:cubicBezTo>
                    <a:pt x="95" y="12656"/>
                    <a:pt x="275" y="12386"/>
                    <a:pt x="681" y="11846"/>
                  </a:cubicBezTo>
                  <a:cubicBezTo>
                    <a:pt x="1086" y="11306"/>
                    <a:pt x="1716" y="10496"/>
                    <a:pt x="2311" y="9956"/>
                  </a:cubicBezTo>
                  <a:cubicBezTo>
                    <a:pt x="2905" y="9416"/>
                    <a:pt x="3464" y="9146"/>
                    <a:pt x="4103" y="8606"/>
                  </a:cubicBezTo>
                  <a:cubicBezTo>
                    <a:pt x="4743" y="8066"/>
                    <a:pt x="5464" y="7256"/>
                    <a:pt x="6085" y="6716"/>
                  </a:cubicBezTo>
                  <a:cubicBezTo>
                    <a:pt x="6707" y="6176"/>
                    <a:pt x="7229" y="5906"/>
                    <a:pt x="7914" y="5636"/>
                  </a:cubicBezTo>
                  <a:cubicBezTo>
                    <a:pt x="8598" y="5366"/>
                    <a:pt x="9445" y="5096"/>
                    <a:pt x="10175" y="4826"/>
                  </a:cubicBezTo>
                  <a:cubicBezTo>
                    <a:pt x="10904" y="4556"/>
                    <a:pt x="11517" y="4286"/>
                    <a:pt x="12120" y="4151"/>
                  </a:cubicBezTo>
                  <a:cubicBezTo>
                    <a:pt x="12724" y="4016"/>
                    <a:pt x="13318" y="4016"/>
                    <a:pt x="14003" y="4016"/>
                  </a:cubicBezTo>
                  <a:cubicBezTo>
                    <a:pt x="14687" y="4016"/>
                    <a:pt x="15462" y="4016"/>
                    <a:pt x="16164" y="3881"/>
                  </a:cubicBezTo>
                  <a:cubicBezTo>
                    <a:pt x="16867" y="3746"/>
                    <a:pt x="17498" y="3476"/>
                    <a:pt x="18191" y="3341"/>
                  </a:cubicBezTo>
                  <a:cubicBezTo>
                    <a:pt x="18885" y="3206"/>
                    <a:pt x="19641" y="3206"/>
                    <a:pt x="20146" y="3206"/>
                  </a:cubicBezTo>
                  <a:cubicBezTo>
                    <a:pt x="20650" y="3206"/>
                    <a:pt x="20902" y="3206"/>
                    <a:pt x="21119" y="3071"/>
                  </a:cubicBezTo>
                  <a:cubicBezTo>
                    <a:pt x="21335" y="2936"/>
                    <a:pt x="21515" y="2666"/>
                    <a:pt x="21542" y="2261"/>
                  </a:cubicBezTo>
                  <a:cubicBezTo>
                    <a:pt x="21569" y="1856"/>
                    <a:pt x="21443" y="1316"/>
                    <a:pt x="21074" y="911"/>
                  </a:cubicBezTo>
                  <a:cubicBezTo>
                    <a:pt x="20704" y="506"/>
                    <a:pt x="20092" y="236"/>
                    <a:pt x="19425" y="101"/>
                  </a:cubicBezTo>
                  <a:cubicBezTo>
                    <a:pt x="18759" y="-34"/>
                    <a:pt x="18038" y="-34"/>
                    <a:pt x="17326" y="101"/>
                  </a:cubicBezTo>
                  <a:cubicBezTo>
                    <a:pt x="16615" y="236"/>
                    <a:pt x="15912" y="506"/>
                    <a:pt x="15183" y="1046"/>
                  </a:cubicBezTo>
                  <a:cubicBezTo>
                    <a:pt x="14453" y="1586"/>
                    <a:pt x="13696" y="2396"/>
                    <a:pt x="12922" y="3206"/>
                  </a:cubicBezTo>
                  <a:cubicBezTo>
                    <a:pt x="12147" y="4016"/>
                    <a:pt x="11354" y="4826"/>
                    <a:pt x="10589" y="5636"/>
                  </a:cubicBezTo>
                  <a:cubicBezTo>
                    <a:pt x="9823" y="6446"/>
                    <a:pt x="9085" y="7256"/>
                    <a:pt x="8355" y="8201"/>
                  </a:cubicBezTo>
                  <a:cubicBezTo>
                    <a:pt x="7625" y="9146"/>
                    <a:pt x="6905" y="10226"/>
                    <a:pt x="6220" y="11306"/>
                  </a:cubicBezTo>
                  <a:cubicBezTo>
                    <a:pt x="5536" y="12386"/>
                    <a:pt x="4887" y="13466"/>
                    <a:pt x="4239" y="14546"/>
                  </a:cubicBezTo>
                  <a:cubicBezTo>
                    <a:pt x="3590" y="15626"/>
                    <a:pt x="2941" y="16706"/>
                    <a:pt x="2320" y="17651"/>
                  </a:cubicBezTo>
                  <a:cubicBezTo>
                    <a:pt x="1698" y="18596"/>
                    <a:pt x="1104" y="19406"/>
                    <a:pt x="690" y="20081"/>
                  </a:cubicBezTo>
                  <a:cubicBezTo>
                    <a:pt x="275" y="20756"/>
                    <a:pt x="41" y="21296"/>
                    <a:pt x="5" y="21431"/>
                  </a:cubicBezTo>
                  <a:cubicBezTo>
                    <a:pt x="-31" y="21566"/>
                    <a:pt x="131" y="21296"/>
                    <a:pt x="527" y="20756"/>
                  </a:cubicBezTo>
                  <a:cubicBezTo>
                    <a:pt x="924" y="20216"/>
                    <a:pt x="1554" y="19406"/>
                    <a:pt x="2230" y="18596"/>
                  </a:cubicBezTo>
                  <a:cubicBezTo>
                    <a:pt x="2905" y="17786"/>
                    <a:pt x="3626" y="16976"/>
                    <a:pt x="4257" y="16301"/>
                  </a:cubicBezTo>
                  <a:cubicBezTo>
                    <a:pt x="4887" y="15626"/>
                    <a:pt x="5428" y="15086"/>
                    <a:pt x="6004" y="14546"/>
                  </a:cubicBezTo>
                  <a:cubicBezTo>
                    <a:pt x="6581" y="14006"/>
                    <a:pt x="7193" y="13466"/>
                    <a:pt x="7977" y="13061"/>
                  </a:cubicBezTo>
                  <a:cubicBezTo>
                    <a:pt x="8760" y="12656"/>
                    <a:pt x="9715" y="12386"/>
                    <a:pt x="10607" y="12251"/>
                  </a:cubicBezTo>
                  <a:cubicBezTo>
                    <a:pt x="11499" y="12116"/>
                    <a:pt x="12327" y="12116"/>
                    <a:pt x="13138" y="12116"/>
                  </a:cubicBezTo>
                  <a:cubicBezTo>
                    <a:pt x="13949" y="12116"/>
                    <a:pt x="14741" y="12116"/>
                    <a:pt x="15561" y="11846"/>
                  </a:cubicBezTo>
                  <a:cubicBezTo>
                    <a:pt x="16381" y="11576"/>
                    <a:pt x="17227" y="11036"/>
                    <a:pt x="18074" y="10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43" name="Drawing"/>
          <p:cNvGrpSpPr/>
          <p:nvPr/>
        </p:nvGrpSpPr>
        <p:grpSpPr>
          <a:xfrm>
            <a:off x="2275678" y="1225038"/>
            <a:ext cx="10392573" cy="7093992"/>
            <a:chOff x="0" y="0"/>
            <a:chExt cx="10392570" cy="7093990"/>
          </a:xfrm>
        </p:grpSpPr>
        <p:sp>
          <p:nvSpPr>
            <p:cNvPr id="4078" name="Line"/>
            <p:cNvSpPr/>
            <p:nvPr/>
          </p:nvSpPr>
          <p:spPr>
            <a:xfrm>
              <a:off x="0" y="40993"/>
              <a:ext cx="210956" cy="534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0" h="21386" fill="norm" stroke="1" extrusionOk="0">
                  <a:moveTo>
                    <a:pt x="19268" y="1430"/>
                  </a:moveTo>
                  <a:cubicBezTo>
                    <a:pt x="19058" y="921"/>
                    <a:pt x="18848" y="413"/>
                    <a:pt x="18009" y="159"/>
                  </a:cubicBezTo>
                  <a:cubicBezTo>
                    <a:pt x="17171" y="-95"/>
                    <a:pt x="15703" y="-95"/>
                    <a:pt x="13501" y="540"/>
                  </a:cubicBezTo>
                  <a:cubicBezTo>
                    <a:pt x="11299" y="1176"/>
                    <a:pt x="8363" y="2446"/>
                    <a:pt x="5741" y="4606"/>
                  </a:cubicBezTo>
                  <a:cubicBezTo>
                    <a:pt x="3120" y="6766"/>
                    <a:pt x="813" y="9816"/>
                    <a:pt x="184" y="12526"/>
                  </a:cubicBezTo>
                  <a:cubicBezTo>
                    <a:pt x="-445" y="15237"/>
                    <a:pt x="604" y="17609"/>
                    <a:pt x="2386" y="19091"/>
                  </a:cubicBezTo>
                  <a:cubicBezTo>
                    <a:pt x="4169" y="20573"/>
                    <a:pt x="6685" y="21166"/>
                    <a:pt x="9097" y="21336"/>
                  </a:cubicBezTo>
                  <a:cubicBezTo>
                    <a:pt x="11508" y="21505"/>
                    <a:pt x="13815" y="21251"/>
                    <a:pt x="15807" y="20573"/>
                  </a:cubicBezTo>
                  <a:cubicBezTo>
                    <a:pt x="17800" y="19896"/>
                    <a:pt x="19477" y="18794"/>
                    <a:pt x="20316" y="18032"/>
                  </a:cubicBezTo>
                  <a:cubicBezTo>
                    <a:pt x="21155" y="17270"/>
                    <a:pt x="21155" y="16846"/>
                    <a:pt x="19897" y="16465"/>
                  </a:cubicBezTo>
                  <a:cubicBezTo>
                    <a:pt x="18638" y="16084"/>
                    <a:pt x="16122" y="15745"/>
                    <a:pt x="13605" y="154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79" name="Line"/>
            <p:cNvSpPr/>
            <p:nvPr/>
          </p:nvSpPr>
          <p:spPr>
            <a:xfrm>
              <a:off x="380892" y="383335"/>
              <a:ext cx="126910" cy="1612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6" h="20310" fill="norm" stroke="1" extrusionOk="0">
                  <a:moveTo>
                    <a:pt x="15838" y="570"/>
                  </a:moveTo>
                  <a:cubicBezTo>
                    <a:pt x="13813" y="36"/>
                    <a:pt x="11788" y="-497"/>
                    <a:pt x="8919" y="836"/>
                  </a:cubicBezTo>
                  <a:cubicBezTo>
                    <a:pt x="6050" y="2170"/>
                    <a:pt x="2337" y="5370"/>
                    <a:pt x="819" y="8703"/>
                  </a:cubicBezTo>
                  <a:cubicBezTo>
                    <a:pt x="-700" y="12036"/>
                    <a:pt x="-25" y="15503"/>
                    <a:pt x="2169" y="17770"/>
                  </a:cubicBezTo>
                  <a:cubicBezTo>
                    <a:pt x="4363" y="20036"/>
                    <a:pt x="8075" y="21103"/>
                    <a:pt x="11619" y="19636"/>
                  </a:cubicBezTo>
                  <a:cubicBezTo>
                    <a:pt x="15162" y="18170"/>
                    <a:pt x="18537" y="14170"/>
                    <a:pt x="19719" y="10970"/>
                  </a:cubicBezTo>
                  <a:cubicBezTo>
                    <a:pt x="20900" y="7770"/>
                    <a:pt x="19888" y="5370"/>
                    <a:pt x="18369" y="3770"/>
                  </a:cubicBezTo>
                  <a:cubicBezTo>
                    <a:pt x="16850" y="2170"/>
                    <a:pt x="14825" y="1370"/>
                    <a:pt x="12800" y="5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0" name="Line"/>
            <p:cNvSpPr/>
            <p:nvPr/>
          </p:nvSpPr>
          <p:spPr>
            <a:xfrm>
              <a:off x="599654" y="107627"/>
              <a:ext cx="349459" cy="432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432" fill="norm" stroke="1" extrusionOk="0">
                  <a:moveTo>
                    <a:pt x="11005" y="14197"/>
                  </a:moveTo>
                  <a:cubicBezTo>
                    <a:pt x="8533" y="14721"/>
                    <a:pt x="6061" y="15246"/>
                    <a:pt x="4304" y="15875"/>
                  </a:cubicBezTo>
                  <a:cubicBezTo>
                    <a:pt x="2547" y="16504"/>
                    <a:pt x="1506" y="17238"/>
                    <a:pt x="856" y="17867"/>
                  </a:cubicBezTo>
                  <a:cubicBezTo>
                    <a:pt x="205" y="18496"/>
                    <a:pt x="-55" y="19020"/>
                    <a:pt x="10" y="19492"/>
                  </a:cubicBezTo>
                  <a:cubicBezTo>
                    <a:pt x="75" y="19964"/>
                    <a:pt x="465" y="20383"/>
                    <a:pt x="2027" y="19912"/>
                  </a:cubicBezTo>
                  <a:cubicBezTo>
                    <a:pt x="3588" y="19440"/>
                    <a:pt x="6321" y="18077"/>
                    <a:pt x="8078" y="17238"/>
                  </a:cubicBezTo>
                  <a:cubicBezTo>
                    <a:pt x="9834" y="16399"/>
                    <a:pt x="10615" y="16084"/>
                    <a:pt x="10940" y="16189"/>
                  </a:cubicBezTo>
                  <a:cubicBezTo>
                    <a:pt x="11265" y="16294"/>
                    <a:pt x="11135" y="16818"/>
                    <a:pt x="10940" y="17343"/>
                  </a:cubicBezTo>
                  <a:cubicBezTo>
                    <a:pt x="10745" y="17867"/>
                    <a:pt x="10485" y="18391"/>
                    <a:pt x="10355" y="18968"/>
                  </a:cubicBezTo>
                  <a:cubicBezTo>
                    <a:pt x="10225" y="19545"/>
                    <a:pt x="10225" y="20174"/>
                    <a:pt x="10550" y="20488"/>
                  </a:cubicBezTo>
                  <a:cubicBezTo>
                    <a:pt x="10875" y="20803"/>
                    <a:pt x="11526" y="20803"/>
                    <a:pt x="13087" y="19545"/>
                  </a:cubicBezTo>
                  <a:cubicBezTo>
                    <a:pt x="14649" y="18286"/>
                    <a:pt x="17121" y="15770"/>
                    <a:pt x="18682" y="12991"/>
                  </a:cubicBezTo>
                  <a:cubicBezTo>
                    <a:pt x="20244" y="10213"/>
                    <a:pt x="20894" y="7172"/>
                    <a:pt x="21220" y="5284"/>
                  </a:cubicBezTo>
                  <a:cubicBezTo>
                    <a:pt x="21545" y="3397"/>
                    <a:pt x="21545" y="2663"/>
                    <a:pt x="21350" y="1929"/>
                  </a:cubicBezTo>
                  <a:cubicBezTo>
                    <a:pt x="21155" y="1195"/>
                    <a:pt x="20764" y="461"/>
                    <a:pt x="20244" y="147"/>
                  </a:cubicBezTo>
                  <a:cubicBezTo>
                    <a:pt x="19723" y="-168"/>
                    <a:pt x="19073" y="-63"/>
                    <a:pt x="18227" y="1352"/>
                  </a:cubicBezTo>
                  <a:cubicBezTo>
                    <a:pt x="17381" y="2768"/>
                    <a:pt x="16340" y="5494"/>
                    <a:pt x="16405" y="8430"/>
                  </a:cubicBezTo>
                  <a:cubicBezTo>
                    <a:pt x="16470" y="11366"/>
                    <a:pt x="17641" y="14512"/>
                    <a:pt x="18617" y="16714"/>
                  </a:cubicBezTo>
                  <a:cubicBezTo>
                    <a:pt x="19593" y="18915"/>
                    <a:pt x="20374" y="20174"/>
                    <a:pt x="21155" y="21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1" name="Line"/>
            <p:cNvSpPr/>
            <p:nvPr/>
          </p:nvSpPr>
          <p:spPr>
            <a:xfrm>
              <a:off x="188120" y="689204"/>
              <a:ext cx="742951" cy="60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21327"/>
                  </a:moveTo>
                  <a:cubicBezTo>
                    <a:pt x="1908" y="19093"/>
                    <a:pt x="3815" y="16858"/>
                    <a:pt x="5938" y="13879"/>
                  </a:cubicBezTo>
                  <a:cubicBezTo>
                    <a:pt x="8062" y="10899"/>
                    <a:pt x="10400" y="7175"/>
                    <a:pt x="12677" y="4568"/>
                  </a:cubicBezTo>
                  <a:cubicBezTo>
                    <a:pt x="14954" y="1961"/>
                    <a:pt x="17169" y="472"/>
                    <a:pt x="18646" y="99"/>
                  </a:cubicBezTo>
                  <a:cubicBezTo>
                    <a:pt x="20123" y="-273"/>
                    <a:pt x="20862" y="472"/>
                    <a:pt x="21600" y="12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2" name="Line"/>
            <p:cNvSpPr/>
            <p:nvPr/>
          </p:nvSpPr>
          <p:spPr>
            <a:xfrm>
              <a:off x="542986" y="705361"/>
              <a:ext cx="400785" cy="986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22" fill="norm" stroke="1" extrusionOk="0">
                  <a:moveTo>
                    <a:pt x="1396" y="19302"/>
                  </a:moveTo>
                  <a:cubicBezTo>
                    <a:pt x="605" y="20221"/>
                    <a:pt x="-187" y="21140"/>
                    <a:pt x="39" y="21370"/>
                  </a:cubicBezTo>
                  <a:cubicBezTo>
                    <a:pt x="265" y="21600"/>
                    <a:pt x="1509" y="21140"/>
                    <a:pt x="4167" y="18613"/>
                  </a:cubicBezTo>
                  <a:cubicBezTo>
                    <a:pt x="6825" y="16085"/>
                    <a:pt x="10896" y="11489"/>
                    <a:pt x="14006" y="8043"/>
                  </a:cubicBezTo>
                  <a:cubicBezTo>
                    <a:pt x="17116" y="4596"/>
                    <a:pt x="19264" y="2298"/>
                    <a:pt x="2141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3" name="Line"/>
            <p:cNvSpPr/>
            <p:nvPr/>
          </p:nvSpPr>
          <p:spPr>
            <a:xfrm>
              <a:off x="1210470" y="375161"/>
              <a:ext cx="1" cy="381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4" name="Line"/>
            <p:cNvSpPr/>
            <p:nvPr/>
          </p:nvSpPr>
          <p:spPr>
            <a:xfrm>
              <a:off x="1254920" y="521211"/>
              <a:ext cx="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5" name="Line"/>
            <p:cNvSpPr/>
            <p:nvPr/>
          </p:nvSpPr>
          <p:spPr>
            <a:xfrm>
              <a:off x="1788320" y="304179"/>
              <a:ext cx="24760" cy="324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4" h="21535" fill="norm" stroke="1" extrusionOk="0">
                  <a:moveTo>
                    <a:pt x="10800" y="1338"/>
                  </a:moveTo>
                  <a:cubicBezTo>
                    <a:pt x="14400" y="636"/>
                    <a:pt x="18000" y="-65"/>
                    <a:pt x="19800" y="5"/>
                  </a:cubicBezTo>
                  <a:cubicBezTo>
                    <a:pt x="21600" y="75"/>
                    <a:pt x="21600" y="917"/>
                    <a:pt x="18900" y="3441"/>
                  </a:cubicBezTo>
                  <a:cubicBezTo>
                    <a:pt x="16200" y="5966"/>
                    <a:pt x="10800" y="10174"/>
                    <a:pt x="7200" y="13470"/>
                  </a:cubicBezTo>
                  <a:cubicBezTo>
                    <a:pt x="3600" y="16766"/>
                    <a:pt x="1800" y="19151"/>
                    <a:pt x="0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6" name="Line"/>
            <p:cNvSpPr/>
            <p:nvPr/>
          </p:nvSpPr>
          <p:spPr>
            <a:xfrm>
              <a:off x="1788320" y="197361"/>
              <a:ext cx="215901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329" y="16416"/>
                    <a:pt x="4659" y="11232"/>
                    <a:pt x="8259" y="7632"/>
                  </a:cubicBezTo>
                  <a:cubicBezTo>
                    <a:pt x="11859" y="4032"/>
                    <a:pt x="16729" y="201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7" name="Line"/>
            <p:cNvSpPr/>
            <p:nvPr/>
          </p:nvSpPr>
          <p:spPr>
            <a:xfrm>
              <a:off x="1780844" y="400561"/>
              <a:ext cx="223377" cy="48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4" h="21600" fill="norm" stroke="1" extrusionOk="0">
                  <a:moveTo>
                    <a:pt x="1319" y="14087"/>
                  </a:moveTo>
                  <a:cubicBezTo>
                    <a:pt x="511" y="17843"/>
                    <a:pt x="-296" y="21600"/>
                    <a:pt x="108" y="21600"/>
                  </a:cubicBezTo>
                  <a:cubicBezTo>
                    <a:pt x="511" y="21600"/>
                    <a:pt x="2126" y="17843"/>
                    <a:pt x="5861" y="13617"/>
                  </a:cubicBezTo>
                  <a:cubicBezTo>
                    <a:pt x="9596" y="9391"/>
                    <a:pt x="15450" y="4696"/>
                    <a:pt x="213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8" name="Line"/>
            <p:cNvSpPr/>
            <p:nvPr/>
          </p:nvSpPr>
          <p:spPr>
            <a:xfrm>
              <a:off x="2029620" y="470411"/>
              <a:ext cx="190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89" name="Line"/>
            <p:cNvSpPr/>
            <p:nvPr/>
          </p:nvSpPr>
          <p:spPr>
            <a:xfrm>
              <a:off x="2026943" y="362461"/>
              <a:ext cx="21728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21600"/>
                  </a:moveTo>
                  <a:cubicBezTo>
                    <a:pt x="521" y="16200"/>
                    <a:pt x="-1443" y="10800"/>
                    <a:pt x="1502" y="7200"/>
                  </a:cubicBezTo>
                  <a:cubicBezTo>
                    <a:pt x="4448" y="3600"/>
                    <a:pt x="12302" y="1800"/>
                    <a:pt x="201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0" name="Line"/>
            <p:cNvSpPr/>
            <p:nvPr/>
          </p:nvSpPr>
          <p:spPr>
            <a:xfrm>
              <a:off x="2132119" y="407859"/>
              <a:ext cx="132452" cy="176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170" fill="norm" stroke="1" extrusionOk="0">
                  <a:moveTo>
                    <a:pt x="1911" y="648"/>
                  </a:moveTo>
                  <a:cubicBezTo>
                    <a:pt x="1911" y="6747"/>
                    <a:pt x="1911" y="12846"/>
                    <a:pt x="1568" y="16531"/>
                  </a:cubicBezTo>
                  <a:cubicBezTo>
                    <a:pt x="1225" y="20215"/>
                    <a:pt x="540" y="21486"/>
                    <a:pt x="197" y="21105"/>
                  </a:cubicBezTo>
                  <a:cubicBezTo>
                    <a:pt x="-146" y="20724"/>
                    <a:pt x="-146" y="18691"/>
                    <a:pt x="1054" y="15133"/>
                  </a:cubicBezTo>
                  <a:cubicBezTo>
                    <a:pt x="2254" y="11575"/>
                    <a:pt x="4654" y="6493"/>
                    <a:pt x="6540" y="3571"/>
                  </a:cubicBezTo>
                  <a:cubicBezTo>
                    <a:pt x="8425" y="648"/>
                    <a:pt x="9797" y="-114"/>
                    <a:pt x="11854" y="13"/>
                  </a:cubicBezTo>
                  <a:cubicBezTo>
                    <a:pt x="13911" y="140"/>
                    <a:pt x="16654" y="1157"/>
                    <a:pt x="18368" y="2300"/>
                  </a:cubicBezTo>
                  <a:cubicBezTo>
                    <a:pt x="20083" y="3444"/>
                    <a:pt x="20768" y="4714"/>
                    <a:pt x="21454" y="5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1" name="Line"/>
            <p:cNvSpPr/>
            <p:nvPr/>
          </p:nvSpPr>
          <p:spPr>
            <a:xfrm>
              <a:off x="2341860" y="198307"/>
              <a:ext cx="148437" cy="3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8" h="21543" fill="norm" stroke="1" extrusionOk="0">
                  <a:moveTo>
                    <a:pt x="12446" y="15101"/>
                  </a:moveTo>
                  <a:cubicBezTo>
                    <a:pt x="11546" y="14596"/>
                    <a:pt x="10646" y="14090"/>
                    <a:pt x="9446" y="13901"/>
                  </a:cubicBezTo>
                  <a:cubicBezTo>
                    <a:pt x="8246" y="13711"/>
                    <a:pt x="6746" y="13838"/>
                    <a:pt x="5096" y="14596"/>
                  </a:cubicBezTo>
                  <a:cubicBezTo>
                    <a:pt x="3446" y="15354"/>
                    <a:pt x="1646" y="16743"/>
                    <a:pt x="746" y="17754"/>
                  </a:cubicBezTo>
                  <a:cubicBezTo>
                    <a:pt x="-154" y="18764"/>
                    <a:pt x="-154" y="19396"/>
                    <a:pt x="296" y="19964"/>
                  </a:cubicBezTo>
                  <a:cubicBezTo>
                    <a:pt x="746" y="20532"/>
                    <a:pt x="1646" y="21038"/>
                    <a:pt x="4346" y="20532"/>
                  </a:cubicBezTo>
                  <a:cubicBezTo>
                    <a:pt x="7046" y="20027"/>
                    <a:pt x="11546" y="18511"/>
                    <a:pt x="14846" y="15985"/>
                  </a:cubicBezTo>
                  <a:cubicBezTo>
                    <a:pt x="18146" y="13459"/>
                    <a:pt x="20246" y="9922"/>
                    <a:pt x="20846" y="7206"/>
                  </a:cubicBezTo>
                  <a:cubicBezTo>
                    <a:pt x="21446" y="4490"/>
                    <a:pt x="20546" y="2596"/>
                    <a:pt x="19496" y="1459"/>
                  </a:cubicBezTo>
                  <a:cubicBezTo>
                    <a:pt x="18446" y="322"/>
                    <a:pt x="17246" y="-57"/>
                    <a:pt x="16196" y="6"/>
                  </a:cubicBezTo>
                  <a:cubicBezTo>
                    <a:pt x="15146" y="69"/>
                    <a:pt x="14246" y="575"/>
                    <a:pt x="13646" y="2532"/>
                  </a:cubicBezTo>
                  <a:cubicBezTo>
                    <a:pt x="13046" y="4490"/>
                    <a:pt x="12746" y="7901"/>
                    <a:pt x="13346" y="11311"/>
                  </a:cubicBezTo>
                  <a:cubicBezTo>
                    <a:pt x="13946" y="14722"/>
                    <a:pt x="15446" y="18132"/>
                    <a:pt x="16946" y="215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2" name="Line"/>
            <p:cNvSpPr/>
            <p:nvPr/>
          </p:nvSpPr>
          <p:spPr>
            <a:xfrm>
              <a:off x="2232820" y="438661"/>
              <a:ext cx="35985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353" y="360"/>
                    <a:pt x="12706" y="720"/>
                    <a:pt x="16518" y="1980"/>
                  </a:cubicBezTo>
                  <a:cubicBezTo>
                    <a:pt x="20329" y="3240"/>
                    <a:pt x="21600" y="5400"/>
                    <a:pt x="21600" y="8820"/>
                  </a:cubicBezTo>
                  <a:cubicBezTo>
                    <a:pt x="21600" y="12240"/>
                    <a:pt x="20329" y="16920"/>
                    <a:pt x="190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3" name="Line"/>
            <p:cNvSpPr/>
            <p:nvPr/>
          </p:nvSpPr>
          <p:spPr>
            <a:xfrm>
              <a:off x="3052334" y="206798"/>
              <a:ext cx="182729" cy="6448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505" fill="norm" stroke="1" extrusionOk="0">
                  <a:moveTo>
                    <a:pt x="2936" y="16415"/>
                  </a:moveTo>
                  <a:cubicBezTo>
                    <a:pt x="2440" y="17756"/>
                    <a:pt x="1943" y="19097"/>
                    <a:pt x="1447" y="20015"/>
                  </a:cubicBezTo>
                  <a:cubicBezTo>
                    <a:pt x="950" y="20933"/>
                    <a:pt x="454" y="21427"/>
                    <a:pt x="205" y="21497"/>
                  </a:cubicBezTo>
                  <a:cubicBezTo>
                    <a:pt x="-43" y="21568"/>
                    <a:pt x="-43" y="21215"/>
                    <a:pt x="81" y="19450"/>
                  </a:cubicBezTo>
                  <a:cubicBezTo>
                    <a:pt x="205" y="17686"/>
                    <a:pt x="454" y="14509"/>
                    <a:pt x="1198" y="11686"/>
                  </a:cubicBezTo>
                  <a:cubicBezTo>
                    <a:pt x="1943" y="8862"/>
                    <a:pt x="3185" y="6392"/>
                    <a:pt x="4550" y="4592"/>
                  </a:cubicBezTo>
                  <a:cubicBezTo>
                    <a:pt x="5916" y="2792"/>
                    <a:pt x="7405" y="1662"/>
                    <a:pt x="8647" y="956"/>
                  </a:cubicBezTo>
                  <a:cubicBezTo>
                    <a:pt x="9888" y="250"/>
                    <a:pt x="10881" y="-32"/>
                    <a:pt x="11750" y="3"/>
                  </a:cubicBezTo>
                  <a:cubicBezTo>
                    <a:pt x="12619" y="39"/>
                    <a:pt x="13364" y="392"/>
                    <a:pt x="13985" y="1309"/>
                  </a:cubicBezTo>
                  <a:cubicBezTo>
                    <a:pt x="14605" y="2227"/>
                    <a:pt x="15102" y="3709"/>
                    <a:pt x="14481" y="4980"/>
                  </a:cubicBezTo>
                  <a:cubicBezTo>
                    <a:pt x="13860" y="6250"/>
                    <a:pt x="12123" y="7309"/>
                    <a:pt x="10757" y="8015"/>
                  </a:cubicBezTo>
                  <a:cubicBezTo>
                    <a:pt x="9391" y="8721"/>
                    <a:pt x="8398" y="9074"/>
                    <a:pt x="8523" y="9109"/>
                  </a:cubicBezTo>
                  <a:cubicBezTo>
                    <a:pt x="8647" y="9144"/>
                    <a:pt x="9888" y="8862"/>
                    <a:pt x="11129" y="8686"/>
                  </a:cubicBezTo>
                  <a:cubicBezTo>
                    <a:pt x="12371" y="8509"/>
                    <a:pt x="13612" y="8439"/>
                    <a:pt x="14854" y="8474"/>
                  </a:cubicBezTo>
                  <a:cubicBezTo>
                    <a:pt x="16095" y="8509"/>
                    <a:pt x="17336" y="8650"/>
                    <a:pt x="18454" y="8897"/>
                  </a:cubicBezTo>
                  <a:cubicBezTo>
                    <a:pt x="19571" y="9144"/>
                    <a:pt x="20564" y="9497"/>
                    <a:pt x="21060" y="9921"/>
                  </a:cubicBezTo>
                  <a:cubicBezTo>
                    <a:pt x="21557" y="10344"/>
                    <a:pt x="21557" y="10839"/>
                    <a:pt x="21060" y="11192"/>
                  </a:cubicBezTo>
                  <a:cubicBezTo>
                    <a:pt x="20564" y="11544"/>
                    <a:pt x="19571" y="11756"/>
                    <a:pt x="18454" y="11933"/>
                  </a:cubicBezTo>
                  <a:cubicBezTo>
                    <a:pt x="17336" y="12109"/>
                    <a:pt x="16095" y="12250"/>
                    <a:pt x="14729" y="12286"/>
                  </a:cubicBezTo>
                  <a:cubicBezTo>
                    <a:pt x="13364" y="12321"/>
                    <a:pt x="11874" y="12250"/>
                    <a:pt x="11750" y="12039"/>
                  </a:cubicBezTo>
                  <a:cubicBezTo>
                    <a:pt x="11626" y="11827"/>
                    <a:pt x="12867" y="11474"/>
                    <a:pt x="14109" y="11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4" name="Line"/>
            <p:cNvSpPr/>
            <p:nvPr/>
          </p:nvSpPr>
          <p:spPr>
            <a:xfrm>
              <a:off x="3272599" y="451361"/>
              <a:ext cx="71472" cy="1295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8" h="21318" fill="norm" stroke="1" extrusionOk="0">
                  <a:moveTo>
                    <a:pt x="20838" y="4181"/>
                  </a:moveTo>
                  <a:cubicBezTo>
                    <a:pt x="15284" y="6271"/>
                    <a:pt x="9729" y="8361"/>
                    <a:pt x="6335" y="10277"/>
                  </a:cubicBezTo>
                  <a:cubicBezTo>
                    <a:pt x="2941" y="12194"/>
                    <a:pt x="1707" y="13935"/>
                    <a:pt x="781" y="15677"/>
                  </a:cubicBezTo>
                  <a:cubicBezTo>
                    <a:pt x="-145" y="17419"/>
                    <a:pt x="-762" y="19161"/>
                    <a:pt x="2015" y="20206"/>
                  </a:cubicBezTo>
                  <a:cubicBezTo>
                    <a:pt x="4792" y="21252"/>
                    <a:pt x="10964" y="21600"/>
                    <a:pt x="14975" y="21077"/>
                  </a:cubicBezTo>
                  <a:cubicBezTo>
                    <a:pt x="18987" y="20555"/>
                    <a:pt x="20838" y="19161"/>
                    <a:pt x="19604" y="15503"/>
                  </a:cubicBezTo>
                  <a:cubicBezTo>
                    <a:pt x="18369" y="11845"/>
                    <a:pt x="14049" y="5923"/>
                    <a:pt x="972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5" name="Line"/>
            <p:cNvSpPr/>
            <p:nvPr/>
          </p:nvSpPr>
          <p:spPr>
            <a:xfrm>
              <a:off x="3083720" y="-1"/>
              <a:ext cx="158751" cy="146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6" fill="norm" stroke="1" extrusionOk="0">
                  <a:moveTo>
                    <a:pt x="0" y="12109"/>
                  </a:moveTo>
                  <a:cubicBezTo>
                    <a:pt x="576" y="13652"/>
                    <a:pt x="1152" y="15195"/>
                    <a:pt x="1440" y="15195"/>
                  </a:cubicBezTo>
                  <a:cubicBezTo>
                    <a:pt x="1728" y="15195"/>
                    <a:pt x="1728" y="13652"/>
                    <a:pt x="2304" y="11029"/>
                  </a:cubicBezTo>
                  <a:cubicBezTo>
                    <a:pt x="2880" y="8406"/>
                    <a:pt x="4032" y="4703"/>
                    <a:pt x="5328" y="2543"/>
                  </a:cubicBezTo>
                  <a:cubicBezTo>
                    <a:pt x="6624" y="383"/>
                    <a:pt x="8064" y="-234"/>
                    <a:pt x="9216" y="75"/>
                  </a:cubicBezTo>
                  <a:cubicBezTo>
                    <a:pt x="10368" y="383"/>
                    <a:pt x="11232" y="1617"/>
                    <a:pt x="12672" y="4857"/>
                  </a:cubicBezTo>
                  <a:cubicBezTo>
                    <a:pt x="14112" y="8097"/>
                    <a:pt x="16128" y="13343"/>
                    <a:pt x="17712" y="16429"/>
                  </a:cubicBezTo>
                  <a:cubicBezTo>
                    <a:pt x="19296" y="19515"/>
                    <a:pt x="20448" y="20440"/>
                    <a:pt x="21600" y="21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6" name="Line"/>
            <p:cNvSpPr/>
            <p:nvPr/>
          </p:nvSpPr>
          <p:spPr>
            <a:xfrm>
              <a:off x="3835285" y="232269"/>
              <a:ext cx="213636" cy="33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6" h="21401" fill="norm" stroke="1" extrusionOk="0">
                  <a:moveTo>
                    <a:pt x="18649" y="13401"/>
                  </a:moveTo>
                  <a:cubicBezTo>
                    <a:pt x="15714" y="12601"/>
                    <a:pt x="12778" y="11801"/>
                    <a:pt x="10995" y="10401"/>
                  </a:cubicBezTo>
                  <a:cubicBezTo>
                    <a:pt x="9213" y="9001"/>
                    <a:pt x="8583" y="7001"/>
                    <a:pt x="9422" y="5134"/>
                  </a:cubicBezTo>
                  <a:cubicBezTo>
                    <a:pt x="10261" y="3268"/>
                    <a:pt x="12568" y="1534"/>
                    <a:pt x="14350" y="668"/>
                  </a:cubicBezTo>
                  <a:cubicBezTo>
                    <a:pt x="16133" y="-199"/>
                    <a:pt x="17391" y="-199"/>
                    <a:pt x="18125" y="534"/>
                  </a:cubicBezTo>
                  <a:cubicBezTo>
                    <a:pt x="18859" y="1268"/>
                    <a:pt x="19069" y="2734"/>
                    <a:pt x="16762" y="5134"/>
                  </a:cubicBezTo>
                  <a:cubicBezTo>
                    <a:pt x="14455" y="7534"/>
                    <a:pt x="9632" y="10868"/>
                    <a:pt x="6486" y="13068"/>
                  </a:cubicBezTo>
                  <a:cubicBezTo>
                    <a:pt x="3341" y="15268"/>
                    <a:pt x="1873" y="16334"/>
                    <a:pt x="929" y="17268"/>
                  </a:cubicBezTo>
                  <a:cubicBezTo>
                    <a:pt x="-15" y="18201"/>
                    <a:pt x="-434" y="19001"/>
                    <a:pt x="615" y="19601"/>
                  </a:cubicBezTo>
                  <a:cubicBezTo>
                    <a:pt x="1663" y="20201"/>
                    <a:pt x="4180" y="20601"/>
                    <a:pt x="7849" y="20868"/>
                  </a:cubicBezTo>
                  <a:cubicBezTo>
                    <a:pt x="11519" y="21134"/>
                    <a:pt x="16343" y="21268"/>
                    <a:pt x="21166" y="214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7" name="Line"/>
            <p:cNvSpPr/>
            <p:nvPr/>
          </p:nvSpPr>
          <p:spPr>
            <a:xfrm>
              <a:off x="4477264" y="296709"/>
              <a:ext cx="152112" cy="535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6" h="21520" fill="norm" stroke="1" extrusionOk="0">
                  <a:moveTo>
                    <a:pt x="477" y="21520"/>
                  </a:moveTo>
                  <a:cubicBezTo>
                    <a:pt x="185" y="18714"/>
                    <a:pt x="-107" y="15907"/>
                    <a:pt x="39" y="13101"/>
                  </a:cubicBezTo>
                  <a:cubicBezTo>
                    <a:pt x="185" y="10295"/>
                    <a:pt x="769" y="7489"/>
                    <a:pt x="1936" y="5490"/>
                  </a:cubicBezTo>
                  <a:cubicBezTo>
                    <a:pt x="3104" y="3492"/>
                    <a:pt x="4855" y="2301"/>
                    <a:pt x="6169" y="1536"/>
                  </a:cubicBezTo>
                  <a:cubicBezTo>
                    <a:pt x="7482" y="770"/>
                    <a:pt x="8358" y="430"/>
                    <a:pt x="9525" y="218"/>
                  </a:cubicBezTo>
                  <a:cubicBezTo>
                    <a:pt x="10693" y="5"/>
                    <a:pt x="12152" y="-80"/>
                    <a:pt x="13320" y="90"/>
                  </a:cubicBezTo>
                  <a:cubicBezTo>
                    <a:pt x="14488" y="260"/>
                    <a:pt x="15363" y="685"/>
                    <a:pt x="15655" y="1706"/>
                  </a:cubicBezTo>
                  <a:cubicBezTo>
                    <a:pt x="15947" y="2726"/>
                    <a:pt x="15655" y="4342"/>
                    <a:pt x="14925" y="5363"/>
                  </a:cubicBezTo>
                  <a:cubicBezTo>
                    <a:pt x="14196" y="6383"/>
                    <a:pt x="13028" y="6808"/>
                    <a:pt x="13174" y="7021"/>
                  </a:cubicBezTo>
                  <a:cubicBezTo>
                    <a:pt x="13320" y="7233"/>
                    <a:pt x="14779" y="7233"/>
                    <a:pt x="16093" y="7403"/>
                  </a:cubicBezTo>
                  <a:cubicBezTo>
                    <a:pt x="17407" y="7574"/>
                    <a:pt x="18574" y="7914"/>
                    <a:pt x="19596" y="8637"/>
                  </a:cubicBezTo>
                  <a:cubicBezTo>
                    <a:pt x="20617" y="9359"/>
                    <a:pt x="21493" y="10465"/>
                    <a:pt x="20617" y="11230"/>
                  </a:cubicBezTo>
                  <a:cubicBezTo>
                    <a:pt x="19742" y="11996"/>
                    <a:pt x="17115" y="12421"/>
                    <a:pt x="15071" y="12591"/>
                  </a:cubicBezTo>
                  <a:cubicBezTo>
                    <a:pt x="13028" y="12761"/>
                    <a:pt x="11569" y="12676"/>
                    <a:pt x="10693" y="12421"/>
                  </a:cubicBezTo>
                  <a:cubicBezTo>
                    <a:pt x="9817" y="12166"/>
                    <a:pt x="9525" y="11740"/>
                    <a:pt x="9234" y="11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8" name="Line"/>
            <p:cNvSpPr/>
            <p:nvPr/>
          </p:nvSpPr>
          <p:spPr>
            <a:xfrm>
              <a:off x="4722020" y="514861"/>
              <a:ext cx="6351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099" name="Line"/>
            <p:cNvSpPr/>
            <p:nvPr/>
          </p:nvSpPr>
          <p:spPr>
            <a:xfrm>
              <a:off x="4741070" y="413261"/>
              <a:ext cx="190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0" name="Line"/>
            <p:cNvSpPr/>
            <p:nvPr/>
          </p:nvSpPr>
          <p:spPr>
            <a:xfrm>
              <a:off x="4545744" y="27866"/>
              <a:ext cx="138177" cy="124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0835" fill="norm" stroke="1" extrusionOk="0">
                  <a:moveTo>
                    <a:pt x="5655" y="8171"/>
                  </a:moveTo>
                  <a:cubicBezTo>
                    <a:pt x="5000" y="10296"/>
                    <a:pt x="4346" y="12421"/>
                    <a:pt x="3364" y="14899"/>
                  </a:cubicBezTo>
                  <a:cubicBezTo>
                    <a:pt x="2382" y="17378"/>
                    <a:pt x="1073" y="20211"/>
                    <a:pt x="419" y="20742"/>
                  </a:cubicBezTo>
                  <a:cubicBezTo>
                    <a:pt x="-236" y="21273"/>
                    <a:pt x="-236" y="19503"/>
                    <a:pt x="1237" y="16316"/>
                  </a:cubicBezTo>
                  <a:cubicBezTo>
                    <a:pt x="2709" y="13129"/>
                    <a:pt x="5655" y="8525"/>
                    <a:pt x="7782" y="5516"/>
                  </a:cubicBezTo>
                  <a:cubicBezTo>
                    <a:pt x="9909" y="2506"/>
                    <a:pt x="11219" y="1089"/>
                    <a:pt x="12691" y="381"/>
                  </a:cubicBezTo>
                  <a:cubicBezTo>
                    <a:pt x="14164" y="-327"/>
                    <a:pt x="15800" y="-327"/>
                    <a:pt x="17273" y="2860"/>
                  </a:cubicBezTo>
                  <a:cubicBezTo>
                    <a:pt x="18746" y="6047"/>
                    <a:pt x="20055" y="12421"/>
                    <a:pt x="21364" y="18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1" name="Line"/>
            <p:cNvSpPr/>
            <p:nvPr/>
          </p:nvSpPr>
          <p:spPr>
            <a:xfrm>
              <a:off x="5467988" y="353594"/>
              <a:ext cx="151754" cy="2620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7" h="21395" fill="norm" stroke="1" extrusionOk="0">
                  <a:moveTo>
                    <a:pt x="18849" y="5390"/>
                  </a:moveTo>
                  <a:cubicBezTo>
                    <a:pt x="19433" y="4526"/>
                    <a:pt x="20016" y="3662"/>
                    <a:pt x="20454" y="2798"/>
                  </a:cubicBezTo>
                  <a:cubicBezTo>
                    <a:pt x="20892" y="1934"/>
                    <a:pt x="21184" y="1070"/>
                    <a:pt x="20600" y="551"/>
                  </a:cubicBezTo>
                  <a:cubicBezTo>
                    <a:pt x="20016" y="33"/>
                    <a:pt x="18557" y="-140"/>
                    <a:pt x="15784" y="119"/>
                  </a:cubicBezTo>
                  <a:cubicBezTo>
                    <a:pt x="13011" y="378"/>
                    <a:pt x="8925" y="1070"/>
                    <a:pt x="5860" y="2193"/>
                  </a:cubicBezTo>
                  <a:cubicBezTo>
                    <a:pt x="2795" y="3316"/>
                    <a:pt x="752" y="4871"/>
                    <a:pt x="168" y="6081"/>
                  </a:cubicBezTo>
                  <a:cubicBezTo>
                    <a:pt x="-416" y="7290"/>
                    <a:pt x="460" y="8154"/>
                    <a:pt x="3816" y="9191"/>
                  </a:cubicBezTo>
                  <a:cubicBezTo>
                    <a:pt x="7173" y="10228"/>
                    <a:pt x="13011" y="11438"/>
                    <a:pt x="16514" y="12820"/>
                  </a:cubicBezTo>
                  <a:cubicBezTo>
                    <a:pt x="20016" y="14202"/>
                    <a:pt x="21184" y="15758"/>
                    <a:pt x="20600" y="17054"/>
                  </a:cubicBezTo>
                  <a:cubicBezTo>
                    <a:pt x="20016" y="18350"/>
                    <a:pt x="17681" y="19386"/>
                    <a:pt x="15638" y="20078"/>
                  </a:cubicBezTo>
                  <a:cubicBezTo>
                    <a:pt x="13595" y="20769"/>
                    <a:pt x="11843" y="21114"/>
                    <a:pt x="10092" y="21287"/>
                  </a:cubicBezTo>
                  <a:cubicBezTo>
                    <a:pt x="8341" y="21460"/>
                    <a:pt x="6589" y="21460"/>
                    <a:pt x="5714" y="21028"/>
                  </a:cubicBezTo>
                  <a:cubicBezTo>
                    <a:pt x="4838" y="20596"/>
                    <a:pt x="4838" y="19732"/>
                    <a:pt x="6443" y="18695"/>
                  </a:cubicBezTo>
                  <a:cubicBezTo>
                    <a:pt x="8049" y="17658"/>
                    <a:pt x="11260" y="16449"/>
                    <a:pt x="14470" y="15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2" name="Line"/>
            <p:cNvSpPr/>
            <p:nvPr/>
          </p:nvSpPr>
          <p:spPr>
            <a:xfrm>
              <a:off x="5694365" y="400561"/>
              <a:ext cx="183356" cy="125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05" fill="norm" stroke="1" extrusionOk="0">
                  <a:moveTo>
                    <a:pt x="3631" y="0"/>
                  </a:moveTo>
                  <a:cubicBezTo>
                    <a:pt x="2390" y="1080"/>
                    <a:pt x="1148" y="2160"/>
                    <a:pt x="528" y="4860"/>
                  </a:cubicBezTo>
                  <a:cubicBezTo>
                    <a:pt x="-93" y="7560"/>
                    <a:pt x="-93" y="11880"/>
                    <a:pt x="155" y="14940"/>
                  </a:cubicBezTo>
                  <a:cubicBezTo>
                    <a:pt x="404" y="18000"/>
                    <a:pt x="900" y="19800"/>
                    <a:pt x="1769" y="20700"/>
                  </a:cubicBezTo>
                  <a:cubicBezTo>
                    <a:pt x="2638" y="21600"/>
                    <a:pt x="3879" y="21600"/>
                    <a:pt x="5369" y="19980"/>
                  </a:cubicBezTo>
                  <a:cubicBezTo>
                    <a:pt x="6859" y="18360"/>
                    <a:pt x="8597" y="15120"/>
                    <a:pt x="9962" y="12060"/>
                  </a:cubicBezTo>
                  <a:cubicBezTo>
                    <a:pt x="11328" y="9000"/>
                    <a:pt x="12321" y="6120"/>
                    <a:pt x="12817" y="5940"/>
                  </a:cubicBezTo>
                  <a:cubicBezTo>
                    <a:pt x="13314" y="5760"/>
                    <a:pt x="13314" y="8280"/>
                    <a:pt x="13810" y="10620"/>
                  </a:cubicBezTo>
                  <a:cubicBezTo>
                    <a:pt x="14307" y="12960"/>
                    <a:pt x="15300" y="15120"/>
                    <a:pt x="16666" y="16380"/>
                  </a:cubicBezTo>
                  <a:cubicBezTo>
                    <a:pt x="18031" y="17640"/>
                    <a:pt x="19769" y="18000"/>
                    <a:pt x="21507" y="183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3" name="Line"/>
            <p:cNvSpPr/>
            <p:nvPr/>
          </p:nvSpPr>
          <p:spPr>
            <a:xfrm>
              <a:off x="5926509" y="163365"/>
              <a:ext cx="281412" cy="369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186" fill="norm" stroke="1" extrusionOk="0">
                  <a:moveTo>
                    <a:pt x="5956" y="12142"/>
                  </a:moveTo>
                  <a:cubicBezTo>
                    <a:pt x="5473" y="11656"/>
                    <a:pt x="4989" y="11171"/>
                    <a:pt x="4344" y="10989"/>
                  </a:cubicBezTo>
                  <a:cubicBezTo>
                    <a:pt x="3700" y="10807"/>
                    <a:pt x="2894" y="10928"/>
                    <a:pt x="2088" y="11535"/>
                  </a:cubicBezTo>
                  <a:cubicBezTo>
                    <a:pt x="1282" y="12142"/>
                    <a:pt x="476" y="13234"/>
                    <a:pt x="153" y="14387"/>
                  </a:cubicBezTo>
                  <a:cubicBezTo>
                    <a:pt x="-169" y="15540"/>
                    <a:pt x="-8" y="16753"/>
                    <a:pt x="879" y="17542"/>
                  </a:cubicBezTo>
                  <a:cubicBezTo>
                    <a:pt x="1765" y="18331"/>
                    <a:pt x="3377" y="18695"/>
                    <a:pt x="5392" y="17663"/>
                  </a:cubicBezTo>
                  <a:cubicBezTo>
                    <a:pt x="7407" y="16632"/>
                    <a:pt x="9825" y="14205"/>
                    <a:pt x="11356" y="11717"/>
                  </a:cubicBezTo>
                  <a:cubicBezTo>
                    <a:pt x="12888" y="9230"/>
                    <a:pt x="13532" y="6681"/>
                    <a:pt x="14016" y="4558"/>
                  </a:cubicBezTo>
                  <a:cubicBezTo>
                    <a:pt x="14500" y="2434"/>
                    <a:pt x="14822" y="735"/>
                    <a:pt x="14822" y="189"/>
                  </a:cubicBezTo>
                  <a:cubicBezTo>
                    <a:pt x="14822" y="-357"/>
                    <a:pt x="14500" y="250"/>
                    <a:pt x="13855" y="2373"/>
                  </a:cubicBezTo>
                  <a:cubicBezTo>
                    <a:pt x="13210" y="4497"/>
                    <a:pt x="12243" y="8137"/>
                    <a:pt x="11518" y="11292"/>
                  </a:cubicBezTo>
                  <a:cubicBezTo>
                    <a:pt x="10792" y="14447"/>
                    <a:pt x="10309" y="17117"/>
                    <a:pt x="10067" y="18816"/>
                  </a:cubicBezTo>
                  <a:cubicBezTo>
                    <a:pt x="9825" y="20515"/>
                    <a:pt x="9825" y="21243"/>
                    <a:pt x="10147" y="21182"/>
                  </a:cubicBezTo>
                  <a:cubicBezTo>
                    <a:pt x="10470" y="21122"/>
                    <a:pt x="11115" y="20272"/>
                    <a:pt x="12485" y="18937"/>
                  </a:cubicBezTo>
                  <a:cubicBezTo>
                    <a:pt x="13855" y="17603"/>
                    <a:pt x="15950" y="15782"/>
                    <a:pt x="17401" y="14812"/>
                  </a:cubicBezTo>
                  <a:cubicBezTo>
                    <a:pt x="18852" y="13841"/>
                    <a:pt x="19658" y="13719"/>
                    <a:pt x="20222" y="13962"/>
                  </a:cubicBezTo>
                  <a:cubicBezTo>
                    <a:pt x="20786" y="14205"/>
                    <a:pt x="21109" y="14812"/>
                    <a:pt x="21270" y="15661"/>
                  </a:cubicBezTo>
                  <a:cubicBezTo>
                    <a:pt x="21431" y="16510"/>
                    <a:pt x="21431" y="17603"/>
                    <a:pt x="21431" y="18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4" name="Line"/>
            <p:cNvSpPr/>
            <p:nvPr/>
          </p:nvSpPr>
          <p:spPr>
            <a:xfrm>
              <a:off x="6632241" y="139955"/>
              <a:ext cx="688143" cy="466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1" h="21421" fill="norm" stroke="1" extrusionOk="0">
                  <a:moveTo>
                    <a:pt x="5601" y="2638"/>
                  </a:moveTo>
                  <a:cubicBezTo>
                    <a:pt x="5203" y="4876"/>
                    <a:pt x="4806" y="7114"/>
                    <a:pt x="4475" y="9644"/>
                  </a:cubicBezTo>
                  <a:cubicBezTo>
                    <a:pt x="4143" y="12173"/>
                    <a:pt x="3878" y="14995"/>
                    <a:pt x="3746" y="16795"/>
                  </a:cubicBezTo>
                  <a:cubicBezTo>
                    <a:pt x="3613" y="18595"/>
                    <a:pt x="3613" y="19373"/>
                    <a:pt x="3713" y="20006"/>
                  </a:cubicBezTo>
                  <a:cubicBezTo>
                    <a:pt x="3812" y="20638"/>
                    <a:pt x="4011" y="21125"/>
                    <a:pt x="4276" y="21319"/>
                  </a:cubicBezTo>
                  <a:cubicBezTo>
                    <a:pt x="4541" y="21514"/>
                    <a:pt x="4872" y="21417"/>
                    <a:pt x="5104" y="21125"/>
                  </a:cubicBezTo>
                  <a:cubicBezTo>
                    <a:pt x="5336" y="20833"/>
                    <a:pt x="5468" y="20346"/>
                    <a:pt x="5402" y="19568"/>
                  </a:cubicBezTo>
                  <a:cubicBezTo>
                    <a:pt x="5336" y="18790"/>
                    <a:pt x="5071" y="17719"/>
                    <a:pt x="4276" y="16503"/>
                  </a:cubicBezTo>
                  <a:cubicBezTo>
                    <a:pt x="3481" y="15287"/>
                    <a:pt x="2156" y="13925"/>
                    <a:pt x="1294" y="13195"/>
                  </a:cubicBezTo>
                  <a:cubicBezTo>
                    <a:pt x="433" y="12465"/>
                    <a:pt x="35" y="12368"/>
                    <a:pt x="2" y="12222"/>
                  </a:cubicBezTo>
                  <a:cubicBezTo>
                    <a:pt x="-31" y="12076"/>
                    <a:pt x="300" y="11882"/>
                    <a:pt x="1261" y="11346"/>
                  </a:cubicBezTo>
                  <a:cubicBezTo>
                    <a:pt x="2222" y="10811"/>
                    <a:pt x="3812" y="9936"/>
                    <a:pt x="5137" y="8963"/>
                  </a:cubicBezTo>
                  <a:cubicBezTo>
                    <a:pt x="6462" y="7990"/>
                    <a:pt x="7522" y="6919"/>
                    <a:pt x="8185" y="6044"/>
                  </a:cubicBezTo>
                  <a:cubicBezTo>
                    <a:pt x="8848" y="5168"/>
                    <a:pt x="9113" y="4487"/>
                    <a:pt x="9113" y="4536"/>
                  </a:cubicBezTo>
                  <a:cubicBezTo>
                    <a:pt x="9113" y="4584"/>
                    <a:pt x="8848" y="5363"/>
                    <a:pt x="8516" y="7211"/>
                  </a:cubicBezTo>
                  <a:cubicBezTo>
                    <a:pt x="8185" y="9060"/>
                    <a:pt x="7787" y="11979"/>
                    <a:pt x="7522" y="13779"/>
                  </a:cubicBezTo>
                  <a:cubicBezTo>
                    <a:pt x="7257" y="15579"/>
                    <a:pt x="7125" y="16260"/>
                    <a:pt x="7191" y="16260"/>
                  </a:cubicBezTo>
                  <a:cubicBezTo>
                    <a:pt x="7257" y="16260"/>
                    <a:pt x="7522" y="15579"/>
                    <a:pt x="7887" y="14849"/>
                  </a:cubicBezTo>
                  <a:cubicBezTo>
                    <a:pt x="8251" y="14119"/>
                    <a:pt x="8715" y="13341"/>
                    <a:pt x="9079" y="12806"/>
                  </a:cubicBezTo>
                  <a:cubicBezTo>
                    <a:pt x="9444" y="12271"/>
                    <a:pt x="9709" y="11979"/>
                    <a:pt x="10007" y="11882"/>
                  </a:cubicBezTo>
                  <a:cubicBezTo>
                    <a:pt x="10305" y="11784"/>
                    <a:pt x="10636" y="11882"/>
                    <a:pt x="10802" y="12222"/>
                  </a:cubicBezTo>
                  <a:cubicBezTo>
                    <a:pt x="10968" y="12563"/>
                    <a:pt x="10968" y="13146"/>
                    <a:pt x="10968" y="13682"/>
                  </a:cubicBezTo>
                  <a:cubicBezTo>
                    <a:pt x="10968" y="14217"/>
                    <a:pt x="10968" y="14703"/>
                    <a:pt x="10968" y="15190"/>
                  </a:cubicBezTo>
                  <a:cubicBezTo>
                    <a:pt x="10968" y="15676"/>
                    <a:pt x="10968" y="16163"/>
                    <a:pt x="11133" y="16503"/>
                  </a:cubicBezTo>
                  <a:cubicBezTo>
                    <a:pt x="11299" y="16844"/>
                    <a:pt x="11630" y="17038"/>
                    <a:pt x="11962" y="16941"/>
                  </a:cubicBezTo>
                  <a:cubicBezTo>
                    <a:pt x="12293" y="16844"/>
                    <a:pt x="12624" y="16455"/>
                    <a:pt x="12922" y="16017"/>
                  </a:cubicBezTo>
                  <a:cubicBezTo>
                    <a:pt x="13221" y="15579"/>
                    <a:pt x="13486" y="15092"/>
                    <a:pt x="13684" y="14460"/>
                  </a:cubicBezTo>
                  <a:cubicBezTo>
                    <a:pt x="13883" y="13828"/>
                    <a:pt x="14016" y="13049"/>
                    <a:pt x="13916" y="12757"/>
                  </a:cubicBezTo>
                  <a:cubicBezTo>
                    <a:pt x="13817" y="12465"/>
                    <a:pt x="13486" y="12660"/>
                    <a:pt x="13221" y="12952"/>
                  </a:cubicBezTo>
                  <a:cubicBezTo>
                    <a:pt x="12956" y="13244"/>
                    <a:pt x="12757" y="13633"/>
                    <a:pt x="12657" y="14071"/>
                  </a:cubicBezTo>
                  <a:cubicBezTo>
                    <a:pt x="12558" y="14509"/>
                    <a:pt x="12558" y="14995"/>
                    <a:pt x="12657" y="15482"/>
                  </a:cubicBezTo>
                  <a:cubicBezTo>
                    <a:pt x="12757" y="15968"/>
                    <a:pt x="12956" y="16455"/>
                    <a:pt x="13287" y="16844"/>
                  </a:cubicBezTo>
                  <a:cubicBezTo>
                    <a:pt x="13618" y="17233"/>
                    <a:pt x="14082" y="17525"/>
                    <a:pt x="14513" y="17379"/>
                  </a:cubicBezTo>
                  <a:cubicBezTo>
                    <a:pt x="14943" y="17233"/>
                    <a:pt x="15341" y="16649"/>
                    <a:pt x="16036" y="15141"/>
                  </a:cubicBezTo>
                  <a:cubicBezTo>
                    <a:pt x="16732" y="13633"/>
                    <a:pt x="17726" y="11200"/>
                    <a:pt x="18621" y="8768"/>
                  </a:cubicBezTo>
                  <a:cubicBezTo>
                    <a:pt x="19515" y="6336"/>
                    <a:pt x="20310" y="3903"/>
                    <a:pt x="20807" y="2346"/>
                  </a:cubicBezTo>
                  <a:cubicBezTo>
                    <a:pt x="21304" y="790"/>
                    <a:pt x="21503" y="109"/>
                    <a:pt x="21536" y="11"/>
                  </a:cubicBezTo>
                  <a:cubicBezTo>
                    <a:pt x="21569" y="-86"/>
                    <a:pt x="21436" y="400"/>
                    <a:pt x="20973" y="2249"/>
                  </a:cubicBezTo>
                  <a:cubicBezTo>
                    <a:pt x="20509" y="4098"/>
                    <a:pt x="19714" y="7309"/>
                    <a:pt x="19250" y="9741"/>
                  </a:cubicBezTo>
                  <a:cubicBezTo>
                    <a:pt x="18786" y="12173"/>
                    <a:pt x="18654" y="13828"/>
                    <a:pt x="18786" y="15044"/>
                  </a:cubicBezTo>
                  <a:cubicBezTo>
                    <a:pt x="18919" y="16260"/>
                    <a:pt x="19316" y="17038"/>
                    <a:pt x="19714" y="17233"/>
                  </a:cubicBezTo>
                  <a:cubicBezTo>
                    <a:pt x="20111" y="17428"/>
                    <a:pt x="20509" y="17038"/>
                    <a:pt x="20906" y="16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5" name="Line"/>
            <p:cNvSpPr/>
            <p:nvPr/>
          </p:nvSpPr>
          <p:spPr>
            <a:xfrm>
              <a:off x="7202754" y="320904"/>
              <a:ext cx="179917" cy="22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79" fill="norm" stroke="1" extrusionOk="0">
                  <a:moveTo>
                    <a:pt x="2541" y="20879"/>
                  </a:moveTo>
                  <a:cubicBezTo>
                    <a:pt x="1271" y="16952"/>
                    <a:pt x="0" y="13024"/>
                    <a:pt x="0" y="9097"/>
                  </a:cubicBezTo>
                  <a:cubicBezTo>
                    <a:pt x="0" y="5170"/>
                    <a:pt x="1271" y="1243"/>
                    <a:pt x="5082" y="261"/>
                  </a:cubicBezTo>
                  <a:cubicBezTo>
                    <a:pt x="8894" y="-721"/>
                    <a:pt x="15247" y="1243"/>
                    <a:pt x="21600" y="32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6" name="Line"/>
            <p:cNvSpPr/>
            <p:nvPr/>
          </p:nvSpPr>
          <p:spPr>
            <a:xfrm>
              <a:off x="7782720" y="214865"/>
              <a:ext cx="165101" cy="1666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7" fill="norm" stroke="1" extrusionOk="0">
                  <a:moveTo>
                    <a:pt x="0" y="197"/>
                  </a:moveTo>
                  <a:cubicBezTo>
                    <a:pt x="1385" y="-73"/>
                    <a:pt x="2769" y="-343"/>
                    <a:pt x="4846" y="1412"/>
                  </a:cubicBezTo>
                  <a:cubicBezTo>
                    <a:pt x="6923" y="3167"/>
                    <a:pt x="9692" y="6947"/>
                    <a:pt x="12600" y="10592"/>
                  </a:cubicBezTo>
                  <a:cubicBezTo>
                    <a:pt x="15508" y="14237"/>
                    <a:pt x="18554" y="17747"/>
                    <a:pt x="21600" y="21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7" name="Line"/>
            <p:cNvSpPr/>
            <p:nvPr/>
          </p:nvSpPr>
          <p:spPr>
            <a:xfrm>
              <a:off x="7888554" y="216567"/>
              <a:ext cx="135467" cy="3935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76" fill="norm" stroke="1" extrusionOk="0">
                  <a:moveTo>
                    <a:pt x="21268" y="1378"/>
                  </a:moveTo>
                  <a:cubicBezTo>
                    <a:pt x="20936" y="800"/>
                    <a:pt x="20603" y="223"/>
                    <a:pt x="19606" y="49"/>
                  </a:cubicBezTo>
                  <a:cubicBezTo>
                    <a:pt x="18610" y="-124"/>
                    <a:pt x="16948" y="107"/>
                    <a:pt x="14622" y="1609"/>
                  </a:cubicBezTo>
                  <a:cubicBezTo>
                    <a:pt x="12296" y="3110"/>
                    <a:pt x="9305" y="5882"/>
                    <a:pt x="6646" y="8770"/>
                  </a:cubicBezTo>
                  <a:cubicBezTo>
                    <a:pt x="3988" y="11658"/>
                    <a:pt x="1662" y="14661"/>
                    <a:pt x="665" y="16798"/>
                  </a:cubicBezTo>
                  <a:cubicBezTo>
                    <a:pt x="-332" y="18935"/>
                    <a:pt x="0" y="20205"/>
                    <a:pt x="333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8" name="Line"/>
            <p:cNvSpPr/>
            <p:nvPr/>
          </p:nvSpPr>
          <p:spPr>
            <a:xfrm>
              <a:off x="8011320" y="533911"/>
              <a:ext cx="63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09" name="Line"/>
            <p:cNvSpPr/>
            <p:nvPr/>
          </p:nvSpPr>
          <p:spPr>
            <a:xfrm>
              <a:off x="8043070" y="419611"/>
              <a:ext cx="63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0" name="Line"/>
            <p:cNvSpPr/>
            <p:nvPr/>
          </p:nvSpPr>
          <p:spPr>
            <a:xfrm>
              <a:off x="7872565" y="29871"/>
              <a:ext cx="145106" cy="87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152" fill="norm" stroke="1" extrusionOk="0">
                  <a:moveTo>
                    <a:pt x="5495" y="9838"/>
                  </a:moveTo>
                  <a:cubicBezTo>
                    <a:pt x="4556" y="11895"/>
                    <a:pt x="3617" y="13952"/>
                    <a:pt x="2521" y="16266"/>
                  </a:cubicBezTo>
                  <a:cubicBezTo>
                    <a:pt x="1425" y="18581"/>
                    <a:pt x="173" y="21152"/>
                    <a:pt x="17" y="21152"/>
                  </a:cubicBezTo>
                  <a:cubicBezTo>
                    <a:pt x="-140" y="21152"/>
                    <a:pt x="799" y="18581"/>
                    <a:pt x="2677" y="14723"/>
                  </a:cubicBezTo>
                  <a:cubicBezTo>
                    <a:pt x="4556" y="10866"/>
                    <a:pt x="7373" y="5723"/>
                    <a:pt x="9564" y="2895"/>
                  </a:cubicBezTo>
                  <a:cubicBezTo>
                    <a:pt x="11756" y="66"/>
                    <a:pt x="13321" y="-448"/>
                    <a:pt x="14573" y="323"/>
                  </a:cubicBezTo>
                  <a:cubicBezTo>
                    <a:pt x="15825" y="1095"/>
                    <a:pt x="16764" y="3152"/>
                    <a:pt x="17860" y="6752"/>
                  </a:cubicBezTo>
                  <a:cubicBezTo>
                    <a:pt x="18956" y="10352"/>
                    <a:pt x="20208" y="15495"/>
                    <a:pt x="21460" y="20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1" name="Line"/>
            <p:cNvSpPr/>
            <p:nvPr/>
          </p:nvSpPr>
          <p:spPr>
            <a:xfrm>
              <a:off x="8417720" y="438661"/>
              <a:ext cx="12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2" name="Line"/>
            <p:cNvSpPr/>
            <p:nvPr/>
          </p:nvSpPr>
          <p:spPr>
            <a:xfrm>
              <a:off x="8449470" y="371896"/>
              <a:ext cx="63501" cy="54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0" fill="norm" stroke="1" extrusionOk="0">
                  <a:moveTo>
                    <a:pt x="0" y="21220"/>
                  </a:moveTo>
                  <a:cubicBezTo>
                    <a:pt x="0" y="17066"/>
                    <a:pt x="0" y="12912"/>
                    <a:pt x="720" y="8758"/>
                  </a:cubicBezTo>
                  <a:cubicBezTo>
                    <a:pt x="1440" y="4605"/>
                    <a:pt x="2880" y="451"/>
                    <a:pt x="6480" y="35"/>
                  </a:cubicBezTo>
                  <a:cubicBezTo>
                    <a:pt x="10080" y="-380"/>
                    <a:pt x="15840" y="2943"/>
                    <a:pt x="21600" y="6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3" name="Line"/>
            <p:cNvSpPr/>
            <p:nvPr/>
          </p:nvSpPr>
          <p:spPr>
            <a:xfrm>
              <a:off x="8519078" y="394211"/>
              <a:ext cx="117806" cy="1883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7" h="21600" fill="norm" stroke="1" extrusionOk="0">
                  <a:moveTo>
                    <a:pt x="20153" y="1456"/>
                  </a:moveTo>
                  <a:cubicBezTo>
                    <a:pt x="15684" y="728"/>
                    <a:pt x="11215" y="0"/>
                    <a:pt x="7864" y="0"/>
                  </a:cubicBezTo>
                  <a:cubicBezTo>
                    <a:pt x="4512" y="0"/>
                    <a:pt x="2277" y="728"/>
                    <a:pt x="974" y="1699"/>
                  </a:cubicBezTo>
                  <a:cubicBezTo>
                    <a:pt x="-330" y="2670"/>
                    <a:pt x="-702" y="3883"/>
                    <a:pt x="2277" y="6310"/>
                  </a:cubicBezTo>
                  <a:cubicBezTo>
                    <a:pt x="5257" y="8737"/>
                    <a:pt x="11588" y="12378"/>
                    <a:pt x="15498" y="15047"/>
                  </a:cubicBezTo>
                  <a:cubicBezTo>
                    <a:pt x="19408" y="17717"/>
                    <a:pt x="20898" y="19416"/>
                    <a:pt x="20712" y="20387"/>
                  </a:cubicBezTo>
                  <a:cubicBezTo>
                    <a:pt x="20526" y="21357"/>
                    <a:pt x="18664" y="21600"/>
                    <a:pt x="16801" y="21600"/>
                  </a:cubicBezTo>
                  <a:cubicBezTo>
                    <a:pt x="14939" y="21600"/>
                    <a:pt x="13077" y="21357"/>
                    <a:pt x="12332" y="20629"/>
                  </a:cubicBezTo>
                  <a:cubicBezTo>
                    <a:pt x="11588" y="19901"/>
                    <a:pt x="11960" y="18688"/>
                    <a:pt x="12705" y="17596"/>
                  </a:cubicBezTo>
                  <a:cubicBezTo>
                    <a:pt x="13450" y="16503"/>
                    <a:pt x="14567" y="15533"/>
                    <a:pt x="15684" y="145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4" name="Line"/>
            <p:cNvSpPr/>
            <p:nvPr/>
          </p:nvSpPr>
          <p:spPr>
            <a:xfrm>
              <a:off x="8809113" y="440777"/>
              <a:ext cx="218208" cy="86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088" fill="norm" stroke="1" extrusionOk="0">
                  <a:moveTo>
                    <a:pt x="14557" y="4114"/>
                  </a:moveTo>
                  <a:cubicBezTo>
                    <a:pt x="13934" y="2057"/>
                    <a:pt x="13311" y="0"/>
                    <a:pt x="11234" y="0"/>
                  </a:cubicBezTo>
                  <a:cubicBezTo>
                    <a:pt x="9157" y="0"/>
                    <a:pt x="5626" y="2057"/>
                    <a:pt x="3549" y="4371"/>
                  </a:cubicBezTo>
                  <a:cubicBezTo>
                    <a:pt x="1473" y="6686"/>
                    <a:pt x="849" y="9257"/>
                    <a:pt x="434" y="11829"/>
                  </a:cubicBezTo>
                  <a:cubicBezTo>
                    <a:pt x="19" y="14400"/>
                    <a:pt x="-189" y="16971"/>
                    <a:pt x="226" y="18771"/>
                  </a:cubicBezTo>
                  <a:cubicBezTo>
                    <a:pt x="642" y="20571"/>
                    <a:pt x="1680" y="21600"/>
                    <a:pt x="3757" y="20829"/>
                  </a:cubicBezTo>
                  <a:cubicBezTo>
                    <a:pt x="5834" y="20057"/>
                    <a:pt x="8949" y="17486"/>
                    <a:pt x="11234" y="14657"/>
                  </a:cubicBezTo>
                  <a:cubicBezTo>
                    <a:pt x="13519" y="11829"/>
                    <a:pt x="14973" y="8743"/>
                    <a:pt x="15699" y="8486"/>
                  </a:cubicBezTo>
                  <a:cubicBezTo>
                    <a:pt x="16426" y="8229"/>
                    <a:pt x="16426" y="10800"/>
                    <a:pt x="16946" y="12600"/>
                  </a:cubicBezTo>
                  <a:cubicBezTo>
                    <a:pt x="17465" y="14400"/>
                    <a:pt x="18503" y="15429"/>
                    <a:pt x="19334" y="16200"/>
                  </a:cubicBezTo>
                  <a:cubicBezTo>
                    <a:pt x="20165" y="16971"/>
                    <a:pt x="20788" y="17486"/>
                    <a:pt x="21411" y="18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5" name="Line"/>
            <p:cNvSpPr/>
            <p:nvPr/>
          </p:nvSpPr>
          <p:spPr>
            <a:xfrm>
              <a:off x="9134139" y="404830"/>
              <a:ext cx="166232" cy="4120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43" fill="norm" stroke="1" extrusionOk="0">
                  <a:moveTo>
                    <a:pt x="21473" y="1752"/>
                  </a:moveTo>
                  <a:cubicBezTo>
                    <a:pt x="19012" y="1094"/>
                    <a:pt x="16551" y="436"/>
                    <a:pt x="13954" y="162"/>
                  </a:cubicBezTo>
                  <a:cubicBezTo>
                    <a:pt x="11357" y="-112"/>
                    <a:pt x="8622" y="-2"/>
                    <a:pt x="6708" y="217"/>
                  </a:cubicBezTo>
                  <a:cubicBezTo>
                    <a:pt x="4795" y="436"/>
                    <a:pt x="3701" y="765"/>
                    <a:pt x="3017" y="1204"/>
                  </a:cubicBezTo>
                  <a:cubicBezTo>
                    <a:pt x="2334" y="1642"/>
                    <a:pt x="2060" y="2191"/>
                    <a:pt x="3427" y="2629"/>
                  </a:cubicBezTo>
                  <a:cubicBezTo>
                    <a:pt x="4795" y="3068"/>
                    <a:pt x="7802" y="3397"/>
                    <a:pt x="10263" y="3561"/>
                  </a:cubicBezTo>
                  <a:cubicBezTo>
                    <a:pt x="12724" y="3726"/>
                    <a:pt x="14638" y="3726"/>
                    <a:pt x="15595" y="4603"/>
                  </a:cubicBezTo>
                  <a:cubicBezTo>
                    <a:pt x="16551" y="5480"/>
                    <a:pt x="16551" y="7234"/>
                    <a:pt x="16141" y="9811"/>
                  </a:cubicBezTo>
                  <a:cubicBezTo>
                    <a:pt x="15731" y="12387"/>
                    <a:pt x="14911" y="15786"/>
                    <a:pt x="13270" y="17870"/>
                  </a:cubicBezTo>
                  <a:cubicBezTo>
                    <a:pt x="11630" y="19953"/>
                    <a:pt x="9169" y="20720"/>
                    <a:pt x="7255" y="21104"/>
                  </a:cubicBezTo>
                  <a:cubicBezTo>
                    <a:pt x="5341" y="21488"/>
                    <a:pt x="3974" y="21488"/>
                    <a:pt x="2607" y="20501"/>
                  </a:cubicBezTo>
                  <a:cubicBezTo>
                    <a:pt x="1240" y="19514"/>
                    <a:pt x="-127" y="17541"/>
                    <a:pt x="10" y="15951"/>
                  </a:cubicBezTo>
                  <a:cubicBezTo>
                    <a:pt x="146" y="14361"/>
                    <a:pt x="1787" y="13155"/>
                    <a:pt x="3427" y="119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6" name="Line"/>
            <p:cNvSpPr/>
            <p:nvPr/>
          </p:nvSpPr>
          <p:spPr>
            <a:xfrm>
              <a:off x="9362652" y="423515"/>
              <a:ext cx="102819" cy="1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0776" fill="norm" stroke="1" extrusionOk="0">
                  <a:moveTo>
                    <a:pt x="21413" y="2760"/>
                  </a:moveTo>
                  <a:cubicBezTo>
                    <a:pt x="19650" y="1217"/>
                    <a:pt x="17886" y="-326"/>
                    <a:pt x="14801" y="60"/>
                  </a:cubicBezTo>
                  <a:cubicBezTo>
                    <a:pt x="11715" y="445"/>
                    <a:pt x="7307" y="2760"/>
                    <a:pt x="4442" y="4881"/>
                  </a:cubicBezTo>
                  <a:cubicBezTo>
                    <a:pt x="1576" y="7003"/>
                    <a:pt x="254" y="8931"/>
                    <a:pt x="33" y="11631"/>
                  </a:cubicBezTo>
                  <a:cubicBezTo>
                    <a:pt x="-187" y="14331"/>
                    <a:pt x="695" y="17803"/>
                    <a:pt x="2458" y="19538"/>
                  </a:cubicBezTo>
                  <a:cubicBezTo>
                    <a:pt x="4221" y="21274"/>
                    <a:pt x="6866" y="21274"/>
                    <a:pt x="9511" y="18960"/>
                  </a:cubicBezTo>
                  <a:cubicBezTo>
                    <a:pt x="12156" y="16645"/>
                    <a:pt x="14801" y="12017"/>
                    <a:pt x="15682" y="8738"/>
                  </a:cubicBezTo>
                  <a:cubicBezTo>
                    <a:pt x="16564" y="5460"/>
                    <a:pt x="15682" y="3531"/>
                    <a:pt x="14801" y="1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7" name="Line"/>
            <p:cNvSpPr/>
            <p:nvPr/>
          </p:nvSpPr>
          <p:spPr>
            <a:xfrm>
              <a:off x="9484525" y="438661"/>
              <a:ext cx="84190" cy="96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55" h="20997" fill="norm" stroke="1" extrusionOk="0">
                  <a:moveTo>
                    <a:pt x="13885" y="4136"/>
                  </a:moveTo>
                  <a:cubicBezTo>
                    <a:pt x="11314" y="3677"/>
                    <a:pt x="8742" y="3217"/>
                    <a:pt x="6171" y="3906"/>
                  </a:cubicBezTo>
                  <a:cubicBezTo>
                    <a:pt x="3599" y="4596"/>
                    <a:pt x="1028" y="6434"/>
                    <a:pt x="256" y="9421"/>
                  </a:cubicBezTo>
                  <a:cubicBezTo>
                    <a:pt x="-515" y="12409"/>
                    <a:pt x="514" y="16545"/>
                    <a:pt x="2571" y="18843"/>
                  </a:cubicBezTo>
                  <a:cubicBezTo>
                    <a:pt x="4628" y="21140"/>
                    <a:pt x="7714" y="21600"/>
                    <a:pt x="11056" y="20221"/>
                  </a:cubicBezTo>
                  <a:cubicBezTo>
                    <a:pt x="14399" y="18843"/>
                    <a:pt x="17999" y="15626"/>
                    <a:pt x="19542" y="12638"/>
                  </a:cubicBezTo>
                  <a:cubicBezTo>
                    <a:pt x="21085" y="9651"/>
                    <a:pt x="20571" y="6894"/>
                    <a:pt x="18771" y="4826"/>
                  </a:cubicBezTo>
                  <a:cubicBezTo>
                    <a:pt x="16971" y="2757"/>
                    <a:pt x="13885" y="1379"/>
                    <a:pt x="1079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8" name="Line"/>
            <p:cNvSpPr/>
            <p:nvPr/>
          </p:nvSpPr>
          <p:spPr>
            <a:xfrm>
              <a:off x="9577844" y="211491"/>
              <a:ext cx="249577" cy="3541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86" fill="norm" stroke="1" extrusionOk="0">
                  <a:moveTo>
                    <a:pt x="12689" y="14484"/>
                  </a:moveTo>
                  <a:cubicBezTo>
                    <a:pt x="10874" y="14229"/>
                    <a:pt x="9059" y="13973"/>
                    <a:pt x="6972" y="14548"/>
                  </a:cubicBezTo>
                  <a:cubicBezTo>
                    <a:pt x="4884" y="15123"/>
                    <a:pt x="2525" y="16529"/>
                    <a:pt x="1254" y="17616"/>
                  </a:cubicBezTo>
                  <a:cubicBezTo>
                    <a:pt x="-16" y="18702"/>
                    <a:pt x="-198" y="19469"/>
                    <a:pt x="165" y="19916"/>
                  </a:cubicBezTo>
                  <a:cubicBezTo>
                    <a:pt x="528" y="20364"/>
                    <a:pt x="1436" y="20491"/>
                    <a:pt x="3341" y="19980"/>
                  </a:cubicBezTo>
                  <a:cubicBezTo>
                    <a:pt x="5247" y="19469"/>
                    <a:pt x="8152" y="18319"/>
                    <a:pt x="10874" y="16018"/>
                  </a:cubicBezTo>
                  <a:cubicBezTo>
                    <a:pt x="13597" y="13717"/>
                    <a:pt x="16138" y="10266"/>
                    <a:pt x="17681" y="7838"/>
                  </a:cubicBezTo>
                  <a:cubicBezTo>
                    <a:pt x="19224" y="5410"/>
                    <a:pt x="19768" y="4004"/>
                    <a:pt x="20041" y="2790"/>
                  </a:cubicBezTo>
                  <a:cubicBezTo>
                    <a:pt x="20313" y="1575"/>
                    <a:pt x="20313" y="553"/>
                    <a:pt x="19859" y="169"/>
                  </a:cubicBezTo>
                  <a:cubicBezTo>
                    <a:pt x="19405" y="-214"/>
                    <a:pt x="18498" y="42"/>
                    <a:pt x="17409" y="1064"/>
                  </a:cubicBezTo>
                  <a:cubicBezTo>
                    <a:pt x="16320" y="2087"/>
                    <a:pt x="15049" y="3876"/>
                    <a:pt x="14505" y="6624"/>
                  </a:cubicBezTo>
                  <a:cubicBezTo>
                    <a:pt x="13960" y="9372"/>
                    <a:pt x="14141" y="13078"/>
                    <a:pt x="15412" y="15698"/>
                  </a:cubicBezTo>
                  <a:cubicBezTo>
                    <a:pt x="16683" y="18319"/>
                    <a:pt x="19042" y="19852"/>
                    <a:pt x="21402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19" name="Line"/>
            <p:cNvSpPr/>
            <p:nvPr/>
          </p:nvSpPr>
          <p:spPr>
            <a:xfrm>
              <a:off x="9974753" y="232537"/>
              <a:ext cx="259068" cy="340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199" fill="norm" stroke="1" extrusionOk="0">
                  <a:moveTo>
                    <a:pt x="17806" y="5714"/>
                  </a:moveTo>
                  <a:cubicBezTo>
                    <a:pt x="17279" y="3870"/>
                    <a:pt x="16753" y="2026"/>
                    <a:pt x="15962" y="972"/>
                  </a:cubicBezTo>
                  <a:cubicBezTo>
                    <a:pt x="15172" y="-82"/>
                    <a:pt x="14118" y="-345"/>
                    <a:pt x="12714" y="511"/>
                  </a:cubicBezTo>
                  <a:cubicBezTo>
                    <a:pt x="11309" y="1367"/>
                    <a:pt x="9553" y="3343"/>
                    <a:pt x="8587" y="6109"/>
                  </a:cubicBezTo>
                  <a:cubicBezTo>
                    <a:pt x="7621" y="8875"/>
                    <a:pt x="7445" y="12431"/>
                    <a:pt x="7445" y="14604"/>
                  </a:cubicBezTo>
                  <a:cubicBezTo>
                    <a:pt x="7445" y="16777"/>
                    <a:pt x="7621" y="17567"/>
                    <a:pt x="7709" y="18357"/>
                  </a:cubicBezTo>
                  <a:cubicBezTo>
                    <a:pt x="7796" y="19148"/>
                    <a:pt x="7796" y="19938"/>
                    <a:pt x="7357" y="20465"/>
                  </a:cubicBezTo>
                  <a:cubicBezTo>
                    <a:pt x="6918" y="20992"/>
                    <a:pt x="6040" y="21255"/>
                    <a:pt x="5250" y="21189"/>
                  </a:cubicBezTo>
                  <a:cubicBezTo>
                    <a:pt x="4460" y="21123"/>
                    <a:pt x="3757" y="20728"/>
                    <a:pt x="2879" y="19806"/>
                  </a:cubicBezTo>
                  <a:cubicBezTo>
                    <a:pt x="2001" y="18884"/>
                    <a:pt x="948" y="17435"/>
                    <a:pt x="421" y="16382"/>
                  </a:cubicBezTo>
                  <a:cubicBezTo>
                    <a:pt x="-106" y="15328"/>
                    <a:pt x="-106" y="14670"/>
                    <a:pt x="245" y="14143"/>
                  </a:cubicBezTo>
                  <a:cubicBezTo>
                    <a:pt x="596" y="13616"/>
                    <a:pt x="1299" y="13221"/>
                    <a:pt x="2616" y="13089"/>
                  </a:cubicBezTo>
                  <a:cubicBezTo>
                    <a:pt x="3933" y="12957"/>
                    <a:pt x="5865" y="13089"/>
                    <a:pt x="7357" y="13287"/>
                  </a:cubicBezTo>
                  <a:cubicBezTo>
                    <a:pt x="8850" y="13484"/>
                    <a:pt x="9904" y="13748"/>
                    <a:pt x="11045" y="14275"/>
                  </a:cubicBezTo>
                  <a:cubicBezTo>
                    <a:pt x="12187" y="14801"/>
                    <a:pt x="13416" y="15592"/>
                    <a:pt x="14821" y="14999"/>
                  </a:cubicBezTo>
                  <a:cubicBezTo>
                    <a:pt x="16226" y="14406"/>
                    <a:pt x="17806" y="12431"/>
                    <a:pt x="18948" y="10916"/>
                  </a:cubicBezTo>
                  <a:cubicBezTo>
                    <a:pt x="20089" y="9401"/>
                    <a:pt x="20792" y="8348"/>
                    <a:pt x="21494" y="7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0" name="Line"/>
            <p:cNvSpPr/>
            <p:nvPr/>
          </p:nvSpPr>
          <p:spPr>
            <a:xfrm>
              <a:off x="10223663" y="248161"/>
              <a:ext cx="137158" cy="314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7" h="21398" fill="norm" stroke="1" extrusionOk="0">
                  <a:moveTo>
                    <a:pt x="21207" y="0"/>
                  </a:moveTo>
                  <a:cubicBezTo>
                    <a:pt x="16298" y="3312"/>
                    <a:pt x="11389" y="6624"/>
                    <a:pt x="7789" y="9792"/>
                  </a:cubicBezTo>
                  <a:cubicBezTo>
                    <a:pt x="4189" y="12960"/>
                    <a:pt x="1898" y="15984"/>
                    <a:pt x="752" y="18000"/>
                  </a:cubicBezTo>
                  <a:cubicBezTo>
                    <a:pt x="-393" y="20016"/>
                    <a:pt x="-393" y="21024"/>
                    <a:pt x="1898" y="21312"/>
                  </a:cubicBezTo>
                  <a:cubicBezTo>
                    <a:pt x="4189" y="21600"/>
                    <a:pt x="8771" y="21168"/>
                    <a:pt x="11389" y="20016"/>
                  </a:cubicBezTo>
                  <a:cubicBezTo>
                    <a:pt x="14007" y="18864"/>
                    <a:pt x="14662" y="16992"/>
                    <a:pt x="15316" y="15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1" name="Line"/>
            <p:cNvSpPr/>
            <p:nvPr/>
          </p:nvSpPr>
          <p:spPr>
            <a:xfrm>
              <a:off x="10259220" y="390754"/>
              <a:ext cx="133351" cy="9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3429" y="11375"/>
                    <a:pt x="6857" y="2735"/>
                    <a:pt x="10457" y="575"/>
                  </a:cubicBezTo>
                  <a:cubicBezTo>
                    <a:pt x="14057" y="-1585"/>
                    <a:pt x="17829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2" name="Line"/>
            <p:cNvSpPr/>
            <p:nvPr/>
          </p:nvSpPr>
          <p:spPr>
            <a:xfrm>
              <a:off x="1471732" y="1653762"/>
              <a:ext cx="278489" cy="3273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411" fill="norm" stroke="1" extrusionOk="0">
                  <a:moveTo>
                    <a:pt x="21530" y="2345"/>
                  </a:moveTo>
                  <a:cubicBezTo>
                    <a:pt x="21039" y="1515"/>
                    <a:pt x="20548" y="684"/>
                    <a:pt x="19812" y="268"/>
                  </a:cubicBezTo>
                  <a:cubicBezTo>
                    <a:pt x="19075" y="-147"/>
                    <a:pt x="18094" y="-147"/>
                    <a:pt x="15885" y="753"/>
                  </a:cubicBezTo>
                  <a:cubicBezTo>
                    <a:pt x="13675" y="1653"/>
                    <a:pt x="10239" y="3453"/>
                    <a:pt x="8275" y="4699"/>
                  </a:cubicBezTo>
                  <a:cubicBezTo>
                    <a:pt x="6312" y="5945"/>
                    <a:pt x="5821" y="6638"/>
                    <a:pt x="5494" y="7330"/>
                  </a:cubicBezTo>
                  <a:cubicBezTo>
                    <a:pt x="5166" y="8022"/>
                    <a:pt x="5003" y="8715"/>
                    <a:pt x="5248" y="9268"/>
                  </a:cubicBezTo>
                  <a:cubicBezTo>
                    <a:pt x="5494" y="9822"/>
                    <a:pt x="6148" y="10238"/>
                    <a:pt x="7212" y="10445"/>
                  </a:cubicBezTo>
                  <a:cubicBezTo>
                    <a:pt x="8275" y="10653"/>
                    <a:pt x="9748" y="10653"/>
                    <a:pt x="10894" y="10515"/>
                  </a:cubicBezTo>
                  <a:cubicBezTo>
                    <a:pt x="12039" y="10376"/>
                    <a:pt x="12857" y="10099"/>
                    <a:pt x="12775" y="10099"/>
                  </a:cubicBezTo>
                  <a:cubicBezTo>
                    <a:pt x="12694" y="10099"/>
                    <a:pt x="11712" y="10376"/>
                    <a:pt x="9666" y="11415"/>
                  </a:cubicBezTo>
                  <a:cubicBezTo>
                    <a:pt x="7621" y="12453"/>
                    <a:pt x="4512" y="14253"/>
                    <a:pt x="2712" y="15430"/>
                  </a:cubicBezTo>
                  <a:cubicBezTo>
                    <a:pt x="912" y="16607"/>
                    <a:pt x="421" y="17161"/>
                    <a:pt x="175" y="17853"/>
                  </a:cubicBezTo>
                  <a:cubicBezTo>
                    <a:pt x="-70" y="18545"/>
                    <a:pt x="-70" y="19376"/>
                    <a:pt x="257" y="19999"/>
                  </a:cubicBezTo>
                  <a:cubicBezTo>
                    <a:pt x="585" y="20622"/>
                    <a:pt x="1239" y="21038"/>
                    <a:pt x="3448" y="21245"/>
                  </a:cubicBezTo>
                  <a:cubicBezTo>
                    <a:pt x="5657" y="21453"/>
                    <a:pt x="9421" y="21453"/>
                    <a:pt x="12285" y="21315"/>
                  </a:cubicBezTo>
                  <a:cubicBezTo>
                    <a:pt x="15148" y="21176"/>
                    <a:pt x="17112" y="20899"/>
                    <a:pt x="19075" y="20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3" name="Line"/>
            <p:cNvSpPr/>
            <p:nvPr/>
          </p:nvSpPr>
          <p:spPr>
            <a:xfrm>
              <a:off x="1874543" y="1994411"/>
              <a:ext cx="21728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484" y="0"/>
                  </a:moveTo>
                  <a:cubicBezTo>
                    <a:pt x="521" y="5082"/>
                    <a:pt x="-1443" y="10165"/>
                    <a:pt x="1502" y="13765"/>
                  </a:cubicBezTo>
                  <a:cubicBezTo>
                    <a:pt x="4448" y="17365"/>
                    <a:pt x="12302" y="19482"/>
                    <a:pt x="201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4" name="Line"/>
            <p:cNvSpPr/>
            <p:nvPr/>
          </p:nvSpPr>
          <p:spPr>
            <a:xfrm>
              <a:off x="1851276" y="1822961"/>
              <a:ext cx="66297" cy="537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1" h="21081" fill="norm" stroke="1" extrusionOk="0">
                  <a:moveTo>
                    <a:pt x="6059" y="0"/>
                  </a:moveTo>
                  <a:cubicBezTo>
                    <a:pt x="3441" y="2492"/>
                    <a:pt x="823" y="4985"/>
                    <a:pt x="169" y="8308"/>
                  </a:cubicBezTo>
                  <a:cubicBezTo>
                    <a:pt x="-486" y="11631"/>
                    <a:pt x="823" y="15785"/>
                    <a:pt x="3114" y="18277"/>
                  </a:cubicBezTo>
                  <a:cubicBezTo>
                    <a:pt x="5405" y="20769"/>
                    <a:pt x="8678" y="21600"/>
                    <a:pt x="11623" y="20769"/>
                  </a:cubicBezTo>
                  <a:cubicBezTo>
                    <a:pt x="14569" y="19938"/>
                    <a:pt x="17187" y="17446"/>
                    <a:pt x="18823" y="14123"/>
                  </a:cubicBezTo>
                  <a:cubicBezTo>
                    <a:pt x="20459" y="10800"/>
                    <a:pt x="21114" y="6646"/>
                    <a:pt x="19805" y="4154"/>
                  </a:cubicBezTo>
                  <a:cubicBezTo>
                    <a:pt x="18496" y="1662"/>
                    <a:pt x="15223" y="831"/>
                    <a:pt x="12278" y="1246"/>
                  </a:cubicBezTo>
                  <a:cubicBezTo>
                    <a:pt x="9332" y="1662"/>
                    <a:pt x="6714" y="3323"/>
                    <a:pt x="4096" y="4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5" name="Line"/>
            <p:cNvSpPr/>
            <p:nvPr/>
          </p:nvSpPr>
          <p:spPr>
            <a:xfrm>
              <a:off x="1630242" y="1345513"/>
              <a:ext cx="170779" cy="166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3" h="21213" fill="norm" stroke="1" extrusionOk="0">
                  <a:moveTo>
                    <a:pt x="3868" y="13113"/>
                  </a:moveTo>
                  <a:cubicBezTo>
                    <a:pt x="1760" y="17163"/>
                    <a:pt x="-347" y="21213"/>
                    <a:pt x="48" y="19593"/>
                  </a:cubicBezTo>
                  <a:cubicBezTo>
                    <a:pt x="443" y="17973"/>
                    <a:pt x="3341" y="10683"/>
                    <a:pt x="5316" y="6498"/>
                  </a:cubicBezTo>
                  <a:cubicBezTo>
                    <a:pt x="7292" y="2313"/>
                    <a:pt x="8346" y="1233"/>
                    <a:pt x="9531" y="558"/>
                  </a:cubicBezTo>
                  <a:cubicBezTo>
                    <a:pt x="10716" y="-117"/>
                    <a:pt x="12033" y="-387"/>
                    <a:pt x="13087" y="963"/>
                  </a:cubicBezTo>
                  <a:cubicBezTo>
                    <a:pt x="14141" y="2313"/>
                    <a:pt x="14931" y="5283"/>
                    <a:pt x="15326" y="8118"/>
                  </a:cubicBezTo>
                  <a:cubicBezTo>
                    <a:pt x="15721" y="10953"/>
                    <a:pt x="15721" y="13653"/>
                    <a:pt x="15853" y="15678"/>
                  </a:cubicBezTo>
                  <a:cubicBezTo>
                    <a:pt x="15985" y="17703"/>
                    <a:pt x="16248" y="19053"/>
                    <a:pt x="17170" y="19863"/>
                  </a:cubicBezTo>
                  <a:cubicBezTo>
                    <a:pt x="18092" y="20673"/>
                    <a:pt x="19673" y="20943"/>
                    <a:pt x="21253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6" name="Line"/>
            <p:cNvSpPr/>
            <p:nvPr/>
          </p:nvSpPr>
          <p:spPr>
            <a:xfrm>
              <a:off x="2848720" y="1732016"/>
              <a:ext cx="426720" cy="207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1" h="21150" fill="norm" stroke="1" extrusionOk="0">
                  <a:moveTo>
                    <a:pt x="322" y="8633"/>
                  </a:moveTo>
                  <a:cubicBezTo>
                    <a:pt x="109" y="7553"/>
                    <a:pt x="-104" y="6473"/>
                    <a:pt x="56" y="5717"/>
                  </a:cubicBezTo>
                  <a:cubicBezTo>
                    <a:pt x="215" y="4961"/>
                    <a:pt x="747" y="4529"/>
                    <a:pt x="1279" y="4313"/>
                  </a:cubicBezTo>
                  <a:cubicBezTo>
                    <a:pt x="1811" y="4097"/>
                    <a:pt x="2343" y="4097"/>
                    <a:pt x="2929" y="5825"/>
                  </a:cubicBezTo>
                  <a:cubicBezTo>
                    <a:pt x="3514" y="7553"/>
                    <a:pt x="4152" y="11009"/>
                    <a:pt x="4205" y="13817"/>
                  </a:cubicBezTo>
                  <a:cubicBezTo>
                    <a:pt x="4259" y="16625"/>
                    <a:pt x="3727" y="18785"/>
                    <a:pt x="3195" y="19973"/>
                  </a:cubicBezTo>
                  <a:cubicBezTo>
                    <a:pt x="2663" y="21161"/>
                    <a:pt x="2130" y="21377"/>
                    <a:pt x="1811" y="20945"/>
                  </a:cubicBezTo>
                  <a:cubicBezTo>
                    <a:pt x="1492" y="20513"/>
                    <a:pt x="1386" y="19433"/>
                    <a:pt x="1864" y="16517"/>
                  </a:cubicBezTo>
                  <a:cubicBezTo>
                    <a:pt x="2343" y="13601"/>
                    <a:pt x="3407" y="8849"/>
                    <a:pt x="4471" y="6149"/>
                  </a:cubicBezTo>
                  <a:cubicBezTo>
                    <a:pt x="5535" y="3449"/>
                    <a:pt x="6599" y="2801"/>
                    <a:pt x="7397" y="2477"/>
                  </a:cubicBezTo>
                  <a:cubicBezTo>
                    <a:pt x="8196" y="2153"/>
                    <a:pt x="8728" y="2153"/>
                    <a:pt x="9100" y="2909"/>
                  </a:cubicBezTo>
                  <a:cubicBezTo>
                    <a:pt x="9472" y="3665"/>
                    <a:pt x="9685" y="5177"/>
                    <a:pt x="9632" y="6581"/>
                  </a:cubicBezTo>
                  <a:cubicBezTo>
                    <a:pt x="9579" y="7985"/>
                    <a:pt x="9260" y="9281"/>
                    <a:pt x="9313" y="9605"/>
                  </a:cubicBezTo>
                  <a:cubicBezTo>
                    <a:pt x="9366" y="9929"/>
                    <a:pt x="9792" y="9281"/>
                    <a:pt x="10324" y="7985"/>
                  </a:cubicBezTo>
                  <a:cubicBezTo>
                    <a:pt x="10856" y="6689"/>
                    <a:pt x="11494" y="4745"/>
                    <a:pt x="11866" y="3233"/>
                  </a:cubicBezTo>
                  <a:cubicBezTo>
                    <a:pt x="12239" y="1721"/>
                    <a:pt x="12345" y="641"/>
                    <a:pt x="12026" y="209"/>
                  </a:cubicBezTo>
                  <a:cubicBezTo>
                    <a:pt x="11707" y="-223"/>
                    <a:pt x="10962" y="-7"/>
                    <a:pt x="10270" y="1073"/>
                  </a:cubicBezTo>
                  <a:cubicBezTo>
                    <a:pt x="9579" y="2153"/>
                    <a:pt x="8940" y="4097"/>
                    <a:pt x="8515" y="6581"/>
                  </a:cubicBezTo>
                  <a:cubicBezTo>
                    <a:pt x="8089" y="9065"/>
                    <a:pt x="7876" y="12089"/>
                    <a:pt x="7929" y="14033"/>
                  </a:cubicBezTo>
                  <a:cubicBezTo>
                    <a:pt x="7983" y="15977"/>
                    <a:pt x="8302" y="16841"/>
                    <a:pt x="9047" y="17381"/>
                  </a:cubicBezTo>
                  <a:cubicBezTo>
                    <a:pt x="9792" y="17921"/>
                    <a:pt x="10962" y="18137"/>
                    <a:pt x="12558" y="16841"/>
                  </a:cubicBezTo>
                  <a:cubicBezTo>
                    <a:pt x="14154" y="15545"/>
                    <a:pt x="16176" y="12737"/>
                    <a:pt x="17346" y="10901"/>
                  </a:cubicBezTo>
                  <a:cubicBezTo>
                    <a:pt x="18517" y="9065"/>
                    <a:pt x="18836" y="8201"/>
                    <a:pt x="19102" y="7229"/>
                  </a:cubicBezTo>
                  <a:cubicBezTo>
                    <a:pt x="19368" y="6257"/>
                    <a:pt x="19581" y="5177"/>
                    <a:pt x="19421" y="4421"/>
                  </a:cubicBezTo>
                  <a:cubicBezTo>
                    <a:pt x="19262" y="3665"/>
                    <a:pt x="18729" y="3233"/>
                    <a:pt x="18357" y="3557"/>
                  </a:cubicBezTo>
                  <a:cubicBezTo>
                    <a:pt x="17985" y="3881"/>
                    <a:pt x="17772" y="4961"/>
                    <a:pt x="17985" y="6041"/>
                  </a:cubicBezTo>
                  <a:cubicBezTo>
                    <a:pt x="18197" y="7121"/>
                    <a:pt x="18836" y="8201"/>
                    <a:pt x="19368" y="9173"/>
                  </a:cubicBezTo>
                  <a:cubicBezTo>
                    <a:pt x="19900" y="10145"/>
                    <a:pt x="20326" y="11009"/>
                    <a:pt x="20698" y="11873"/>
                  </a:cubicBezTo>
                  <a:cubicBezTo>
                    <a:pt x="21070" y="12737"/>
                    <a:pt x="21390" y="13601"/>
                    <a:pt x="21443" y="14681"/>
                  </a:cubicBezTo>
                  <a:cubicBezTo>
                    <a:pt x="21496" y="15761"/>
                    <a:pt x="21283" y="17057"/>
                    <a:pt x="20858" y="17705"/>
                  </a:cubicBezTo>
                  <a:cubicBezTo>
                    <a:pt x="20432" y="18353"/>
                    <a:pt x="19794" y="18353"/>
                    <a:pt x="19421" y="17597"/>
                  </a:cubicBezTo>
                  <a:cubicBezTo>
                    <a:pt x="19049" y="16841"/>
                    <a:pt x="18942" y="15329"/>
                    <a:pt x="18836" y="13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7" name="Line"/>
            <p:cNvSpPr/>
            <p:nvPr/>
          </p:nvSpPr>
          <p:spPr>
            <a:xfrm>
              <a:off x="3299620" y="1778511"/>
              <a:ext cx="3175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60" y="4800"/>
                    <a:pt x="18720" y="9600"/>
                    <a:pt x="15120" y="13200"/>
                  </a:cubicBezTo>
                  <a:cubicBezTo>
                    <a:pt x="11520" y="16800"/>
                    <a:pt x="5760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8" name="Line"/>
            <p:cNvSpPr/>
            <p:nvPr/>
          </p:nvSpPr>
          <p:spPr>
            <a:xfrm>
              <a:off x="3318670" y="1676911"/>
              <a:ext cx="25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29" name="Line"/>
            <p:cNvSpPr/>
            <p:nvPr/>
          </p:nvSpPr>
          <p:spPr>
            <a:xfrm>
              <a:off x="3419038" y="1477640"/>
              <a:ext cx="603950" cy="407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1345" fill="norm" stroke="1" extrusionOk="0">
                  <a:moveTo>
                    <a:pt x="4559" y="14083"/>
                  </a:moveTo>
                  <a:cubicBezTo>
                    <a:pt x="4258" y="13751"/>
                    <a:pt x="3957" y="13419"/>
                    <a:pt x="3280" y="13751"/>
                  </a:cubicBezTo>
                  <a:cubicBezTo>
                    <a:pt x="2602" y="14083"/>
                    <a:pt x="1549" y="15080"/>
                    <a:pt x="947" y="16022"/>
                  </a:cubicBezTo>
                  <a:cubicBezTo>
                    <a:pt x="345" y="16963"/>
                    <a:pt x="194" y="17850"/>
                    <a:pt x="81" y="18736"/>
                  </a:cubicBezTo>
                  <a:cubicBezTo>
                    <a:pt x="-32" y="19622"/>
                    <a:pt x="-107" y="20508"/>
                    <a:pt x="420" y="20840"/>
                  </a:cubicBezTo>
                  <a:cubicBezTo>
                    <a:pt x="947" y="21173"/>
                    <a:pt x="2076" y="20951"/>
                    <a:pt x="2979" y="19733"/>
                  </a:cubicBezTo>
                  <a:cubicBezTo>
                    <a:pt x="3882" y="18514"/>
                    <a:pt x="4559" y="16299"/>
                    <a:pt x="4973" y="13751"/>
                  </a:cubicBezTo>
                  <a:cubicBezTo>
                    <a:pt x="5387" y="11203"/>
                    <a:pt x="5538" y="8323"/>
                    <a:pt x="5575" y="6551"/>
                  </a:cubicBezTo>
                  <a:cubicBezTo>
                    <a:pt x="5613" y="4779"/>
                    <a:pt x="5538" y="4114"/>
                    <a:pt x="5312" y="4003"/>
                  </a:cubicBezTo>
                  <a:cubicBezTo>
                    <a:pt x="5086" y="3893"/>
                    <a:pt x="4710" y="4336"/>
                    <a:pt x="4333" y="6053"/>
                  </a:cubicBezTo>
                  <a:cubicBezTo>
                    <a:pt x="3957" y="7770"/>
                    <a:pt x="3581" y="10760"/>
                    <a:pt x="3393" y="13087"/>
                  </a:cubicBezTo>
                  <a:cubicBezTo>
                    <a:pt x="3204" y="15413"/>
                    <a:pt x="3204" y="17074"/>
                    <a:pt x="3317" y="18293"/>
                  </a:cubicBezTo>
                  <a:cubicBezTo>
                    <a:pt x="3430" y="19511"/>
                    <a:pt x="3656" y="20287"/>
                    <a:pt x="3919" y="20453"/>
                  </a:cubicBezTo>
                  <a:cubicBezTo>
                    <a:pt x="4183" y="20619"/>
                    <a:pt x="4484" y="20176"/>
                    <a:pt x="4747" y="19677"/>
                  </a:cubicBezTo>
                  <a:cubicBezTo>
                    <a:pt x="5011" y="19179"/>
                    <a:pt x="5237" y="18625"/>
                    <a:pt x="5500" y="18127"/>
                  </a:cubicBezTo>
                  <a:cubicBezTo>
                    <a:pt x="5763" y="17628"/>
                    <a:pt x="6064" y="17185"/>
                    <a:pt x="6140" y="17240"/>
                  </a:cubicBezTo>
                  <a:cubicBezTo>
                    <a:pt x="6215" y="17296"/>
                    <a:pt x="6064" y="17850"/>
                    <a:pt x="6027" y="18403"/>
                  </a:cubicBezTo>
                  <a:cubicBezTo>
                    <a:pt x="5989" y="18957"/>
                    <a:pt x="6064" y="19511"/>
                    <a:pt x="6403" y="20010"/>
                  </a:cubicBezTo>
                  <a:cubicBezTo>
                    <a:pt x="6742" y="20508"/>
                    <a:pt x="7344" y="20951"/>
                    <a:pt x="7908" y="20619"/>
                  </a:cubicBezTo>
                  <a:cubicBezTo>
                    <a:pt x="8473" y="20287"/>
                    <a:pt x="9000" y="19179"/>
                    <a:pt x="9338" y="18293"/>
                  </a:cubicBezTo>
                  <a:cubicBezTo>
                    <a:pt x="9677" y="17407"/>
                    <a:pt x="9827" y="16742"/>
                    <a:pt x="9865" y="16687"/>
                  </a:cubicBezTo>
                  <a:cubicBezTo>
                    <a:pt x="9903" y="16631"/>
                    <a:pt x="9827" y="17185"/>
                    <a:pt x="9790" y="17739"/>
                  </a:cubicBezTo>
                  <a:cubicBezTo>
                    <a:pt x="9752" y="18293"/>
                    <a:pt x="9752" y="18847"/>
                    <a:pt x="9903" y="19511"/>
                  </a:cubicBezTo>
                  <a:cubicBezTo>
                    <a:pt x="10053" y="20176"/>
                    <a:pt x="10354" y="20951"/>
                    <a:pt x="10731" y="21228"/>
                  </a:cubicBezTo>
                  <a:cubicBezTo>
                    <a:pt x="11107" y="21505"/>
                    <a:pt x="11559" y="21283"/>
                    <a:pt x="12236" y="20619"/>
                  </a:cubicBezTo>
                  <a:cubicBezTo>
                    <a:pt x="12913" y="19954"/>
                    <a:pt x="13816" y="18847"/>
                    <a:pt x="14381" y="18071"/>
                  </a:cubicBezTo>
                  <a:cubicBezTo>
                    <a:pt x="14945" y="17296"/>
                    <a:pt x="15171" y="16853"/>
                    <a:pt x="15171" y="16410"/>
                  </a:cubicBezTo>
                  <a:cubicBezTo>
                    <a:pt x="15171" y="15967"/>
                    <a:pt x="14945" y="15523"/>
                    <a:pt x="14682" y="15523"/>
                  </a:cubicBezTo>
                  <a:cubicBezTo>
                    <a:pt x="14418" y="15523"/>
                    <a:pt x="14117" y="15967"/>
                    <a:pt x="13854" y="16410"/>
                  </a:cubicBezTo>
                  <a:cubicBezTo>
                    <a:pt x="13591" y="16853"/>
                    <a:pt x="13365" y="17296"/>
                    <a:pt x="13252" y="17794"/>
                  </a:cubicBezTo>
                  <a:cubicBezTo>
                    <a:pt x="13139" y="18293"/>
                    <a:pt x="13139" y="18847"/>
                    <a:pt x="13290" y="19400"/>
                  </a:cubicBezTo>
                  <a:cubicBezTo>
                    <a:pt x="13440" y="19954"/>
                    <a:pt x="13741" y="20508"/>
                    <a:pt x="14004" y="20563"/>
                  </a:cubicBezTo>
                  <a:cubicBezTo>
                    <a:pt x="14268" y="20619"/>
                    <a:pt x="14494" y="20176"/>
                    <a:pt x="14757" y="19788"/>
                  </a:cubicBezTo>
                  <a:cubicBezTo>
                    <a:pt x="15021" y="19400"/>
                    <a:pt x="15322" y="19068"/>
                    <a:pt x="15623" y="19068"/>
                  </a:cubicBezTo>
                  <a:cubicBezTo>
                    <a:pt x="15924" y="19068"/>
                    <a:pt x="16225" y="19400"/>
                    <a:pt x="16601" y="19511"/>
                  </a:cubicBezTo>
                  <a:cubicBezTo>
                    <a:pt x="16977" y="19622"/>
                    <a:pt x="17429" y="19511"/>
                    <a:pt x="18031" y="18570"/>
                  </a:cubicBezTo>
                  <a:cubicBezTo>
                    <a:pt x="18633" y="17628"/>
                    <a:pt x="19386" y="15856"/>
                    <a:pt x="19988" y="13142"/>
                  </a:cubicBezTo>
                  <a:cubicBezTo>
                    <a:pt x="20590" y="10428"/>
                    <a:pt x="21041" y="6773"/>
                    <a:pt x="21267" y="4668"/>
                  </a:cubicBezTo>
                  <a:cubicBezTo>
                    <a:pt x="21493" y="2563"/>
                    <a:pt x="21493" y="2010"/>
                    <a:pt x="21455" y="1400"/>
                  </a:cubicBezTo>
                  <a:cubicBezTo>
                    <a:pt x="21418" y="791"/>
                    <a:pt x="21342" y="127"/>
                    <a:pt x="21154" y="16"/>
                  </a:cubicBezTo>
                  <a:cubicBezTo>
                    <a:pt x="20966" y="-95"/>
                    <a:pt x="20665" y="348"/>
                    <a:pt x="20326" y="2120"/>
                  </a:cubicBezTo>
                  <a:cubicBezTo>
                    <a:pt x="19988" y="3893"/>
                    <a:pt x="19611" y="6994"/>
                    <a:pt x="19611" y="9653"/>
                  </a:cubicBezTo>
                  <a:cubicBezTo>
                    <a:pt x="19611" y="12311"/>
                    <a:pt x="19988" y="14527"/>
                    <a:pt x="20364" y="167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0" name="Line"/>
            <p:cNvSpPr/>
            <p:nvPr/>
          </p:nvSpPr>
          <p:spPr>
            <a:xfrm>
              <a:off x="2169320" y="1778511"/>
              <a:ext cx="381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1" name="Line"/>
            <p:cNvSpPr/>
            <p:nvPr/>
          </p:nvSpPr>
          <p:spPr>
            <a:xfrm>
              <a:off x="2201070" y="1949961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2" name="Line"/>
            <p:cNvSpPr/>
            <p:nvPr/>
          </p:nvSpPr>
          <p:spPr>
            <a:xfrm>
              <a:off x="4741070" y="402458"/>
              <a:ext cx="12437" cy="2076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90" fill="norm" stroke="1" extrusionOk="0">
                  <a:moveTo>
                    <a:pt x="10800" y="3694"/>
                  </a:moveTo>
                  <a:cubicBezTo>
                    <a:pt x="7200" y="7150"/>
                    <a:pt x="3600" y="10606"/>
                    <a:pt x="1800" y="13414"/>
                  </a:cubicBezTo>
                  <a:cubicBezTo>
                    <a:pt x="0" y="16222"/>
                    <a:pt x="0" y="18382"/>
                    <a:pt x="0" y="18814"/>
                  </a:cubicBezTo>
                  <a:cubicBezTo>
                    <a:pt x="0" y="19246"/>
                    <a:pt x="0" y="17950"/>
                    <a:pt x="1800" y="15358"/>
                  </a:cubicBezTo>
                  <a:cubicBezTo>
                    <a:pt x="3600" y="12766"/>
                    <a:pt x="7200" y="8878"/>
                    <a:pt x="10800" y="5854"/>
                  </a:cubicBezTo>
                  <a:cubicBezTo>
                    <a:pt x="14400" y="2830"/>
                    <a:pt x="18000" y="670"/>
                    <a:pt x="19800" y="130"/>
                  </a:cubicBezTo>
                  <a:cubicBezTo>
                    <a:pt x="21600" y="-410"/>
                    <a:pt x="21600" y="670"/>
                    <a:pt x="19800" y="4450"/>
                  </a:cubicBezTo>
                  <a:cubicBezTo>
                    <a:pt x="18000" y="8230"/>
                    <a:pt x="14400" y="14710"/>
                    <a:pt x="10800" y="211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3" name="Line"/>
            <p:cNvSpPr/>
            <p:nvPr/>
          </p:nvSpPr>
          <p:spPr>
            <a:xfrm>
              <a:off x="129239" y="2838961"/>
              <a:ext cx="242035" cy="3468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2" h="21453" fill="norm" stroke="1" extrusionOk="0">
                  <a:moveTo>
                    <a:pt x="3504" y="0"/>
                  </a:moveTo>
                  <a:cubicBezTo>
                    <a:pt x="2946" y="655"/>
                    <a:pt x="2387" y="1309"/>
                    <a:pt x="2666" y="1964"/>
                  </a:cubicBezTo>
                  <a:cubicBezTo>
                    <a:pt x="2946" y="2618"/>
                    <a:pt x="4063" y="3273"/>
                    <a:pt x="6856" y="3404"/>
                  </a:cubicBezTo>
                  <a:cubicBezTo>
                    <a:pt x="9649" y="3535"/>
                    <a:pt x="14118" y="3142"/>
                    <a:pt x="17004" y="2749"/>
                  </a:cubicBezTo>
                  <a:cubicBezTo>
                    <a:pt x="19890" y="2356"/>
                    <a:pt x="21194" y="1964"/>
                    <a:pt x="21287" y="1898"/>
                  </a:cubicBezTo>
                  <a:cubicBezTo>
                    <a:pt x="21380" y="1833"/>
                    <a:pt x="20263" y="2095"/>
                    <a:pt x="17656" y="3076"/>
                  </a:cubicBezTo>
                  <a:cubicBezTo>
                    <a:pt x="15049" y="4058"/>
                    <a:pt x="10952" y="5760"/>
                    <a:pt x="8532" y="6873"/>
                  </a:cubicBezTo>
                  <a:cubicBezTo>
                    <a:pt x="6111" y="7985"/>
                    <a:pt x="5366" y="8509"/>
                    <a:pt x="5459" y="8902"/>
                  </a:cubicBezTo>
                  <a:cubicBezTo>
                    <a:pt x="5552" y="9295"/>
                    <a:pt x="6483" y="9556"/>
                    <a:pt x="7694" y="9556"/>
                  </a:cubicBezTo>
                  <a:cubicBezTo>
                    <a:pt x="8904" y="9556"/>
                    <a:pt x="10394" y="9295"/>
                    <a:pt x="11139" y="9491"/>
                  </a:cubicBezTo>
                  <a:cubicBezTo>
                    <a:pt x="11883" y="9687"/>
                    <a:pt x="11883" y="10342"/>
                    <a:pt x="10766" y="11455"/>
                  </a:cubicBezTo>
                  <a:cubicBezTo>
                    <a:pt x="9649" y="12567"/>
                    <a:pt x="7414" y="14138"/>
                    <a:pt x="5646" y="15447"/>
                  </a:cubicBezTo>
                  <a:cubicBezTo>
                    <a:pt x="3877" y="16756"/>
                    <a:pt x="2573" y="17804"/>
                    <a:pt x="1549" y="18785"/>
                  </a:cubicBezTo>
                  <a:cubicBezTo>
                    <a:pt x="525" y="19767"/>
                    <a:pt x="-220" y="20684"/>
                    <a:pt x="59" y="21142"/>
                  </a:cubicBezTo>
                  <a:cubicBezTo>
                    <a:pt x="339" y="21600"/>
                    <a:pt x="1642" y="21600"/>
                    <a:pt x="4528" y="20815"/>
                  </a:cubicBezTo>
                  <a:cubicBezTo>
                    <a:pt x="7414" y="20029"/>
                    <a:pt x="11883" y="18458"/>
                    <a:pt x="16352" y="168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4" name="Line"/>
            <p:cNvSpPr/>
            <p:nvPr/>
          </p:nvSpPr>
          <p:spPr>
            <a:xfrm>
              <a:off x="323587" y="3019097"/>
              <a:ext cx="264584" cy="141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9" h="20908" fill="norm" stroke="1" extrusionOk="0">
                  <a:moveTo>
                    <a:pt x="1372" y="8106"/>
                  </a:moveTo>
                  <a:cubicBezTo>
                    <a:pt x="686" y="7167"/>
                    <a:pt x="0" y="6228"/>
                    <a:pt x="0" y="5289"/>
                  </a:cubicBezTo>
                  <a:cubicBezTo>
                    <a:pt x="0" y="4350"/>
                    <a:pt x="686" y="3411"/>
                    <a:pt x="1458" y="3097"/>
                  </a:cubicBezTo>
                  <a:cubicBezTo>
                    <a:pt x="2229" y="2784"/>
                    <a:pt x="3086" y="3097"/>
                    <a:pt x="3772" y="5132"/>
                  </a:cubicBezTo>
                  <a:cubicBezTo>
                    <a:pt x="4458" y="7167"/>
                    <a:pt x="4972" y="10924"/>
                    <a:pt x="4800" y="13584"/>
                  </a:cubicBezTo>
                  <a:cubicBezTo>
                    <a:pt x="4629" y="16245"/>
                    <a:pt x="3772" y="17811"/>
                    <a:pt x="2829" y="19063"/>
                  </a:cubicBezTo>
                  <a:cubicBezTo>
                    <a:pt x="1886" y="20315"/>
                    <a:pt x="858" y="21254"/>
                    <a:pt x="343" y="20784"/>
                  </a:cubicBezTo>
                  <a:cubicBezTo>
                    <a:pt x="-171" y="20315"/>
                    <a:pt x="-171" y="18437"/>
                    <a:pt x="943" y="15619"/>
                  </a:cubicBezTo>
                  <a:cubicBezTo>
                    <a:pt x="2058" y="12802"/>
                    <a:pt x="4286" y="9045"/>
                    <a:pt x="5829" y="6541"/>
                  </a:cubicBezTo>
                  <a:cubicBezTo>
                    <a:pt x="7372" y="4037"/>
                    <a:pt x="8229" y="2784"/>
                    <a:pt x="9000" y="1689"/>
                  </a:cubicBezTo>
                  <a:cubicBezTo>
                    <a:pt x="9772" y="593"/>
                    <a:pt x="10458" y="-346"/>
                    <a:pt x="10629" y="124"/>
                  </a:cubicBezTo>
                  <a:cubicBezTo>
                    <a:pt x="10800" y="593"/>
                    <a:pt x="10458" y="2471"/>
                    <a:pt x="10115" y="4193"/>
                  </a:cubicBezTo>
                  <a:cubicBezTo>
                    <a:pt x="9772" y="5915"/>
                    <a:pt x="9429" y="7480"/>
                    <a:pt x="9258" y="9045"/>
                  </a:cubicBezTo>
                  <a:cubicBezTo>
                    <a:pt x="9086" y="10611"/>
                    <a:pt x="9086" y="12176"/>
                    <a:pt x="9600" y="13115"/>
                  </a:cubicBezTo>
                  <a:cubicBezTo>
                    <a:pt x="10115" y="14054"/>
                    <a:pt x="11143" y="14367"/>
                    <a:pt x="13200" y="14211"/>
                  </a:cubicBezTo>
                  <a:cubicBezTo>
                    <a:pt x="15258" y="14054"/>
                    <a:pt x="18343" y="13428"/>
                    <a:pt x="21429" y="12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5" name="Line"/>
            <p:cNvSpPr/>
            <p:nvPr/>
          </p:nvSpPr>
          <p:spPr>
            <a:xfrm>
              <a:off x="132855" y="3232661"/>
              <a:ext cx="309266" cy="54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9" h="21285" fill="norm" stroke="1" extrusionOk="0">
                  <a:moveTo>
                    <a:pt x="1632" y="17446"/>
                  </a:moveTo>
                  <a:cubicBezTo>
                    <a:pt x="751" y="19108"/>
                    <a:pt x="-131" y="20769"/>
                    <a:pt x="16" y="21185"/>
                  </a:cubicBezTo>
                  <a:cubicBezTo>
                    <a:pt x="163" y="21600"/>
                    <a:pt x="1338" y="20769"/>
                    <a:pt x="4057" y="17862"/>
                  </a:cubicBezTo>
                  <a:cubicBezTo>
                    <a:pt x="6775" y="14954"/>
                    <a:pt x="11036" y="9969"/>
                    <a:pt x="14196" y="6646"/>
                  </a:cubicBezTo>
                  <a:cubicBezTo>
                    <a:pt x="17355" y="3323"/>
                    <a:pt x="19412" y="1662"/>
                    <a:pt x="2146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6" name="Line"/>
            <p:cNvSpPr/>
            <p:nvPr/>
          </p:nvSpPr>
          <p:spPr>
            <a:xfrm>
              <a:off x="290240" y="3226311"/>
              <a:ext cx="177281" cy="83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3" h="21369" fill="norm" stroke="1" extrusionOk="0">
                  <a:moveTo>
                    <a:pt x="4511" y="17820"/>
                  </a:moveTo>
                  <a:cubicBezTo>
                    <a:pt x="2478" y="19440"/>
                    <a:pt x="445" y="21060"/>
                    <a:pt x="64" y="21330"/>
                  </a:cubicBezTo>
                  <a:cubicBezTo>
                    <a:pt x="-317" y="21600"/>
                    <a:pt x="954" y="20520"/>
                    <a:pt x="4765" y="16740"/>
                  </a:cubicBezTo>
                  <a:cubicBezTo>
                    <a:pt x="8577" y="12960"/>
                    <a:pt x="14930" y="6480"/>
                    <a:pt x="2128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7" name="Line"/>
            <p:cNvSpPr/>
            <p:nvPr/>
          </p:nvSpPr>
          <p:spPr>
            <a:xfrm>
              <a:off x="638970" y="2991361"/>
              <a:ext cx="25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8" name="Line"/>
            <p:cNvSpPr/>
            <p:nvPr/>
          </p:nvSpPr>
          <p:spPr>
            <a:xfrm>
              <a:off x="670720" y="3105661"/>
              <a:ext cx="127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39" name="Line"/>
            <p:cNvSpPr/>
            <p:nvPr/>
          </p:nvSpPr>
          <p:spPr>
            <a:xfrm>
              <a:off x="1039020" y="2983564"/>
              <a:ext cx="177296" cy="1740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142" fill="norm" stroke="1" extrusionOk="0">
                  <a:moveTo>
                    <a:pt x="0" y="7118"/>
                  </a:moveTo>
                  <a:cubicBezTo>
                    <a:pt x="514" y="10975"/>
                    <a:pt x="1029" y="14832"/>
                    <a:pt x="1157" y="17404"/>
                  </a:cubicBezTo>
                  <a:cubicBezTo>
                    <a:pt x="1286" y="19975"/>
                    <a:pt x="1029" y="21261"/>
                    <a:pt x="771" y="21132"/>
                  </a:cubicBezTo>
                  <a:cubicBezTo>
                    <a:pt x="514" y="21004"/>
                    <a:pt x="257" y="19461"/>
                    <a:pt x="771" y="16375"/>
                  </a:cubicBezTo>
                  <a:cubicBezTo>
                    <a:pt x="1286" y="13290"/>
                    <a:pt x="2571" y="8661"/>
                    <a:pt x="3729" y="5575"/>
                  </a:cubicBezTo>
                  <a:cubicBezTo>
                    <a:pt x="4886" y="2490"/>
                    <a:pt x="5914" y="947"/>
                    <a:pt x="7071" y="304"/>
                  </a:cubicBezTo>
                  <a:cubicBezTo>
                    <a:pt x="8229" y="-339"/>
                    <a:pt x="9514" y="-82"/>
                    <a:pt x="10286" y="2232"/>
                  </a:cubicBezTo>
                  <a:cubicBezTo>
                    <a:pt x="11057" y="4547"/>
                    <a:pt x="11314" y="8918"/>
                    <a:pt x="11443" y="11747"/>
                  </a:cubicBezTo>
                  <a:cubicBezTo>
                    <a:pt x="11571" y="14575"/>
                    <a:pt x="11571" y="15861"/>
                    <a:pt x="11829" y="15732"/>
                  </a:cubicBezTo>
                  <a:cubicBezTo>
                    <a:pt x="12086" y="15604"/>
                    <a:pt x="12600" y="14061"/>
                    <a:pt x="13629" y="11875"/>
                  </a:cubicBezTo>
                  <a:cubicBezTo>
                    <a:pt x="14657" y="9690"/>
                    <a:pt x="16200" y="6861"/>
                    <a:pt x="17614" y="5318"/>
                  </a:cubicBezTo>
                  <a:cubicBezTo>
                    <a:pt x="19029" y="3775"/>
                    <a:pt x="20314" y="3518"/>
                    <a:pt x="20957" y="4161"/>
                  </a:cubicBezTo>
                  <a:cubicBezTo>
                    <a:pt x="21600" y="4804"/>
                    <a:pt x="21600" y="6347"/>
                    <a:pt x="21471" y="9175"/>
                  </a:cubicBezTo>
                  <a:cubicBezTo>
                    <a:pt x="21343" y="12004"/>
                    <a:pt x="21086" y="16118"/>
                    <a:pt x="20829" y="2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0" name="Line"/>
            <p:cNvSpPr/>
            <p:nvPr/>
          </p:nvSpPr>
          <p:spPr>
            <a:xfrm>
              <a:off x="1286670" y="3048511"/>
              <a:ext cx="1" cy="444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1" name="Line"/>
            <p:cNvSpPr/>
            <p:nvPr/>
          </p:nvSpPr>
          <p:spPr>
            <a:xfrm>
              <a:off x="1280320" y="2921511"/>
              <a:ext cx="635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2" name="Line"/>
            <p:cNvSpPr/>
            <p:nvPr/>
          </p:nvSpPr>
          <p:spPr>
            <a:xfrm>
              <a:off x="1357419" y="2943648"/>
              <a:ext cx="145152" cy="138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50" fill="norm" stroke="1" extrusionOk="0">
                  <a:moveTo>
                    <a:pt x="2684" y="6395"/>
                  </a:moveTo>
                  <a:cubicBezTo>
                    <a:pt x="2371" y="10323"/>
                    <a:pt x="2058" y="14250"/>
                    <a:pt x="1589" y="17032"/>
                  </a:cubicBezTo>
                  <a:cubicBezTo>
                    <a:pt x="1119" y="19814"/>
                    <a:pt x="493" y="21450"/>
                    <a:pt x="180" y="21450"/>
                  </a:cubicBezTo>
                  <a:cubicBezTo>
                    <a:pt x="-133" y="21450"/>
                    <a:pt x="-133" y="19814"/>
                    <a:pt x="963" y="16377"/>
                  </a:cubicBezTo>
                  <a:cubicBezTo>
                    <a:pt x="2058" y="12941"/>
                    <a:pt x="4250" y="7705"/>
                    <a:pt x="6910" y="4432"/>
                  </a:cubicBezTo>
                  <a:cubicBezTo>
                    <a:pt x="9571" y="1159"/>
                    <a:pt x="12702" y="-150"/>
                    <a:pt x="14893" y="14"/>
                  </a:cubicBezTo>
                  <a:cubicBezTo>
                    <a:pt x="17084" y="177"/>
                    <a:pt x="18337" y="1814"/>
                    <a:pt x="19276" y="5577"/>
                  </a:cubicBezTo>
                  <a:cubicBezTo>
                    <a:pt x="20215" y="9341"/>
                    <a:pt x="20841" y="15232"/>
                    <a:pt x="21467" y="211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3" name="Line"/>
            <p:cNvSpPr/>
            <p:nvPr/>
          </p:nvSpPr>
          <p:spPr>
            <a:xfrm>
              <a:off x="1921670" y="2762761"/>
              <a:ext cx="6351" cy="336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891"/>
                    <a:pt x="14400" y="9781"/>
                    <a:pt x="18000" y="13381"/>
                  </a:cubicBezTo>
                  <a:cubicBezTo>
                    <a:pt x="21600" y="16981"/>
                    <a:pt x="21600" y="192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4" name="Line"/>
            <p:cNvSpPr/>
            <p:nvPr/>
          </p:nvSpPr>
          <p:spPr>
            <a:xfrm>
              <a:off x="1997870" y="2817753"/>
              <a:ext cx="171451" cy="233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5" fill="norm" stroke="1" extrusionOk="0">
                  <a:moveTo>
                    <a:pt x="14400" y="4247"/>
                  </a:moveTo>
                  <a:cubicBezTo>
                    <a:pt x="15467" y="3668"/>
                    <a:pt x="16533" y="3090"/>
                    <a:pt x="17333" y="2318"/>
                  </a:cubicBezTo>
                  <a:cubicBezTo>
                    <a:pt x="18133" y="1547"/>
                    <a:pt x="18667" y="582"/>
                    <a:pt x="18267" y="197"/>
                  </a:cubicBezTo>
                  <a:cubicBezTo>
                    <a:pt x="17867" y="-189"/>
                    <a:pt x="16533" y="4"/>
                    <a:pt x="14800" y="679"/>
                  </a:cubicBezTo>
                  <a:cubicBezTo>
                    <a:pt x="13067" y="1354"/>
                    <a:pt x="10933" y="2511"/>
                    <a:pt x="9467" y="3572"/>
                  </a:cubicBezTo>
                  <a:cubicBezTo>
                    <a:pt x="8000" y="4632"/>
                    <a:pt x="7200" y="5597"/>
                    <a:pt x="6800" y="6561"/>
                  </a:cubicBezTo>
                  <a:cubicBezTo>
                    <a:pt x="6400" y="7525"/>
                    <a:pt x="6400" y="8490"/>
                    <a:pt x="7067" y="9165"/>
                  </a:cubicBezTo>
                  <a:cubicBezTo>
                    <a:pt x="7733" y="9840"/>
                    <a:pt x="9067" y="10225"/>
                    <a:pt x="10400" y="10515"/>
                  </a:cubicBezTo>
                  <a:cubicBezTo>
                    <a:pt x="11733" y="10804"/>
                    <a:pt x="13067" y="10997"/>
                    <a:pt x="13200" y="11382"/>
                  </a:cubicBezTo>
                  <a:cubicBezTo>
                    <a:pt x="13333" y="11768"/>
                    <a:pt x="12267" y="12347"/>
                    <a:pt x="10133" y="13311"/>
                  </a:cubicBezTo>
                  <a:cubicBezTo>
                    <a:pt x="8000" y="14275"/>
                    <a:pt x="4800" y="15625"/>
                    <a:pt x="2800" y="16686"/>
                  </a:cubicBezTo>
                  <a:cubicBezTo>
                    <a:pt x="800" y="17747"/>
                    <a:pt x="0" y="18518"/>
                    <a:pt x="0" y="19290"/>
                  </a:cubicBezTo>
                  <a:cubicBezTo>
                    <a:pt x="0" y="20061"/>
                    <a:pt x="800" y="20832"/>
                    <a:pt x="3200" y="21122"/>
                  </a:cubicBezTo>
                  <a:cubicBezTo>
                    <a:pt x="5600" y="21411"/>
                    <a:pt x="9600" y="21218"/>
                    <a:pt x="12933" y="20929"/>
                  </a:cubicBezTo>
                  <a:cubicBezTo>
                    <a:pt x="16267" y="20640"/>
                    <a:pt x="18933" y="20254"/>
                    <a:pt x="21600" y="19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5" name="Line"/>
            <p:cNvSpPr/>
            <p:nvPr/>
          </p:nvSpPr>
          <p:spPr>
            <a:xfrm>
              <a:off x="2213770" y="3054861"/>
              <a:ext cx="127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6" name="Line"/>
            <p:cNvSpPr/>
            <p:nvPr/>
          </p:nvSpPr>
          <p:spPr>
            <a:xfrm>
              <a:off x="2239170" y="2908811"/>
              <a:ext cx="2540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7" name="Line"/>
            <p:cNvSpPr/>
            <p:nvPr/>
          </p:nvSpPr>
          <p:spPr>
            <a:xfrm>
              <a:off x="2096502" y="2665558"/>
              <a:ext cx="123619" cy="8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1" h="20771" fill="norm" stroke="1" extrusionOk="0">
                  <a:moveTo>
                    <a:pt x="2710" y="16698"/>
                  </a:moveTo>
                  <a:cubicBezTo>
                    <a:pt x="1612" y="18858"/>
                    <a:pt x="513" y="21018"/>
                    <a:pt x="147" y="20748"/>
                  </a:cubicBezTo>
                  <a:cubicBezTo>
                    <a:pt x="-219" y="20478"/>
                    <a:pt x="147" y="17778"/>
                    <a:pt x="696" y="15078"/>
                  </a:cubicBezTo>
                  <a:cubicBezTo>
                    <a:pt x="1245" y="12378"/>
                    <a:pt x="1978" y="9678"/>
                    <a:pt x="2893" y="6978"/>
                  </a:cubicBezTo>
                  <a:cubicBezTo>
                    <a:pt x="3808" y="4278"/>
                    <a:pt x="4906" y="1578"/>
                    <a:pt x="6371" y="498"/>
                  </a:cubicBezTo>
                  <a:cubicBezTo>
                    <a:pt x="7835" y="-582"/>
                    <a:pt x="9666" y="-42"/>
                    <a:pt x="12228" y="3468"/>
                  </a:cubicBezTo>
                  <a:cubicBezTo>
                    <a:pt x="14791" y="6978"/>
                    <a:pt x="18086" y="13458"/>
                    <a:pt x="21381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8" name="Line"/>
            <p:cNvSpPr/>
            <p:nvPr/>
          </p:nvSpPr>
          <p:spPr>
            <a:xfrm>
              <a:off x="2404270" y="2731011"/>
              <a:ext cx="6351" cy="457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600"/>
                    <a:pt x="0" y="9200"/>
                    <a:pt x="3600" y="12800"/>
                  </a:cubicBezTo>
                  <a:cubicBezTo>
                    <a:pt x="7200" y="16400"/>
                    <a:pt x="14400" y="19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49" name="Line"/>
            <p:cNvSpPr/>
            <p:nvPr/>
          </p:nvSpPr>
          <p:spPr>
            <a:xfrm>
              <a:off x="2664620" y="3181861"/>
              <a:ext cx="5715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0" name="Line"/>
            <p:cNvSpPr/>
            <p:nvPr/>
          </p:nvSpPr>
          <p:spPr>
            <a:xfrm>
              <a:off x="3002167" y="2874510"/>
              <a:ext cx="176804" cy="213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125" fill="norm" stroke="1" extrusionOk="0">
                  <a:moveTo>
                    <a:pt x="17622" y="2769"/>
                  </a:moveTo>
                  <a:cubicBezTo>
                    <a:pt x="18393" y="1930"/>
                    <a:pt x="19165" y="1091"/>
                    <a:pt x="18908" y="567"/>
                  </a:cubicBezTo>
                  <a:cubicBezTo>
                    <a:pt x="18650" y="43"/>
                    <a:pt x="17365" y="-167"/>
                    <a:pt x="16079" y="148"/>
                  </a:cubicBezTo>
                  <a:cubicBezTo>
                    <a:pt x="14793" y="462"/>
                    <a:pt x="13508" y="1301"/>
                    <a:pt x="12608" y="2245"/>
                  </a:cubicBezTo>
                  <a:cubicBezTo>
                    <a:pt x="11708" y="3188"/>
                    <a:pt x="11193" y="4237"/>
                    <a:pt x="11579" y="4866"/>
                  </a:cubicBezTo>
                  <a:cubicBezTo>
                    <a:pt x="11965" y="5495"/>
                    <a:pt x="13250" y="5705"/>
                    <a:pt x="14536" y="5810"/>
                  </a:cubicBezTo>
                  <a:cubicBezTo>
                    <a:pt x="15822" y="5915"/>
                    <a:pt x="17108" y="5915"/>
                    <a:pt x="16979" y="6124"/>
                  </a:cubicBezTo>
                  <a:cubicBezTo>
                    <a:pt x="16850" y="6334"/>
                    <a:pt x="15308" y="6753"/>
                    <a:pt x="12736" y="7802"/>
                  </a:cubicBezTo>
                  <a:cubicBezTo>
                    <a:pt x="10165" y="8850"/>
                    <a:pt x="6565" y="10528"/>
                    <a:pt x="3993" y="12206"/>
                  </a:cubicBezTo>
                  <a:cubicBezTo>
                    <a:pt x="1422" y="13883"/>
                    <a:pt x="-121" y="15561"/>
                    <a:pt x="8" y="17239"/>
                  </a:cubicBezTo>
                  <a:cubicBezTo>
                    <a:pt x="136" y="18916"/>
                    <a:pt x="1936" y="20594"/>
                    <a:pt x="5793" y="21014"/>
                  </a:cubicBezTo>
                  <a:cubicBezTo>
                    <a:pt x="9650" y="21433"/>
                    <a:pt x="15565" y="20594"/>
                    <a:pt x="21479" y="197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1" name="Line"/>
            <p:cNvSpPr/>
            <p:nvPr/>
          </p:nvSpPr>
          <p:spPr>
            <a:xfrm>
              <a:off x="3261520" y="3067561"/>
              <a:ext cx="127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2" name="Line"/>
            <p:cNvSpPr/>
            <p:nvPr/>
          </p:nvSpPr>
          <p:spPr>
            <a:xfrm>
              <a:off x="3261520" y="2927861"/>
              <a:ext cx="254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3" name="Line"/>
            <p:cNvSpPr/>
            <p:nvPr/>
          </p:nvSpPr>
          <p:spPr>
            <a:xfrm>
              <a:off x="3083720" y="2819911"/>
              <a:ext cx="1143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4" name="Line"/>
            <p:cNvSpPr/>
            <p:nvPr/>
          </p:nvSpPr>
          <p:spPr>
            <a:xfrm>
              <a:off x="3255170" y="2573269"/>
              <a:ext cx="171451" cy="94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12" fill="norm" stroke="1" extrusionOk="0">
                  <a:moveTo>
                    <a:pt x="0" y="4002"/>
                  </a:moveTo>
                  <a:cubicBezTo>
                    <a:pt x="1333" y="2593"/>
                    <a:pt x="2667" y="1185"/>
                    <a:pt x="4000" y="480"/>
                  </a:cubicBezTo>
                  <a:cubicBezTo>
                    <a:pt x="5333" y="-224"/>
                    <a:pt x="6667" y="-224"/>
                    <a:pt x="7467" y="950"/>
                  </a:cubicBezTo>
                  <a:cubicBezTo>
                    <a:pt x="8267" y="2124"/>
                    <a:pt x="8533" y="4472"/>
                    <a:pt x="8133" y="7054"/>
                  </a:cubicBezTo>
                  <a:cubicBezTo>
                    <a:pt x="7733" y="9637"/>
                    <a:pt x="6667" y="12454"/>
                    <a:pt x="5467" y="15037"/>
                  </a:cubicBezTo>
                  <a:cubicBezTo>
                    <a:pt x="4267" y="17619"/>
                    <a:pt x="2933" y="19967"/>
                    <a:pt x="3467" y="20672"/>
                  </a:cubicBezTo>
                  <a:cubicBezTo>
                    <a:pt x="4000" y="21376"/>
                    <a:pt x="6400" y="20437"/>
                    <a:pt x="9733" y="19028"/>
                  </a:cubicBezTo>
                  <a:cubicBezTo>
                    <a:pt x="13067" y="17619"/>
                    <a:pt x="17333" y="15741"/>
                    <a:pt x="21600" y="138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5" name="Line"/>
            <p:cNvSpPr/>
            <p:nvPr/>
          </p:nvSpPr>
          <p:spPr>
            <a:xfrm>
              <a:off x="3566320" y="3188211"/>
              <a:ext cx="8890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14" y="3600"/>
                    <a:pt x="15429" y="7200"/>
                    <a:pt x="11829" y="10800"/>
                  </a:cubicBezTo>
                  <a:cubicBezTo>
                    <a:pt x="8229" y="14400"/>
                    <a:pt x="4114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6" name="Line"/>
            <p:cNvSpPr/>
            <p:nvPr/>
          </p:nvSpPr>
          <p:spPr>
            <a:xfrm>
              <a:off x="4062570" y="2934211"/>
              <a:ext cx="240351" cy="286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483" fill="norm" stroke="1" extrusionOk="0">
                  <a:moveTo>
                    <a:pt x="21515" y="0"/>
                  </a:moveTo>
                  <a:cubicBezTo>
                    <a:pt x="17726" y="1588"/>
                    <a:pt x="13936" y="3176"/>
                    <a:pt x="10999" y="4447"/>
                  </a:cubicBezTo>
                  <a:cubicBezTo>
                    <a:pt x="8062" y="5718"/>
                    <a:pt x="5978" y="6671"/>
                    <a:pt x="4747" y="7544"/>
                  </a:cubicBezTo>
                  <a:cubicBezTo>
                    <a:pt x="3515" y="8418"/>
                    <a:pt x="3136" y="9212"/>
                    <a:pt x="3420" y="9609"/>
                  </a:cubicBezTo>
                  <a:cubicBezTo>
                    <a:pt x="3704" y="10006"/>
                    <a:pt x="4652" y="10006"/>
                    <a:pt x="6073" y="10085"/>
                  </a:cubicBezTo>
                  <a:cubicBezTo>
                    <a:pt x="7494" y="10165"/>
                    <a:pt x="9389" y="10324"/>
                    <a:pt x="10715" y="10641"/>
                  </a:cubicBezTo>
                  <a:cubicBezTo>
                    <a:pt x="12041" y="10959"/>
                    <a:pt x="12799" y="11435"/>
                    <a:pt x="12894" y="11991"/>
                  </a:cubicBezTo>
                  <a:cubicBezTo>
                    <a:pt x="12989" y="12547"/>
                    <a:pt x="12420" y="13182"/>
                    <a:pt x="10431" y="14294"/>
                  </a:cubicBezTo>
                  <a:cubicBezTo>
                    <a:pt x="8441" y="15406"/>
                    <a:pt x="5031" y="16994"/>
                    <a:pt x="2947" y="18026"/>
                  </a:cubicBezTo>
                  <a:cubicBezTo>
                    <a:pt x="862" y="19059"/>
                    <a:pt x="104" y="19535"/>
                    <a:pt x="10" y="20091"/>
                  </a:cubicBezTo>
                  <a:cubicBezTo>
                    <a:pt x="-85" y="20647"/>
                    <a:pt x="483" y="21282"/>
                    <a:pt x="3041" y="21441"/>
                  </a:cubicBezTo>
                  <a:cubicBezTo>
                    <a:pt x="5599" y="21600"/>
                    <a:pt x="10147" y="21282"/>
                    <a:pt x="12894" y="20965"/>
                  </a:cubicBezTo>
                  <a:cubicBezTo>
                    <a:pt x="15641" y="20647"/>
                    <a:pt x="16589" y="20329"/>
                    <a:pt x="17536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7" name="Line"/>
            <p:cNvSpPr/>
            <p:nvPr/>
          </p:nvSpPr>
          <p:spPr>
            <a:xfrm>
              <a:off x="4420140" y="3024053"/>
              <a:ext cx="182449" cy="13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0946" fill="norm" stroke="1" extrusionOk="0">
                  <a:moveTo>
                    <a:pt x="4872" y="1875"/>
                  </a:moveTo>
                  <a:cubicBezTo>
                    <a:pt x="3630" y="2550"/>
                    <a:pt x="2389" y="3225"/>
                    <a:pt x="1520" y="5419"/>
                  </a:cubicBezTo>
                  <a:cubicBezTo>
                    <a:pt x="651" y="7613"/>
                    <a:pt x="154" y="11325"/>
                    <a:pt x="30" y="14025"/>
                  </a:cubicBezTo>
                  <a:cubicBezTo>
                    <a:pt x="-94" y="16725"/>
                    <a:pt x="154" y="18413"/>
                    <a:pt x="1023" y="19256"/>
                  </a:cubicBezTo>
                  <a:cubicBezTo>
                    <a:pt x="1892" y="20100"/>
                    <a:pt x="3382" y="20100"/>
                    <a:pt x="4623" y="19594"/>
                  </a:cubicBezTo>
                  <a:cubicBezTo>
                    <a:pt x="5865" y="19088"/>
                    <a:pt x="6858" y="18075"/>
                    <a:pt x="7975" y="18075"/>
                  </a:cubicBezTo>
                  <a:cubicBezTo>
                    <a:pt x="9092" y="18075"/>
                    <a:pt x="10334" y="19088"/>
                    <a:pt x="11575" y="19931"/>
                  </a:cubicBezTo>
                  <a:cubicBezTo>
                    <a:pt x="12816" y="20775"/>
                    <a:pt x="14058" y="21450"/>
                    <a:pt x="15547" y="20438"/>
                  </a:cubicBezTo>
                  <a:cubicBezTo>
                    <a:pt x="17037" y="19425"/>
                    <a:pt x="18775" y="16725"/>
                    <a:pt x="19892" y="13519"/>
                  </a:cubicBezTo>
                  <a:cubicBezTo>
                    <a:pt x="21009" y="10313"/>
                    <a:pt x="21506" y="6600"/>
                    <a:pt x="21382" y="4069"/>
                  </a:cubicBezTo>
                  <a:cubicBezTo>
                    <a:pt x="21258" y="1537"/>
                    <a:pt x="20513" y="187"/>
                    <a:pt x="19892" y="19"/>
                  </a:cubicBezTo>
                  <a:cubicBezTo>
                    <a:pt x="19272" y="-150"/>
                    <a:pt x="18775" y="862"/>
                    <a:pt x="18278" y="18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8" name="Line"/>
            <p:cNvSpPr/>
            <p:nvPr/>
          </p:nvSpPr>
          <p:spPr>
            <a:xfrm>
              <a:off x="4652170" y="3137411"/>
              <a:ext cx="63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59" name="Line"/>
            <p:cNvSpPr/>
            <p:nvPr/>
          </p:nvSpPr>
          <p:spPr>
            <a:xfrm>
              <a:off x="4696620" y="3048511"/>
              <a:ext cx="635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0" name="Line"/>
            <p:cNvSpPr/>
            <p:nvPr/>
          </p:nvSpPr>
          <p:spPr>
            <a:xfrm>
              <a:off x="4912520" y="2870711"/>
              <a:ext cx="12701" cy="412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763"/>
                    <a:pt x="0" y="9526"/>
                    <a:pt x="3600" y="13126"/>
                  </a:cubicBezTo>
                  <a:cubicBezTo>
                    <a:pt x="7200" y="16726"/>
                    <a:pt x="14400" y="1916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1" name="Line"/>
            <p:cNvSpPr/>
            <p:nvPr/>
          </p:nvSpPr>
          <p:spPr>
            <a:xfrm>
              <a:off x="5008316" y="2960461"/>
              <a:ext cx="166672" cy="2099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0" h="21422" fill="norm" stroke="1" extrusionOk="0">
                  <a:moveTo>
                    <a:pt x="18560" y="3801"/>
                  </a:moveTo>
                  <a:cubicBezTo>
                    <a:pt x="19910" y="2505"/>
                    <a:pt x="21260" y="1209"/>
                    <a:pt x="21260" y="561"/>
                  </a:cubicBezTo>
                  <a:cubicBezTo>
                    <a:pt x="21260" y="-87"/>
                    <a:pt x="19910" y="-87"/>
                    <a:pt x="17885" y="129"/>
                  </a:cubicBezTo>
                  <a:cubicBezTo>
                    <a:pt x="15860" y="345"/>
                    <a:pt x="13160" y="777"/>
                    <a:pt x="10730" y="1641"/>
                  </a:cubicBezTo>
                  <a:cubicBezTo>
                    <a:pt x="8300" y="2505"/>
                    <a:pt x="6140" y="3801"/>
                    <a:pt x="5195" y="4989"/>
                  </a:cubicBezTo>
                  <a:cubicBezTo>
                    <a:pt x="4250" y="6177"/>
                    <a:pt x="4520" y="7257"/>
                    <a:pt x="5330" y="8013"/>
                  </a:cubicBezTo>
                  <a:cubicBezTo>
                    <a:pt x="6140" y="8769"/>
                    <a:pt x="7490" y="9201"/>
                    <a:pt x="8840" y="9525"/>
                  </a:cubicBezTo>
                  <a:cubicBezTo>
                    <a:pt x="10190" y="9849"/>
                    <a:pt x="11540" y="10065"/>
                    <a:pt x="11675" y="10605"/>
                  </a:cubicBezTo>
                  <a:cubicBezTo>
                    <a:pt x="11810" y="11145"/>
                    <a:pt x="10730" y="12009"/>
                    <a:pt x="8705" y="13089"/>
                  </a:cubicBezTo>
                  <a:cubicBezTo>
                    <a:pt x="6680" y="14169"/>
                    <a:pt x="3710" y="15465"/>
                    <a:pt x="1955" y="16653"/>
                  </a:cubicBezTo>
                  <a:cubicBezTo>
                    <a:pt x="200" y="17841"/>
                    <a:pt x="-340" y="18921"/>
                    <a:pt x="200" y="19785"/>
                  </a:cubicBezTo>
                  <a:cubicBezTo>
                    <a:pt x="740" y="20649"/>
                    <a:pt x="2360" y="21297"/>
                    <a:pt x="5735" y="21405"/>
                  </a:cubicBezTo>
                  <a:cubicBezTo>
                    <a:pt x="9110" y="21513"/>
                    <a:pt x="14240" y="21081"/>
                    <a:pt x="19370" y="20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2" name="Line"/>
            <p:cNvSpPr/>
            <p:nvPr/>
          </p:nvSpPr>
          <p:spPr>
            <a:xfrm>
              <a:off x="5230020" y="3150111"/>
              <a:ext cx="63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3" name="Line"/>
            <p:cNvSpPr/>
            <p:nvPr/>
          </p:nvSpPr>
          <p:spPr>
            <a:xfrm>
              <a:off x="5261770" y="3048511"/>
              <a:ext cx="317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4" name="Line"/>
            <p:cNvSpPr/>
            <p:nvPr/>
          </p:nvSpPr>
          <p:spPr>
            <a:xfrm>
              <a:off x="5103963" y="2772196"/>
              <a:ext cx="107008" cy="709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309" fill="norm" stroke="1" extrusionOk="0">
                  <a:moveTo>
                    <a:pt x="2352" y="16227"/>
                  </a:moveTo>
                  <a:cubicBezTo>
                    <a:pt x="1082" y="18768"/>
                    <a:pt x="-189" y="21309"/>
                    <a:pt x="23" y="21309"/>
                  </a:cubicBezTo>
                  <a:cubicBezTo>
                    <a:pt x="235" y="21309"/>
                    <a:pt x="1929" y="18768"/>
                    <a:pt x="3411" y="15909"/>
                  </a:cubicBezTo>
                  <a:cubicBezTo>
                    <a:pt x="4893" y="13050"/>
                    <a:pt x="6164" y="9874"/>
                    <a:pt x="7858" y="6697"/>
                  </a:cubicBezTo>
                  <a:cubicBezTo>
                    <a:pt x="9552" y="3521"/>
                    <a:pt x="11670" y="344"/>
                    <a:pt x="13364" y="27"/>
                  </a:cubicBezTo>
                  <a:cubicBezTo>
                    <a:pt x="15058" y="-291"/>
                    <a:pt x="16329" y="2250"/>
                    <a:pt x="17387" y="5427"/>
                  </a:cubicBezTo>
                  <a:cubicBezTo>
                    <a:pt x="18446" y="8603"/>
                    <a:pt x="19293" y="12415"/>
                    <a:pt x="19929" y="14638"/>
                  </a:cubicBezTo>
                  <a:cubicBezTo>
                    <a:pt x="20564" y="16862"/>
                    <a:pt x="20987" y="17497"/>
                    <a:pt x="21411" y="181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5" name="Line"/>
            <p:cNvSpPr/>
            <p:nvPr/>
          </p:nvSpPr>
          <p:spPr>
            <a:xfrm>
              <a:off x="5458620" y="2845311"/>
              <a:ext cx="1" cy="38735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6" name="Line"/>
            <p:cNvSpPr/>
            <p:nvPr/>
          </p:nvSpPr>
          <p:spPr>
            <a:xfrm>
              <a:off x="5649120" y="3270761"/>
              <a:ext cx="5715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7" name="Line"/>
            <p:cNvSpPr/>
            <p:nvPr/>
          </p:nvSpPr>
          <p:spPr>
            <a:xfrm>
              <a:off x="5884070" y="3270198"/>
              <a:ext cx="1587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760" y="11375"/>
                    <a:pt x="11520" y="2735"/>
                    <a:pt x="15120" y="575"/>
                  </a:cubicBezTo>
                  <a:cubicBezTo>
                    <a:pt x="18720" y="-1585"/>
                    <a:pt x="20160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8" name="Line"/>
            <p:cNvSpPr/>
            <p:nvPr/>
          </p:nvSpPr>
          <p:spPr>
            <a:xfrm>
              <a:off x="6277770" y="3270761"/>
              <a:ext cx="952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69" name="Line"/>
            <p:cNvSpPr/>
            <p:nvPr/>
          </p:nvSpPr>
          <p:spPr>
            <a:xfrm>
              <a:off x="6588920" y="3283461"/>
              <a:ext cx="12700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0" name="Line"/>
            <p:cNvSpPr/>
            <p:nvPr/>
          </p:nvSpPr>
          <p:spPr>
            <a:xfrm>
              <a:off x="1083435" y="4069650"/>
              <a:ext cx="447801" cy="498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62" fill="norm" stroke="1" extrusionOk="0">
                  <a:moveTo>
                    <a:pt x="20689" y="599"/>
                  </a:moveTo>
                  <a:cubicBezTo>
                    <a:pt x="21094" y="326"/>
                    <a:pt x="21500" y="52"/>
                    <a:pt x="21449" y="7"/>
                  </a:cubicBezTo>
                  <a:cubicBezTo>
                    <a:pt x="21399" y="-39"/>
                    <a:pt x="20892" y="143"/>
                    <a:pt x="19370" y="872"/>
                  </a:cubicBezTo>
                  <a:cubicBezTo>
                    <a:pt x="17849" y="1602"/>
                    <a:pt x="15314" y="2877"/>
                    <a:pt x="13337" y="3880"/>
                  </a:cubicBezTo>
                  <a:cubicBezTo>
                    <a:pt x="11359" y="4883"/>
                    <a:pt x="9939" y="5612"/>
                    <a:pt x="8976" y="6067"/>
                  </a:cubicBezTo>
                  <a:cubicBezTo>
                    <a:pt x="8013" y="6523"/>
                    <a:pt x="7506" y="6705"/>
                    <a:pt x="7049" y="7024"/>
                  </a:cubicBezTo>
                  <a:cubicBezTo>
                    <a:pt x="6593" y="7343"/>
                    <a:pt x="6187" y="7799"/>
                    <a:pt x="6289" y="8164"/>
                  </a:cubicBezTo>
                  <a:cubicBezTo>
                    <a:pt x="6390" y="8528"/>
                    <a:pt x="6999" y="8802"/>
                    <a:pt x="8063" y="8984"/>
                  </a:cubicBezTo>
                  <a:cubicBezTo>
                    <a:pt x="9128" y="9166"/>
                    <a:pt x="10649" y="9257"/>
                    <a:pt x="11663" y="9348"/>
                  </a:cubicBezTo>
                  <a:cubicBezTo>
                    <a:pt x="12677" y="9439"/>
                    <a:pt x="13185" y="9531"/>
                    <a:pt x="13692" y="9713"/>
                  </a:cubicBezTo>
                  <a:cubicBezTo>
                    <a:pt x="14199" y="9895"/>
                    <a:pt x="14706" y="10169"/>
                    <a:pt x="14959" y="10533"/>
                  </a:cubicBezTo>
                  <a:cubicBezTo>
                    <a:pt x="15213" y="10898"/>
                    <a:pt x="15213" y="11353"/>
                    <a:pt x="15010" y="11718"/>
                  </a:cubicBezTo>
                  <a:cubicBezTo>
                    <a:pt x="14807" y="12083"/>
                    <a:pt x="14401" y="12356"/>
                    <a:pt x="13083" y="13085"/>
                  </a:cubicBezTo>
                  <a:cubicBezTo>
                    <a:pt x="11765" y="13814"/>
                    <a:pt x="9534" y="14999"/>
                    <a:pt x="7404" y="16047"/>
                  </a:cubicBezTo>
                  <a:cubicBezTo>
                    <a:pt x="5275" y="17095"/>
                    <a:pt x="3246" y="18007"/>
                    <a:pt x="2080" y="18645"/>
                  </a:cubicBezTo>
                  <a:cubicBezTo>
                    <a:pt x="914" y="19283"/>
                    <a:pt x="610" y="19647"/>
                    <a:pt x="356" y="20057"/>
                  </a:cubicBezTo>
                  <a:cubicBezTo>
                    <a:pt x="103" y="20467"/>
                    <a:pt x="-100" y="20923"/>
                    <a:pt x="52" y="21196"/>
                  </a:cubicBezTo>
                  <a:cubicBezTo>
                    <a:pt x="204" y="21470"/>
                    <a:pt x="711" y="21561"/>
                    <a:pt x="2435" y="21333"/>
                  </a:cubicBezTo>
                  <a:cubicBezTo>
                    <a:pt x="4159" y="21105"/>
                    <a:pt x="7100" y="20558"/>
                    <a:pt x="9939" y="20012"/>
                  </a:cubicBezTo>
                  <a:cubicBezTo>
                    <a:pt x="12779" y="19465"/>
                    <a:pt x="15517" y="18918"/>
                    <a:pt x="17241" y="18599"/>
                  </a:cubicBezTo>
                  <a:cubicBezTo>
                    <a:pt x="18965" y="18280"/>
                    <a:pt x="19675" y="18189"/>
                    <a:pt x="20283" y="18143"/>
                  </a:cubicBezTo>
                  <a:cubicBezTo>
                    <a:pt x="20892" y="18098"/>
                    <a:pt x="21399" y="18098"/>
                    <a:pt x="21348" y="18417"/>
                  </a:cubicBezTo>
                  <a:cubicBezTo>
                    <a:pt x="21297" y="18736"/>
                    <a:pt x="20689" y="19374"/>
                    <a:pt x="20080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1" name="Line"/>
            <p:cNvSpPr/>
            <p:nvPr/>
          </p:nvSpPr>
          <p:spPr>
            <a:xfrm>
              <a:off x="1185070" y="4763011"/>
              <a:ext cx="127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2" name="Line"/>
            <p:cNvSpPr/>
            <p:nvPr/>
          </p:nvSpPr>
          <p:spPr>
            <a:xfrm>
              <a:off x="1201963" y="4640203"/>
              <a:ext cx="42416" cy="59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4" h="20870" fill="norm" stroke="1" extrusionOk="0">
                  <a:moveTo>
                    <a:pt x="6892" y="14167"/>
                  </a:moveTo>
                  <a:cubicBezTo>
                    <a:pt x="11801" y="12677"/>
                    <a:pt x="16710" y="11187"/>
                    <a:pt x="18673" y="8580"/>
                  </a:cubicBezTo>
                  <a:cubicBezTo>
                    <a:pt x="20637" y="5973"/>
                    <a:pt x="19655" y="2249"/>
                    <a:pt x="16219" y="760"/>
                  </a:cubicBezTo>
                  <a:cubicBezTo>
                    <a:pt x="12782" y="-730"/>
                    <a:pt x="6892" y="15"/>
                    <a:pt x="3455" y="2622"/>
                  </a:cubicBezTo>
                  <a:cubicBezTo>
                    <a:pt x="19" y="5229"/>
                    <a:pt x="-963" y="9698"/>
                    <a:pt x="1001" y="13049"/>
                  </a:cubicBezTo>
                  <a:cubicBezTo>
                    <a:pt x="2964" y="16401"/>
                    <a:pt x="7873" y="18636"/>
                    <a:pt x="12782" y="20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3" name="Line"/>
            <p:cNvSpPr/>
            <p:nvPr/>
          </p:nvSpPr>
          <p:spPr>
            <a:xfrm>
              <a:off x="1312070" y="4756661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4" name="Line"/>
            <p:cNvSpPr/>
            <p:nvPr/>
          </p:nvSpPr>
          <p:spPr>
            <a:xfrm>
              <a:off x="1312070" y="4775711"/>
              <a:ext cx="1079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5" name="Line"/>
            <p:cNvSpPr/>
            <p:nvPr/>
          </p:nvSpPr>
          <p:spPr>
            <a:xfrm>
              <a:off x="1521620" y="4718561"/>
              <a:ext cx="6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6" name="Line"/>
            <p:cNvSpPr/>
            <p:nvPr/>
          </p:nvSpPr>
          <p:spPr>
            <a:xfrm>
              <a:off x="1273970" y="3890805"/>
              <a:ext cx="95251" cy="141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0" fill="norm" stroke="1" extrusionOk="0">
                  <a:moveTo>
                    <a:pt x="0" y="5029"/>
                  </a:moveTo>
                  <a:cubicBezTo>
                    <a:pt x="480" y="8472"/>
                    <a:pt x="960" y="11916"/>
                    <a:pt x="1200" y="14890"/>
                  </a:cubicBezTo>
                  <a:cubicBezTo>
                    <a:pt x="1440" y="17864"/>
                    <a:pt x="1440" y="20368"/>
                    <a:pt x="1440" y="20837"/>
                  </a:cubicBezTo>
                  <a:cubicBezTo>
                    <a:pt x="1440" y="21307"/>
                    <a:pt x="1440" y="19742"/>
                    <a:pt x="1680" y="16455"/>
                  </a:cubicBezTo>
                  <a:cubicBezTo>
                    <a:pt x="1920" y="13168"/>
                    <a:pt x="2400" y="8159"/>
                    <a:pt x="3360" y="5029"/>
                  </a:cubicBezTo>
                  <a:cubicBezTo>
                    <a:pt x="4320" y="1898"/>
                    <a:pt x="5760" y="646"/>
                    <a:pt x="7920" y="177"/>
                  </a:cubicBezTo>
                  <a:cubicBezTo>
                    <a:pt x="10080" y="-293"/>
                    <a:pt x="12960" y="20"/>
                    <a:pt x="15360" y="2994"/>
                  </a:cubicBezTo>
                  <a:cubicBezTo>
                    <a:pt x="17760" y="5968"/>
                    <a:pt x="19680" y="11603"/>
                    <a:pt x="21600" y="172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7" name="Line"/>
            <p:cNvSpPr/>
            <p:nvPr/>
          </p:nvSpPr>
          <p:spPr>
            <a:xfrm>
              <a:off x="1964288" y="4107902"/>
              <a:ext cx="211383" cy="2995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373" fill="norm" stroke="1" extrusionOk="0">
                  <a:moveTo>
                    <a:pt x="21357" y="2341"/>
                  </a:moveTo>
                  <a:cubicBezTo>
                    <a:pt x="21143" y="1586"/>
                    <a:pt x="20929" y="830"/>
                    <a:pt x="20181" y="377"/>
                  </a:cubicBezTo>
                  <a:cubicBezTo>
                    <a:pt x="19432" y="-76"/>
                    <a:pt x="18149" y="-227"/>
                    <a:pt x="15369" y="528"/>
                  </a:cubicBezTo>
                  <a:cubicBezTo>
                    <a:pt x="12589" y="1283"/>
                    <a:pt x="8311" y="2945"/>
                    <a:pt x="5852" y="4153"/>
                  </a:cubicBezTo>
                  <a:cubicBezTo>
                    <a:pt x="3393" y="5362"/>
                    <a:pt x="2751" y="6117"/>
                    <a:pt x="2323" y="6872"/>
                  </a:cubicBezTo>
                  <a:cubicBezTo>
                    <a:pt x="1896" y="7628"/>
                    <a:pt x="1682" y="8383"/>
                    <a:pt x="2644" y="8987"/>
                  </a:cubicBezTo>
                  <a:cubicBezTo>
                    <a:pt x="3607" y="9591"/>
                    <a:pt x="5745" y="10044"/>
                    <a:pt x="7349" y="10271"/>
                  </a:cubicBezTo>
                  <a:cubicBezTo>
                    <a:pt x="8953" y="10497"/>
                    <a:pt x="10022" y="10497"/>
                    <a:pt x="11092" y="10497"/>
                  </a:cubicBezTo>
                  <a:cubicBezTo>
                    <a:pt x="12161" y="10497"/>
                    <a:pt x="13230" y="10497"/>
                    <a:pt x="13230" y="10649"/>
                  </a:cubicBezTo>
                  <a:cubicBezTo>
                    <a:pt x="13230" y="10800"/>
                    <a:pt x="12161" y="11102"/>
                    <a:pt x="9808" y="12310"/>
                  </a:cubicBezTo>
                  <a:cubicBezTo>
                    <a:pt x="7456" y="13518"/>
                    <a:pt x="3820" y="15633"/>
                    <a:pt x="1896" y="17219"/>
                  </a:cubicBezTo>
                  <a:cubicBezTo>
                    <a:pt x="-29" y="18805"/>
                    <a:pt x="-243" y="19863"/>
                    <a:pt x="185" y="20467"/>
                  </a:cubicBezTo>
                  <a:cubicBezTo>
                    <a:pt x="612" y="21071"/>
                    <a:pt x="1682" y="21222"/>
                    <a:pt x="4569" y="21297"/>
                  </a:cubicBezTo>
                  <a:cubicBezTo>
                    <a:pt x="7456" y="21373"/>
                    <a:pt x="12161" y="21373"/>
                    <a:pt x="16866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8" name="Line"/>
            <p:cNvSpPr/>
            <p:nvPr/>
          </p:nvSpPr>
          <p:spPr>
            <a:xfrm>
              <a:off x="2239170" y="4394711"/>
              <a:ext cx="31751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79" name="Line"/>
            <p:cNvSpPr/>
            <p:nvPr/>
          </p:nvSpPr>
          <p:spPr>
            <a:xfrm>
              <a:off x="2239162" y="4280411"/>
              <a:ext cx="27526" cy="300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3" h="20442" fill="norm" stroke="1" extrusionOk="0">
                  <a:moveTo>
                    <a:pt x="18520" y="0"/>
                  </a:moveTo>
                  <a:cubicBezTo>
                    <a:pt x="10806" y="1440"/>
                    <a:pt x="3092" y="2880"/>
                    <a:pt x="777" y="7200"/>
                  </a:cubicBezTo>
                  <a:cubicBezTo>
                    <a:pt x="-1537" y="11520"/>
                    <a:pt x="1549" y="18720"/>
                    <a:pt x="6949" y="20160"/>
                  </a:cubicBezTo>
                  <a:cubicBezTo>
                    <a:pt x="12349" y="21600"/>
                    <a:pt x="20063" y="17280"/>
                    <a:pt x="20063" y="12960"/>
                  </a:cubicBezTo>
                  <a:cubicBezTo>
                    <a:pt x="20063" y="8640"/>
                    <a:pt x="12349" y="4320"/>
                    <a:pt x="46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0" name="Line"/>
            <p:cNvSpPr/>
            <p:nvPr/>
          </p:nvSpPr>
          <p:spPr>
            <a:xfrm>
              <a:off x="2065261" y="3895426"/>
              <a:ext cx="104060" cy="91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0678" fill="norm" stroke="1" extrusionOk="0">
                  <a:moveTo>
                    <a:pt x="4390" y="18183"/>
                  </a:moveTo>
                  <a:cubicBezTo>
                    <a:pt x="2662" y="19623"/>
                    <a:pt x="934" y="21063"/>
                    <a:pt x="286" y="20583"/>
                  </a:cubicBezTo>
                  <a:cubicBezTo>
                    <a:pt x="-362" y="20103"/>
                    <a:pt x="70" y="17703"/>
                    <a:pt x="1798" y="14343"/>
                  </a:cubicBezTo>
                  <a:cubicBezTo>
                    <a:pt x="3526" y="10983"/>
                    <a:pt x="6550" y="6663"/>
                    <a:pt x="8926" y="3783"/>
                  </a:cubicBezTo>
                  <a:cubicBezTo>
                    <a:pt x="11302" y="903"/>
                    <a:pt x="13030" y="-537"/>
                    <a:pt x="14110" y="183"/>
                  </a:cubicBezTo>
                  <a:cubicBezTo>
                    <a:pt x="15190" y="903"/>
                    <a:pt x="15622" y="3783"/>
                    <a:pt x="16702" y="7143"/>
                  </a:cubicBezTo>
                  <a:cubicBezTo>
                    <a:pt x="17782" y="10503"/>
                    <a:pt x="19510" y="14343"/>
                    <a:pt x="21238" y="181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1" name="Line"/>
            <p:cNvSpPr/>
            <p:nvPr/>
          </p:nvSpPr>
          <p:spPr>
            <a:xfrm>
              <a:off x="2423320" y="4032761"/>
              <a:ext cx="134069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8" h="21600" fill="norm" stroke="1" extrusionOk="0">
                  <a:moveTo>
                    <a:pt x="3988" y="0"/>
                  </a:moveTo>
                  <a:cubicBezTo>
                    <a:pt x="6978" y="537"/>
                    <a:pt x="9969" y="1075"/>
                    <a:pt x="13292" y="2525"/>
                  </a:cubicBezTo>
                  <a:cubicBezTo>
                    <a:pt x="16615" y="3976"/>
                    <a:pt x="20271" y="6340"/>
                    <a:pt x="20935" y="9134"/>
                  </a:cubicBezTo>
                  <a:cubicBezTo>
                    <a:pt x="21600" y="11928"/>
                    <a:pt x="19274" y="15152"/>
                    <a:pt x="15286" y="17301"/>
                  </a:cubicBezTo>
                  <a:cubicBezTo>
                    <a:pt x="11298" y="19451"/>
                    <a:pt x="5649" y="205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2" name="Line"/>
            <p:cNvSpPr/>
            <p:nvPr/>
          </p:nvSpPr>
          <p:spPr>
            <a:xfrm>
              <a:off x="1748809" y="4075215"/>
              <a:ext cx="141112" cy="465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0" h="21497" fill="norm" stroke="1" extrusionOk="0">
                  <a:moveTo>
                    <a:pt x="14296" y="92"/>
                  </a:moveTo>
                  <a:cubicBezTo>
                    <a:pt x="12731" y="-5"/>
                    <a:pt x="11166" y="-103"/>
                    <a:pt x="8974" y="239"/>
                  </a:cubicBezTo>
                  <a:cubicBezTo>
                    <a:pt x="6783" y="581"/>
                    <a:pt x="3966" y="1363"/>
                    <a:pt x="2087" y="3025"/>
                  </a:cubicBezTo>
                  <a:cubicBezTo>
                    <a:pt x="209" y="4686"/>
                    <a:pt x="-730" y="7227"/>
                    <a:pt x="679" y="9817"/>
                  </a:cubicBezTo>
                  <a:cubicBezTo>
                    <a:pt x="2087" y="12407"/>
                    <a:pt x="5844" y="15046"/>
                    <a:pt x="9600" y="17001"/>
                  </a:cubicBezTo>
                  <a:cubicBezTo>
                    <a:pt x="13357" y="18956"/>
                    <a:pt x="17113" y="20226"/>
                    <a:pt x="20870" y="214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3" name="Line"/>
            <p:cNvSpPr/>
            <p:nvPr/>
          </p:nvSpPr>
          <p:spPr>
            <a:xfrm>
              <a:off x="2664620" y="3821229"/>
              <a:ext cx="127001" cy="1885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9" fill="norm" stroke="1" extrusionOk="0">
                  <a:moveTo>
                    <a:pt x="0" y="3070"/>
                  </a:moveTo>
                  <a:cubicBezTo>
                    <a:pt x="1080" y="1883"/>
                    <a:pt x="2160" y="696"/>
                    <a:pt x="4140" y="222"/>
                  </a:cubicBezTo>
                  <a:cubicBezTo>
                    <a:pt x="6120" y="-253"/>
                    <a:pt x="9000" y="-16"/>
                    <a:pt x="10980" y="1409"/>
                  </a:cubicBezTo>
                  <a:cubicBezTo>
                    <a:pt x="12960" y="2833"/>
                    <a:pt x="14040" y="5444"/>
                    <a:pt x="12600" y="8411"/>
                  </a:cubicBezTo>
                  <a:cubicBezTo>
                    <a:pt x="11160" y="11378"/>
                    <a:pt x="7200" y="14701"/>
                    <a:pt x="4680" y="16956"/>
                  </a:cubicBezTo>
                  <a:cubicBezTo>
                    <a:pt x="2160" y="19211"/>
                    <a:pt x="1080" y="20398"/>
                    <a:pt x="1980" y="20872"/>
                  </a:cubicBezTo>
                  <a:cubicBezTo>
                    <a:pt x="2880" y="21347"/>
                    <a:pt x="5760" y="21110"/>
                    <a:pt x="9360" y="20754"/>
                  </a:cubicBezTo>
                  <a:cubicBezTo>
                    <a:pt x="12960" y="20398"/>
                    <a:pt x="17280" y="19923"/>
                    <a:pt x="21600" y="19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4" name="Line"/>
            <p:cNvSpPr/>
            <p:nvPr/>
          </p:nvSpPr>
          <p:spPr>
            <a:xfrm>
              <a:off x="3559970" y="4373398"/>
              <a:ext cx="158751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20417"/>
                  </a:moveTo>
                  <a:cubicBezTo>
                    <a:pt x="3168" y="12793"/>
                    <a:pt x="6336" y="5170"/>
                    <a:pt x="9936" y="1993"/>
                  </a:cubicBezTo>
                  <a:cubicBezTo>
                    <a:pt x="13536" y="-1183"/>
                    <a:pt x="17568" y="88"/>
                    <a:pt x="21600" y="1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5" name="Line"/>
            <p:cNvSpPr/>
            <p:nvPr/>
          </p:nvSpPr>
          <p:spPr>
            <a:xfrm>
              <a:off x="3579020" y="4496311"/>
              <a:ext cx="15240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6" name="Line"/>
            <p:cNvSpPr/>
            <p:nvPr/>
          </p:nvSpPr>
          <p:spPr>
            <a:xfrm>
              <a:off x="4681613" y="4292179"/>
              <a:ext cx="230375" cy="282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223" fill="norm" stroke="1" extrusionOk="0">
                  <a:moveTo>
                    <a:pt x="20832" y="4834"/>
                  </a:moveTo>
                  <a:cubicBezTo>
                    <a:pt x="21028" y="4040"/>
                    <a:pt x="21225" y="3246"/>
                    <a:pt x="21323" y="2452"/>
                  </a:cubicBezTo>
                  <a:cubicBezTo>
                    <a:pt x="21421" y="1658"/>
                    <a:pt x="21421" y="864"/>
                    <a:pt x="20832" y="387"/>
                  </a:cubicBezTo>
                  <a:cubicBezTo>
                    <a:pt x="20243" y="-89"/>
                    <a:pt x="19065" y="-248"/>
                    <a:pt x="16708" y="626"/>
                  </a:cubicBezTo>
                  <a:cubicBezTo>
                    <a:pt x="14352" y="1499"/>
                    <a:pt x="10817" y="3405"/>
                    <a:pt x="8854" y="4834"/>
                  </a:cubicBezTo>
                  <a:cubicBezTo>
                    <a:pt x="6890" y="6264"/>
                    <a:pt x="6497" y="7217"/>
                    <a:pt x="6596" y="8011"/>
                  </a:cubicBezTo>
                  <a:cubicBezTo>
                    <a:pt x="6694" y="8805"/>
                    <a:pt x="7283" y="9440"/>
                    <a:pt x="8559" y="9837"/>
                  </a:cubicBezTo>
                  <a:cubicBezTo>
                    <a:pt x="9836" y="10234"/>
                    <a:pt x="11799" y="10393"/>
                    <a:pt x="13272" y="10393"/>
                  </a:cubicBezTo>
                  <a:cubicBezTo>
                    <a:pt x="14745" y="10393"/>
                    <a:pt x="15726" y="10234"/>
                    <a:pt x="15432" y="10393"/>
                  </a:cubicBezTo>
                  <a:cubicBezTo>
                    <a:pt x="15137" y="10552"/>
                    <a:pt x="13566" y="11028"/>
                    <a:pt x="11112" y="12140"/>
                  </a:cubicBezTo>
                  <a:cubicBezTo>
                    <a:pt x="8657" y="13252"/>
                    <a:pt x="5319" y="14999"/>
                    <a:pt x="3356" y="16190"/>
                  </a:cubicBezTo>
                  <a:cubicBezTo>
                    <a:pt x="1392" y="17381"/>
                    <a:pt x="803" y="18017"/>
                    <a:pt x="410" y="18731"/>
                  </a:cubicBezTo>
                  <a:cubicBezTo>
                    <a:pt x="17" y="19446"/>
                    <a:pt x="-179" y="20240"/>
                    <a:pt x="214" y="20717"/>
                  </a:cubicBezTo>
                  <a:cubicBezTo>
                    <a:pt x="606" y="21193"/>
                    <a:pt x="1588" y="21352"/>
                    <a:pt x="4632" y="21114"/>
                  </a:cubicBezTo>
                  <a:cubicBezTo>
                    <a:pt x="7676" y="20876"/>
                    <a:pt x="12781" y="20240"/>
                    <a:pt x="17886" y="196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7" name="Line"/>
            <p:cNvSpPr/>
            <p:nvPr/>
          </p:nvSpPr>
          <p:spPr>
            <a:xfrm>
              <a:off x="4950620" y="4553461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8" name="Line"/>
            <p:cNvSpPr/>
            <p:nvPr/>
          </p:nvSpPr>
          <p:spPr>
            <a:xfrm>
              <a:off x="4779170" y="4091628"/>
              <a:ext cx="127001" cy="904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5400" y="9911"/>
                  </a:moveTo>
                  <a:cubicBezTo>
                    <a:pt x="4320" y="11875"/>
                    <a:pt x="3240" y="13838"/>
                    <a:pt x="2160" y="16047"/>
                  </a:cubicBezTo>
                  <a:cubicBezTo>
                    <a:pt x="1080" y="18257"/>
                    <a:pt x="0" y="20711"/>
                    <a:pt x="0" y="20957"/>
                  </a:cubicBezTo>
                  <a:cubicBezTo>
                    <a:pt x="0" y="21202"/>
                    <a:pt x="1080" y="19238"/>
                    <a:pt x="3240" y="15802"/>
                  </a:cubicBezTo>
                  <a:cubicBezTo>
                    <a:pt x="5400" y="12366"/>
                    <a:pt x="8640" y="7457"/>
                    <a:pt x="10980" y="4266"/>
                  </a:cubicBezTo>
                  <a:cubicBezTo>
                    <a:pt x="13320" y="1075"/>
                    <a:pt x="14760" y="-398"/>
                    <a:pt x="15840" y="93"/>
                  </a:cubicBezTo>
                  <a:cubicBezTo>
                    <a:pt x="16920" y="584"/>
                    <a:pt x="17640" y="3038"/>
                    <a:pt x="18540" y="6475"/>
                  </a:cubicBezTo>
                  <a:cubicBezTo>
                    <a:pt x="19440" y="9911"/>
                    <a:pt x="20520" y="14329"/>
                    <a:pt x="21600" y="18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89" name="Line"/>
            <p:cNvSpPr/>
            <p:nvPr/>
          </p:nvSpPr>
          <p:spPr>
            <a:xfrm>
              <a:off x="5001420" y="4234155"/>
              <a:ext cx="173642" cy="3764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7" h="21462" fill="norm" stroke="1" extrusionOk="0">
                  <a:moveTo>
                    <a:pt x="9148" y="103"/>
                  </a:moveTo>
                  <a:cubicBezTo>
                    <a:pt x="10419" y="-17"/>
                    <a:pt x="11689" y="-138"/>
                    <a:pt x="13341" y="405"/>
                  </a:cubicBezTo>
                  <a:cubicBezTo>
                    <a:pt x="14993" y="948"/>
                    <a:pt x="17026" y="2155"/>
                    <a:pt x="18678" y="4266"/>
                  </a:cubicBezTo>
                  <a:cubicBezTo>
                    <a:pt x="20329" y="6378"/>
                    <a:pt x="21600" y="9395"/>
                    <a:pt x="20329" y="12110"/>
                  </a:cubicBezTo>
                  <a:cubicBezTo>
                    <a:pt x="19059" y="14825"/>
                    <a:pt x="15247" y="17239"/>
                    <a:pt x="11435" y="18747"/>
                  </a:cubicBezTo>
                  <a:cubicBezTo>
                    <a:pt x="7624" y="20255"/>
                    <a:pt x="3812" y="20859"/>
                    <a:pt x="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0" name="Line"/>
            <p:cNvSpPr/>
            <p:nvPr/>
          </p:nvSpPr>
          <p:spPr>
            <a:xfrm>
              <a:off x="4450157" y="4233844"/>
              <a:ext cx="208364" cy="35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600" fill="norm" stroke="1" extrusionOk="0">
                  <a:moveTo>
                    <a:pt x="10247" y="520"/>
                  </a:moveTo>
                  <a:cubicBezTo>
                    <a:pt x="9167" y="260"/>
                    <a:pt x="8087" y="0"/>
                    <a:pt x="7007" y="0"/>
                  </a:cubicBezTo>
                  <a:cubicBezTo>
                    <a:pt x="5927" y="0"/>
                    <a:pt x="4847" y="260"/>
                    <a:pt x="3551" y="1561"/>
                  </a:cubicBezTo>
                  <a:cubicBezTo>
                    <a:pt x="2255" y="2863"/>
                    <a:pt x="743" y="5205"/>
                    <a:pt x="203" y="8067"/>
                  </a:cubicBezTo>
                  <a:cubicBezTo>
                    <a:pt x="-337" y="10930"/>
                    <a:pt x="95" y="14313"/>
                    <a:pt x="2795" y="16655"/>
                  </a:cubicBezTo>
                  <a:cubicBezTo>
                    <a:pt x="5495" y="18998"/>
                    <a:pt x="10463" y="20299"/>
                    <a:pt x="13919" y="20949"/>
                  </a:cubicBezTo>
                  <a:cubicBezTo>
                    <a:pt x="17375" y="21600"/>
                    <a:pt x="19319" y="21600"/>
                    <a:pt x="2126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1" name="Line"/>
            <p:cNvSpPr/>
            <p:nvPr/>
          </p:nvSpPr>
          <p:spPr>
            <a:xfrm>
              <a:off x="5160170" y="4011704"/>
              <a:ext cx="139701" cy="1388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3" fill="norm" stroke="1" extrusionOk="0">
                  <a:moveTo>
                    <a:pt x="0" y="4174"/>
                  </a:moveTo>
                  <a:cubicBezTo>
                    <a:pt x="982" y="2885"/>
                    <a:pt x="1964" y="1595"/>
                    <a:pt x="3600" y="789"/>
                  </a:cubicBezTo>
                  <a:cubicBezTo>
                    <a:pt x="5236" y="-17"/>
                    <a:pt x="7527" y="-339"/>
                    <a:pt x="8836" y="467"/>
                  </a:cubicBezTo>
                  <a:cubicBezTo>
                    <a:pt x="10145" y="1273"/>
                    <a:pt x="10473" y="3207"/>
                    <a:pt x="9982" y="5948"/>
                  </a:cubicBezTo>
                  <a:cubicBezTo>
                    <a:pt x="9491" y="8688"/>
                    <a:pt x="8182" y="12234"/>
                    <a:pt x="7036" y="14652"/>
                  </a:cubicBezTo>
                  <a:cubicBezTo>
                    <a:pt x="5891" y="17070"/>
                    <a:pt x="4909" y="18360"/>
                    <a:pt x="5236" y="19327"/>
                  </a:cubicBezTo>
                  <a:cubicBezTo>
                    <a:pt x="5564" y="20294"/>
                    <a:pt x="7200" y="20939"/>
                    <a:pt x="10145" y="21100"/>
                  </a:cubicBezTo>
                  <a:cubicBezTo>
                    <a:pt x="13091" y="21261"/>
                    <a:pt x="17345" y="20939"/>
                    <a:pt x="21600" y="20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2" name="Line"/>
            <p:cNvSpPr/>
            <p:nvPr/>
          </p:nvSpPr>
          <p:spPr>
            <a:xfrm>
              <a:off x="5560220" y="4451861"/>
              <a:ext cx="1841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234" y="14400"/>
                    <a:pt x="4469" y="7200"/>
                    <a:pt x="8069" y="3600"/>
                  </a:cubicBezTo>
                  <a:cubicBezTo>
                    <a:pt x="11669" y="0"/>
                    <a:pt x="16634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3" name="Line"/>
            <p:cNvSpPr/>
            <p:nvPr/>
          </p:nvSpPr>
          <p:spPr>
            <a:xfrm>
              <a:off x="5643713" y="4388361"/>
              <a:ext cx="18108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4469"/>
                    <a:pt x="-1068" y="8938"/>
                    <a:pt x="132" y="12538"/>
                  </a:cubicBezTo>
                  <a:cubicBezTo>
                    <a:pt x="1332" y="16138"/>
                    <a:pt x="10932" y="18869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4" name="Line"/>
            <p:cNvSpPr/>
            <p:nvPr/>
          </p:nvSpPr>
          <p:spPr>
            <a:xfrm>
              <a:off x="6040385" y="4309644"/>
              <a:ext cx="186586" cy="209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344" fill="norm" stroke="1" extrusionOk="0">
                  <a:moveTo>
                    <a:pt x="21394" y="3497"/>
                  </a:moveTo>
                  <a:cubicBezTo>
                    <a:pt x="21151" y="2417"/>
                    <a:pt x="20909" y="1337"/>
                    <a:pt x="20181" y="689"/>
                  </a:cubicBezTo>
                  <a:cubicBezTo>
                    <a:pt x="19452" y="41"/>
                    <a:pt x="18239" y="-175"/>
                    <a:pt x="15933" y="149"/>
                  </a:cubicBezTo>
                  <a:cubicBezTo>
                    <a:pt x="13628" y="473"/>
                    <a:pt x="10230" y="1337"/>
                    <a:pt x="7803" y="2741"/>
                  </a:cubicBezTo>
                  <a:cubicBezTo>
                    <a:pt x="5376" y="4145"/>
                    <a:pt x="3920" y="6089"/>
                    <a:pt x="3556" y="7601"/>
                  </a:cubicBezTo>
                  <a:cubicBezTo>
                    <a:pt x="3192" y="9113"/>
                    <a:pt x="3920" y="10193"/>
                    <a:pt x="5012" y="10841"/>
                  </a:cubicBezTo>
                  <a:cubicBezTo>
                    <a:pt x="6104" y="11489"/>
                    <a:pt x="7560" y="11705"/>
                    <a:pt x="9016" y="11921"/>
                  </a:cubicBezTo>
                  <a:cubicBezTo>
                    <a:pt x="10473" y="12137"/>
                    <a:pt x="11929" y="12353"/>
                    <a:pt x="12293" y="12893"/>
                  </a:cubicBezTo>
                  <a:cubicBezTo>
                    <a:pt x="12657" y="13433"/>
                    <a:pt x="11929" y="14297"/>
                    <a:pt x="9987" y="15269"/>
                  </a:cubicBezTo>
                  <a:cubicBezTo>
                    <a:pt x="8046" y="16241"/>
                    <a:pt x="4891" y="17321"/>
                    <a:pt x="2828" y="18293"/>
                  </a:cubicBezTo>
                  <a:cubicBezTo>
                    <a:pt x="765" y="19265"/>
                    <a:pt x="-206" y="20129"/>
                    <a:pt x="37" y="20669"/>
                  </a:cubicBezTo>
                  <a:cubicBezTo>
                    <a:pt x="279" y="21209"/>
                    <a:pt x="1736" y="21425"/>
                    <a:pt x="4648" y="21317"/>
                  </a:cubicBezTo>
                  <a:cubicBezTo>
                    <a:pt x="7560" y="21209"/>
                    <a:pt x="11929" y="20777"/>
                    <a:pt x="16297" y="203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5" name="Line"/>
            <p:cNvSpPr/>
            <p:nvPr/>
          </p:nvSpPr>
          <p:spPr>
            <a:xfrm>
              <a:off x="6239670" y="4525474"/>
              <a:ext cx="165101" cy="995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33" fill="norm" stroke="1" extrusionOk="0">
                  <a:moveTo>
                    <a:pt x="0" y="4506"/>
                  </a:moveTo>
                  <a:cubicBezTo>
                    <a:pt x="1108" y="3184"/>
                    <a:pt x="2215" y="1861"/>
                    <a:pt x="3462" y="979"/>
                  </a:cubicBezTo>
                  <a:cubicBezTo>
                    <a:pt x="4708" y="98"/>
                    <a:pt x="6092" y="-343"/>
                    <a:pt x="7200" y="318"/>
                  </a:cubicBezTo>
                  <a:cubicBezTo>
                    <a:pt x="8308" y="979"/>
                    <a:pt x="9138" y="2743"/>
                    <a:pt x="9277" y="4947"/>
                  </a:cubicBezTo>
                  <a:cubicBezTo>
                    <a:pt x="9415" y="7151"/>
                    <a:pt x="8862" y="9796"/>
                    <a:pt x="7892" y="12661"/>
                  </a:cubicBezTo>
                  <a:cubicBezTo>
                    <a:pt x="6923" y="15526"/>
                    <a:pt x="5538" y="18612"/>
                    <a:pt x="5677" y="19935"/>
                  </a:cubicBezTo>
                  <a:cubicBezTo>
                    <a:pt x="5815" y="21257"/>
                    <a:pt x="7477" y="20816"/>
                    <a:pt x="10385" y="19494"/>
                  </a:cubicBezTo>
                  <a:cubicBezTo>
                    <a:pt x="13292" y="18171"/>
                    <a:pt x="17446" y="15967"/>
                    <a:pt x="21600" y="137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6" name="Line"/>
            <p:cNvSpPr/>
            <p:nvPr/>
          </p:nvSpPr>
          <p:spPr>
            <a:xfrm>
              <a:off x="6109406" y="4175582"/>
              <a:ext cx="136615" cy="40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0606" fill="norm" stroke="1" extrusionOk="0">
                  <a:moveTo>
                    <a:pt x="2506" y="11367"/>
                  </a:moveTo>
                  <a:cubicBezTo>
                    <a:pt x="1177" y="15687"/>
                    <a:pt x="-152" y="20007"/>
                    <a:pt x="14" y="20547"/>
                  </a:cubicBezTo>
                  <a:cubicBezTo>
                    <a:pt x="180" y="21087"/>
                    <a:pt x="1842" y="17847"/>
                    <a:pt x="3836" y="12447"/>
                  </a:cubicBezTo>
                  <a:cubicBezTo>
                    <a:pt x="5830" y="7047"/>
                    <a:pt x="8156" y="-513"/>
                    <a:pt x="11146" y="27"/>
                  </a:cubicBezTo>
                  <a:cubicBezTo>
                    <a:pt x="14137" y="567"/>
                    <a:pt x="17793" y="9207"/>
                    <a:pt x="21448" y="178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7" name="Line"/>
            <p:cNvSpPr/>
            <p:nvPr/>
          </p:nvSpPr>
          <p:spPr>
            <a:xfrm>
              <a:off x="6360320" y="4229611"/>
              <a:ext cx="176062" cy="431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1" h="21600" fill="norm" stroke="1" extrusionOk="0">
                  <a:moveTo>
                    <a:pt x="9042" y="0"/>
                  </a:moveTo>
                  <a:cubicBezTo>
                    <a:pt x="12558" y="1271"/>
                    <a:pt x="16074" y="2541"/>
                    <a:pt x="18335" y="4553"/>
                  </a:cubicBezTo>
                  <a:cubicBezTo>
                    <a:pt x="20595" y="6565"/>
                    <a:pt x="21600" y="9318"/>
                    <a:pt x="20344" y="11965"/>
                  </a:cubicBezTo>
                  <a:cubicBezTo>
                    <a:pt x="19088" y="14612"/>
                    <a:pt x="15572" y="17153"/>
                    <a:pt x="11805" y="18741"/>
                  </a:cubicBezTo>
                  <a:cubicBezTo>
                    <a:pt x="8037" y="20329"/>
                    <a:pt x="4019" y="209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8" name="Line"/>
            <p:cNvSpPr/>
            <p:nvPr/>
          </p:nvSpPr>
          <p:spPr>
            <a:xfrm>
              <a:off x="5847571" y="4265715"/>
              <a:ext cx="112700" cy="3067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444" fill="norm" stroke="1" extrusionOk="0">
                  <a:moveTo>
                    <a:pt x="9297" y="140"/>
                  </a:moveTo>
                  <a:cubicBezTo>
                    <a:pt x="7297" y="-8"/>
                    <a:pt x="5297" y="-156"/>
                    <a:pt x="3697" y="362"/>
                  </a:cubicBezTo>
                  <a:cubicBezTo>
                    <a:pt x="2097" y="880"/>
                    <a:pt x="897" y="2063"/>
                    <a:pt x="297" y="4208"/>
                  </a:cubicBezTo>
                  <a:cubicBezTo>
                    <a:pt x="-303" y="6354"/>
                    <a:pt x="-303" y="9460"/>
                    <a:pt x="3297" y="12493"/>
                  </a:cubicBezTo>
                  <a:cubicBezTo>
                    <a:pt x="6897" y="15526"/>
                    <a:pt x="14097" y="18485"/>
                    <a:pt x="21297" y="214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199" name="Line"/>
            <p:cNvSpPr/>
            <p:nvPr/>
          </p:nvSpPr>
          <p:spPr>
            <a:xfrm>
              <a:off x="6538120" y="4031541"/>
              <a:ext cx="139701" cy="1282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0" fill="norm" stroke="1" extrusionOk="0">
                  <a:moveTo>
                    <a:pt x="0" y="6578"/>
                  </a:moveTo>
                  <a:cubicBezTo>
                    <a:pt x="0" y="4807"/>
                    <a:pt x="0" y="3037"/>
                    <a:pt x="818" y="1798"/>
                  </a:cubicBezTo>
                  <a:cubicBezTo>
                    <a:pt x="1636" y="558"/>
                    <a:pt x="3273" y="-150"/>
                    <a:pt x="4745" y="27"/>
                  </a:cubicBezTo>
                  <a:cubicBezTo>
                    <a:pt x="6218" y="204"/>
                    <a:pt x="7527" y="1266"/>
                    <a:pt x="7855" y="2683"/>
                  </a:cubicBezTo>
                  <a:cubicBezTo>
                    <a:pt x="8182" y="4099"/>
                    <a:pt x="7527" y="5870"/>
                    <a:pt x="6382" y="7817"/>
                  </a:cubicBezTo>
                  <a:cubicBezTo>
                    <a:pt x="5236" y="9765"/>
                    <a:pt x="3600" y="11889"/>
                    <a:pt x="2455" y="14014"/>
                  </a:cubicBezTo>
                  <a:cubicBezTo>
                    <a:pt x="1309" y="16139"/>
                    <a:pt x="655" y="18263"/>
                    <a:pt x="1309" y="19502"/>
                  </a:cubicBezTo>
                  <a:cubicBezTo>
                    <a:pt x="1964" y="20742"/>
                    <a:pt x="3927" y="21096"/>
                    <a:pt x="7527" y="21273"/>
                  </a:cubicBezTo>
                  <a:cubicBezTo>
                    <a:pt x="11127" y="21450"/>
                    <a:pt x="16364" y="21450"/>
                    <a:pt x="21600" y="214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0" name="Line"/>
            <p:cNvSpPr/>
            <p:nvPr/>
          </p:nvSpPr>
          <p:spPr>
            <a:xfrm>
              <a:off x="6766720" y="4451861"/>
              <a:ext cx="165101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77" y="16200"/>
                    <a:pt x="7754" y="10800"/>
                    <a:pt x="11354" y="7200"/>
                  </a:cubicBezTo>
                  <a:cubicBezTo>
                    <a:pt x="14954" y="3600"/>
                    <a:pt x="1827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1" name="Line"/>
            <p:cNvSpPr/>
            <p:nvPr/>
          </p:nvSpPr>
          <p:spPr>
            <a:xfrm>
              <a:off x="6874620" y="4401061"/>
              <a:ext cx="25451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8" h="21600" fill="norm" stroke="1" extrusionOk="0">
                  <a:moveTo>
                    <a:pt x="19978" y="0"/>
                  </a:moveTo>
                  <a:cubicBezTo>
                    <a:pt x="11670" y="5815"/>
                    <a:pt x="3363" y="11631"/>
                    <a:pt x="870" y="15231"/>
                  </a:cubicBezTo>
                  <a:cubicBezTo>
                    <a:pt x="-1622" y="18831"/>
                    <a:pt x="1701" y="20215"/>
                    <a:pt x="50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2" name="Line"/>
            <p:cNvSpPr/>
            <p:nvPr/>
          </p:nvSpPr>
          <p:spPr>
            <a:xfrm>
              <a:off x="7135020" y="4515361"/>
              <a:ext cx="7620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3" name="Line"/>
            <p:cNvSpPr/>
            <p:nvPr/>
          </p:nvSpPr>
          <p:spPr>
            <a:xfrm>
              <a:off x="7408070" y="4534411"/>
              <a:ext cx="7620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4" name="Line"/>
            <p:cNvSpPr/>
            <p:nvPr/>
          </p:nvSpPr>
          <p:spPr>
            <a:xfrm>
              <a:off x="7611270" y="4540761"/>
              <a:ext cx="82551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5" name="Line"/>
            <p:cNvSpPr/>
            <p:nvPr/>
          </p:nvSpPr>
          <p:spPr>
            <a:xfrm>
              <a:off x="254025" y="4164284"/>
              <a:ext cx="210669" cy="495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7" h="21440" fill="norm" stroke="1" extrusionOk="0">
                  <a:moveTo>
                    <a:pt x="15006" y="2825"/>
                  </a:moveTo>
                  <a:cubicBezTo>
                    <a:pt x="15853" y="2550"/>
                    <a:pt x="16700" y="2276"/>
                    <a:pt x="17230" y="1818"/>
                  </a:cubicBezTo>
                  <a:cubicBezTo>
                    <a:pt x="17759" y="1360"/>
                    <a:pt x="17971" y="720"/>
                    <a:pt x="17441" y="354"/>
                  </a:cubicBezTo>
                  <a:cubicBezTo>
                    <a:pt x="16912" y="-12"/>
                    <a:pt x="15641" y="-104"/>
                    <a:pt x="13100" y="125"/>
                  </a:cubicBezTo>
                  <a:cubicBezTo>
                    <a:pt x="10559" y="354"/>
                    <a:pt x="6747" y="903"/>
                    <a:pt x="4206" y="1635"/>
                  </a:cubicBezTo>
                  <a:cubicBezTo>
                    <a:pt x="1665" y="2367"/>
                    <a:pt x="394" y="3282"/>
                    <a:pt x="77" y="4381"/>
                  </a:cubicBezTo>
                  <a:cubicBezTo>
                    <a:pt x="-241" y="5479"/>
                    <a:pt x="394" y="6760"/>
                    <a:pt x="2512" y="7996"/>
                  </a:cubicBezTo>
                  <a:cubicBezTo>
                    <a:pt x="4630" y="9232"/>
                    <a:pt x="8230" y="10421"/>
                    <a:pt x="11618" y="11703"/>
                  </a:cubicBezTo>
                  <a:cubicBezTo>
                    <a:pt x="15006" y="12984"/>
                    <a:pt x="18183" y="14357"/>
                    <a:pt x="19771" y="15730"/>
                  </a:cubicBezTo>
                  <a:cubicBezTo>
                    <a:pt x="21359" y="17103"/>
                    <a:pt x="21359" y="18476"/>
                    <a:pt x="20512" y="19437"/>
                  </a:cubicBezTo>
                  <a:cubicBezTo>
                    <a:pt x="19665" y="20398"/>
                    <a:pt x="17971" y="20947"/>
                    <a:pt x="16383" y="21221"/>
                  </a:cubicBezTo>
                  <a:cubicBezTo>
                    <a:pt x="14794" y="21496"/>
                    <a:pt x="13312" y="21496"/>
                    <a:pt x="12147" y="21313"/>
                  </a:cubicBezTo>
                  <a:cubicBezTo>
                    <a:pt x="10983" y="21130"/>
                    <a:pt x="10135" y="20764"/>
                    <a:pt x="10347" y="20352"/>
                  </a:cubicBezTo>
                  <a:cubicBezTo>
                    <a:pt x="10559" y="19940"/>
                    <a:pt x="11830" y="19482"/>
                    <a:pt x="12994" y="19116"/>
                  </a:cubicBezTo>
                  <a:cubicBezTo>
                    <a:pt x="14159" y="18750"/>
                    <a:pt x="15218" y="18476"/>
                    <a:pt x="16277" y="182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6" name="Line"/>
            <p:cNvSpPr/>
            <p:nvPr/>
          </p:nvSpPr>
          <p:spPr>
            <a:xfrm>
              <a:off x="645320" y="4406848"/>
              <a:ext cx="146051" cy="196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5635" y="11375"/>
                    <a:pt x="11270" y="2735"/>
                    <a:pt x="14870" y="575"/>
                  </a:cubicBezTo>
                  <a:cubicBezTo>
                    <a:pt x="18470" y="-1585"/>
                    <a:pt x="20035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7" name="Line"/>
            <p:cNvSpPr/>
            <p:nvPr/>
          </p:nvSpPr>
          <p:spPr>
            <a:xfrm>
              <a:off x="683420" y="4528061"/>
              <a:ext cx="158751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8" name="Line"/>
            <p:cNvSpPr/>
            <p:nvPr/>
          </p:nvSpPr>
          <p:spPr>
            <a:xfrm>
              <a:off x="1148691" y="5418767"/>
              <a:ext cx="131630" cy="2747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405" fill="norm" stroke="1" extrusionOk="0">
                  <a:moveTo>
                    <a:pt x="20988" y="3330"/>
                  </a:moveTo>
                  <a:cubicBezTo>
                    <a:pt x="20988" y="2505"/>
                    <a:pt x="20988" y="1681"/>
                    <a:pt x="20144" y="1021"/>
                  </a:cubicBezTo>
                  <a:cubicBezTo>
                    <a:pt x="19301" y="362"/>
                    <a:pt x="17613" y="-133"/>
                    <a:pt x="14913" y="32"/>
                  </a:cubicBezTo>
                  <a:cubicBezTo>
                    <a:pt x="12213" y="197"/>
                    <a:pt x="8501" y="1021"/>
                    <a:pt x="5969" y="2175"/>
                  </a:cubicBezTo>
                  <a:cubicBezTo>
                    <a:pt x="3438" y="3330"/>
                    <a:pt x="2088" y="4814"/>
                    <a:pt x="3101" y="6133"/>
                  </a:cubicBezTo>
                  <a:cubicBezTo>
                    <a:pt x="4113" y="7452"/>
                    <a:pt x="7488" y="8606"/>
                    <a:pt x="10863" y="10172"/>
                  </a:cubicBezTo>
                  <a:cubicBezTo>
                    <a:pt x="14238" y="11739"/>
                    <a:pt x="17613" y="13717"/>
                    <a:pt x="19301" y="15119"/>
                  </a:cubicBezTo>
                  <a:cubicBezTo>
                    <a:pt x="20988" y="16520"/>
                    <a:pt x="20988" y="17345"/>
                    <a:pt x="20650" y="18169"/>
                  </a:cubicBezTo>
                  <a:cubicBezTo>
                    <a:pt x="20313" y="18994"/>
                    <a:pt x="19638" y="19818"/>
                    <a:pt x="18288" y="20395"/>
                  </a:cubicBezTo>
                  <a:cubicBezTo>
                    <a:pt x="16938" y="20972"/>
                    <a:pt x="14913" y="21302"/>
                    <a:pt x="11875" y="21385"/>
                  </a:cubicBezTo>
                  <a:cubicBezTo>
                    <a:pt x="8838" y="21467"/>
                    <a:pt x="4788" y="21302"/>
                    <a:pt x="2425" y="20807"/>
                  </a:cubicBezTo>
                  <a:cubicBezTo>
                    <a:pt x="63" y="20313"/>
                    <a:pt x="-612" y="19488"/>
                    <a:pt x="569" y="18746"/>
                  </a:cubicBezTo>
                  <a:cubicBezTo>
                    <a:pt x="1751" y="18004"/>
                    <a:pt x="4788" y="17345"/>
                    <a:pt x="7825" y="16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09" name="Line"/>
            <p:cNvSpPr/>
            <p:nvPr/>
          </p:nvSpPr>
          <p:spPr>
            <a:xfrm>
              <a:off x="1339587" y="5511181"/>
              <a:ext cx="169334" cy="183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5" fill="norm" stroke="1" extrusionOk="0">
                  <a:moveTo>
                    <a:pt x="2970" y="3077"/>
                  </a:moveTo>
                  <a:cubicBezTo>
                    <a:pt x="2160" y="1604"/>
                    <a:pt x="1350" y="131"/>
                    <a:pt x="945" y="9"/>
                  </a:cubicBezTo>
                  <a:cubicBezTo>
                    <a:pt x="540" y="-114"/>
                    <a:pt x="540" y="1113"/>
                    <a:pt x="405" y="4304"/>
                  </a:cubicBezTo>
                  <a:cubicBezTo>
                    <a:pt x="270" y="7495"/>
                    <a:pt x="0" y="12650"/>
                    <a:pt x="0" y="15841"/>
                  </a:cubicBezTo>
                  <a:cubicBezTo>
                    <a:pt x="0" y="19031"/>
                    <a:pt x="270" y="20259"/>
                    <a:pt x="1080" y="20872"/>
                  </a:cubicBezTo>
                  <a:cubicBezTo>
                    <a:pt x="1890" y="21486"/>
                    <a:pt x="3240" y="21486"/>
                    <a:pt x="4590" y="20259"/>
                  </a:cubicBezTo>
                  <a:cubicBezTo>
                    <a:pt x="5940" y="19031"/>
                    <a:pt x="7290" y="16577"/>
                    <a:pt x="8370" y="14368"/>
                  </a:cubicBezTo>
                  <a:cubicBezTo>
                    <a:pt x="9450" y="12159"/>
                    <a:pt x="10260" y="10195"/>
                    <a:pt x="10935" y="9827"/>
                  </a:cubicBezTo>
                  <a:cubicBezTo>
                    <a:pt x="11610" y="9459"/>
                    <a:pt x="12150" y="10686"/>
                    <a:pt x="12825" y="11791"/>
                  </a:cubicBezTo>
                  <a:cubicBezTo>
                    <a:pt x="13500" y="12895"/>
                    <a:pt x="14310" y="13877"/>
                    <a:pt x="15795" y="14491"/>
                  </a:cubicBezTo>
                  <a:cubicBezTo>
                    <a:pt x="17280" y="15104"/>
                    <a:pt x="19440" y="15350"/>
                    <a:pt x="21600" y="155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0" name="Line"/>
            <p:cNvSpPr/>
            <p:nvPr/>
          </p:nvSpPr>
          <p:spPr>
            <a:xfrm>
              <a:off x="1521620" y="5537711"/>
              <a:ext cx="209551" cy="129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5" fill="norm" stroke="1" extrusionOk="0">
                  <a:moveTo>
                    <a:pt x="0" y="3135"/>
                  </a:moveTo>
                  <a:cubicBezTo>
                    <a:pt x="218" y="6968"/>
                    <a:pt x="436" y="10800"/>
                    <a:pt x="655" y="14284"/>
                  </a:cubicBezTo>
                  <a:cubicBezTo>
                    <a:pt x="873" y="17768"/>
                    <a:pt x="1091" y="20903"/>
                    <a:pt x="1527" y="21252"/>
                  </a:cubicBezTo>
                  <a:cubicBezTo>
                    <a:pt x="1964" y="21600"/>
                    <a:pt x="2618" y="19161"/>
                    <a:pt x="3055" y="16723"/>
                  </a:cubicBezTo>
                  <a:cubicBezTo>
                    <a:pt x="3491" y="14284"/>
                    <a:pt x="3709" y="11845"/>
                    <a:pt x="3927" y="9755"/>
                  </a:cubicBezTo>
                  <a:cubicBezTo>
                    <a:pt x="4145" y="7665"/>
                    <a:pt x="4364" y="5923"/>
                    <a:pt x="5018" y="5226"/>
                  </a:cubicBezTo>
                  <a:cubicBezTo>
                    <a:pt x="5673" y="4529"/>
                    <a:pt x="6764" y="4877"/>
                    <a:pt x="7418" y="5923"/>
                  </a:cubicBezTo>
                  <a:cubicBezTo>
                    <a:pt x="8073" y="6968"/>
                    <a:pt x="8291" y="8710"/>
                    <a:pt x="8509" y="10974"/>
                  </a:cubicBezTo>
                  <a:cubicBezTo>
                    <a:pt x="8727" y="13239"/>
                    <a:pt x="8945" y="16026"/>
                    <a:pt x="9164" y="16200"/>
                  </a:cubicBezTo>
                  <a:cubicBezTo>
                    <a:pt x="9382" y="16374"/>
                    <a:pt x="9600" y="13935"/>
                    <a:pt x="10255" y="11148"/>
                  </a:cubicBezTo>
                  <a:cubicBezTo>
                    <a:pt x="10909" y="8361"/>
                    <a:pt x="12000" y="5226"/>
                    <a:pt x="12982" y="3135"/>
                  </a:cubicBezTo>
                  <a:cubicBezTo>
                    <a:pt x="13964" y="1045"/>
                    <a:pt x="14836" y="0"/>
                    <a:pt x="15818" y="0"/>
                  </a:cubicBezTo>
                  <a:cubicBezTo>
                    <a:pt x="16800" y="0"/>
                    <a:pt x="17891" y="1045"/>
                    <a:pt x="18873" y="4006"/>
                  </a:cubicBezTo>
                  <a:cubicBezTo>
                    <a:pt x="19855" y="6968"/>
                    <a:pt x="20727" y="11845"/>
                    <a:pt x="21600" y="16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1" name="Line"/>
            <p:cNvSpPr/>
            <p:nvPr/>
          </p:nvSpPr>
          <p:spPr>
            <a:xfrm>
              <a:off x="2082008" y="5320083"/>
              <a:ext cx="284163" cy="592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453" fill="norm" stroke="1" extrusionOk="0">
                  <a:moveTo>
                    <a:pt x="7080" y="7875"/>
                  </a:moveTo>
                  <a:cubicBezTo>
                    <a:pt x="7080" y="7492"/>
                    <a:pt x="7080" y="7109"/>
                    <a:pt x="6680" y="6879"/>
                  </a:cubicBezTo>
                  <a:cubicBezTo>
                    <a:pt x="6280" y="6649"/>
                    <a:pt x="5480" y="6573"/>
                    <a:pt x="4760" y="6688"/>
                  </a:cubicBezTo>
                  <a:cubicBezTo>
                    <a:pt x="4040" y="6803"/>
                    <a:pt x="3400" y="7109"/>
                    <a:pt x="2600" y="8105"/>
                  </a:cubicBezTo>
                  <a:cubicBezTo>
                    <a:pt x="1800" y="9100"/>
                    <a:pt x="840" y="10786"/>
                    <a:pt x="360" y="11820"/>
                  </a:cubicBezTo>
                  <a:cubicBezTo>
                    <a:pt x="-120" y="12854"/>
                    <a:pt x="-120" y="13237"/>
                    <a:pt x="360" y="13466"/>
                  </a:cubicBezTo>
                  <a:cubicBezTo>
                    <a:pt x="840" y="13696"/>
                    <a:pt x="1800" y="13773"/>
                    <a:pt x="2600" y="13620"/>
                  </a:cubicBezTo>
                  <a:cubicBezTo>
                    <a:pt x="3400" y="13466"/>
                    <a:pt x="4040" y="13083"/>
                    <a:pt x="4600" y="12279"/>
                  </a:cubicBezTo>
                  <a:cubicBezTo>
                    <a:pt x="5160" y="11475"/>
                    <a:pt x="5640" y="10249"/>
                    <a:pt x="5720" y="8986"/>
                  </a:cubicBezTo>
                  <a:cubicBezTo>
                    <a:pt x="5800" y="7722"/>
                    <a:pt x="5480" y="6420"/>
                    <a:pt x="6280" y="5309"/>
                  </a:cubicBezTo>
                  <a:cubicBezTo>
                    <a:pt x="7080" y="4198"/>
                    <a:pt x="9000" y="3279"/>
                    <a:pt x="10520" y="2513"/>
                  </a:cubicBezTo>
                  <a:cubicBezTo>
                    <a:pt x="12040" y="1747"/>
                    <a:pt x="13160" y="1135"/>
                    <a:pt x="13960" y="675"/>
                  </a:cubicBezTo>
                  <a:cubicBezTo>
                    <a:pt x="14760" y="215"/>
                    <a:pt x="15240" y="-91"/>
                    <a:pt x="15400" y="24"/>
                  </a:cubicBezTo>
                  <a:cubicBezTo>
                    <a:pt x="15560" y="139"/>
                    <a:pt x="15400" y="675"/>
                    <a:pt x="14520" y="2092"/>
                  </a:cubicBezTo>
                  <a:cubicBezTo>
                    <a:pt x="13640" y="3509"/>
                    <a:pt x="12040" y="5807"/>
                    <a:pt x="10600" y="8143"/>
                  </a:cubicBezTo>
                  <a:cubicBezTo>
                    <a:pt x="9160" y="10479"/>
                    <a:pt x="7880" y="12854"/>
                    <a:pt x="7240" y="14883"/>
                  </a:cubicBezTo>
                  <a:cubicBezTo>
                    <a:pt x="6600" y="16913"/>
                    <a:pt x="6600" y="18598"/>
                    <a:pt x="6840" y="19594"/>
                  </a:cubicBezTo>
                  <a:cubicBezTo>
                    <a:pt x="7080" y="20590"/>
                    <a:pt x="7560" y="20896"/>
                    <a:pt x="8200" y="21126"/>
                  </a:cubicBezTo>
                  <a:cubicBezTo>
                    <a:pt x="8840" y="21356"/>
                    <a:pt x="9640" y="21509"/>
                    <a:pt x="10440" y="21432"/>
                  </a:cubicBezTo>
                  <a:cubicBezTo>
                    <a:pt x="11240" y="21356"/>
                    <a:pt x="12040" y="21049"/>
                    <a:pt x="12840" y="20130"/>
                  </a:cubicBezTo>
                  <a:cubicBezTo>
                    <a:pt x="13640" y="19211"/>
                    <a:pt x="14440" y="17679"/>
                    <a:pt x="14680" y="16415"/>
                  </a:cubicBezTo>
                  <a:cubicBezTo>
                    <a:pt x="14920" y="15152"/>
                    <a:pt x="14600" y="14156"/>
                    <a:pt x="14840" y="13543"/>
                  </a:cubicBezTo>
                  <a:cubicBezTo>
                    <a:pt x="15080" y="12930"/>
                    <a:pt x="15880" y="12700"/>
                    <a:pt x="17080" y="12394"/>
                  </a:cubicBezTo>
                  <a:cubicBezTo>
                    <a:pt x="18280" y="12088"/>
                    <a:pt x="19880" y="11705"/>
                    <a:pt x="21480" y="113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2" name="Line"/>
            <p:cNvSpPr/>
            <p:nvPr/>
          </p:nvSpPr>
          <p:spPr>
            <a:xfrm>
              <a:off x="2765064" y="5492716"/>
              <a:ext cx="90602" cy="1967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6" h="21360" fill="norm" stroke="1" extrusionOk="0">
                  <a:moveTo>
                    <a:pt x="17542" y="4195"/>
                  </a:moveTo>
                  <a:cubicBezTo>
                    <a:pt x="17542" y="3046"/>
                    <a:pt x="17542" y="1897"/>
                    <a:pt x="16342" y="1093"/>
                  </a:cubicBezTo>
                  <a:cubicBezTo>
                    <a:pt x="15142" y="289"/>
                    <a:pt x="12742" y="-171"/>
                    <a:pt x="9862" y="59"/>
                  </a:cubicBezTo>
                  <a:cubicBezTo>
                    <a:pt x="6982" y="289"/>
                    <a:pt x="3622" y="1208"/>
                    <a:pt x="1702" y="2931"/>
                  </a:cubicBezTo>
                  <a:cubicBezTo>
                    <a:pt x="-218" y="4655"/>
                    <a:pt x="-698" y="7182"/>
                    <a:pt x="1222" y="9135"/>
                  </a:cubicBezTo>
                  <a:cubicBezTo>
                    <a:pt x="3142" y="11089"/>
                    <a:pt x="7462" y="12467"/>
                    <a:pt x="10822" y="13501"/>
                  </a:cubicBezTo>
                  <a:cubicBezTo>
                    <a:pt x="14182" y="14535"/>
                    <a:pt x="16582" y="15225"/>
                    <a:pt x="18262" y="16144"/>
                  </a:cubicBezTo>
                  <a:cubicBezTo>
                    <a:pt x="19942" y="17063"/>
                    <a:pt x="20902" y="18212"/>
                    <a:pt x="20422" y="19131"/>
                  </a:cubicBezTo>
                  <a:cubicBezTo>
                    <a:pt x="19942" y="20050"/>
                    <a:pt x="18022" y="20740"/>
                    <a:pt x="15862" y="21084"/>
                  </a:cubicBezTo>
                  <a:cubicBezTo>
                    <a:pt x="13702" y="21429"/>
                    <a:pt x="11302" y="21429"/>
                    <a:pt x="8902" y="21199"/>
                  </a:cubicBezTo>
                  <a:cubicBezTo>
                    <a:pt x="6502" y="20969"/>
                    <a:pt x="4102" y="20510"/>
                    <a:pt x="3622" y="19820"/>
                  </a:cubicBezTo>
                  <a:cubicBezTo>
                    <a:pt x="3142" y="19131"/>
                    <a:pt x="4582" y="18212"/>
                    <a:pt x="6262" y="17638"/>
                  </a:cubicBezTo>
                  <a:cubicBezTo>
                    <a:pt x="7942" y="17063"/>
                    <a:pt x="9862" y="16833"/>
                    <a:pt x="11782" y="16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3" name="Line"/>
            <p:cNvSpPr/>
            <p:nvPr/>
          </p:nvSpPr>
          <p:spPr>
            <a:xfrm>
              <a:off x="2910154" y="5526232"/>
              <a:ext cx="345017" cy="3039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246" fill="norm" stroke="1" extrusionOk="0">
                  <a:moveTo>
                    <a:pt x="6453" y="3466"/>
                  </a:moveTo>
                  <a:cubicBezTo>
                    <a:pt x="6717" y="2726"/>
                    <a:pt x="6980" y="1986"/>
                    <a:pt x="6848" y="1394"/>
                  </a:cubicBezTo>
                  <a:cubicBezTo>
                    <a:pt x="6717" y="803"/>
                    <a:pt x="6190" y="359"/>
                    <a:pt x="5466" y="137"/>
                  </a:cubicBezTo>
                  <a:cubicBezTo>
                    <a:pt x="4741" y="-85"/>
                    <a:pt x="3819" y="-85"/>
                    <a:pt x="2897" y="507"/>
                  </a:cubicBezTo>
                  <a:cubicBezTo>
                    <a:pt x="1975" y="1099"/>
                    <a:pt x="1053" y="2282"/>
                    <a:pt x="527" y="3244"/>
                  </a:cubicBezTo>
                  <a:cubicBezTo>
                    <a:pt x="0" y="4205"/>
                    <a:pt x="-132" y="4945"/>
                    <a:pt x="131" y="5463"/>
                  </a:cubicBezTo>
                  <a:cubicBezTo>
                    <a:pt x="395" y="5981"/>
                    <a:pt x="1053" y="6277"/>
                    <a:pt x="1712" y="6277"/>
                  </a:cubicBezTo>
                  <a:cubicBezTo>
                    <a:pt x="2370" y="6277"/>
                    <a:pt x="3029" y="5981"/>
                    <a:pt x="3556" y="5537"/>
                  </a:cubicBezTo>
                  <a:cubicBezTo>
                    <a:pt x="4083" y="5093"/>
                    <a:pt x="4478" y="4501"/>
                    <a:pt x="4873" y="3910"/>
                  </a:cubicBezTo>
                  <a:cubicBezTo>
                    <a:pt x="5268" y="3318"/>
                    <a:pt x="5663" y="2726"/>
                    <a:pt x="5663" y="2874"/>
                  </a:cubicBezTo>
                  <a:cubicBezTo>
                    <a:pt x="5663" y="3022"/>
                    <a:pt x="5268" y="3910"/>
                    <a:pt x="4741" y="6055"/>
                  </a:cubicBezTo>
                  <a:cubicBezTo>
                    <a:pt x="4214" y="8200"/>
                    <a:pt x="3556" y="11603"/>
                    <a:pt x="3095" y="13822"/>
                  </a:cubicBezTo>
                  <a:cubicBezTo>
                    <a:pt x="2634" y="16041"/>
                    <a:pt x="2370" y="17077"/>
                    <a:pt x="2107" y="18260"/>
                  </a:cubicBezTo>
                  <a:cubicBezTo>
                    <a:pt x="1844" y="19444"/>
                    <a:pt x="1580" y="20775"/>
                    <a:pt x="1646" y="21145"/>
                  </a:cubicBezTo>
                  <a:cubicBezTo>
                    <a:pt x="1712" y="21515"/>
                    <a:pt x="2107" y="20923"/>
                    <a:pt x="3358" y="18556"/>
                  </a:cubicBezTo>
                  <a:cubicBezTo>
                    <a:pt x="4609" y="16189"/>
                    <a:pt x="6717" y="12047"/>
                    <a:pt x="8166" y="9088"/>
                  </a:cubicBezTo>
                  <a:cubicBezTo>
                    <a:pt x="9614" y="6129"/>
                    <a:pt x="10405" y="4353"/>
                    <a:pt x="10866" y="3096"/>
                  </a:cubicBezTo>
                  <a:cubicBezTo>
                    <a:pt x="11327" y="1838"/>
                    <a:pt x="11458" y="1099"/>
                    <a:pt x="11327" y="1025"/>
                  </a:cubicBezTo>
                  <a:cubicBezTo>
                    <a:pt x="11195" y="951"/>
                    <a:pt x="10800" y="1542"/>
                    <a:pt x="10536" y="2208"/>
                  </a:cubicBezTo>
                  <a:cubicBezTo>
                    <a:pt x="10273" y="2874"/>
                    <a:pt x="10141" y="3614"/>
                    <a:pt x="10009" y="4353"/>
                  </a:cubicBezTo>
                  <a:cubicBezTo>
                    <a:pt x="9878" y="5093"/>
                    <a:pt x="9746" y="5833"/>
                    <a:pt x="10009" y="6129"/>
                  </a:cubicBezTo>
                  <a:cubicBezTo>
                    <a:pt x="10273" y="6425"/>
                    <a:pt x="10931" y="6277"/>
                    <a:pt x="11458" y="5907"/>
                  </a:cubicBezTo>
                  <a:cubicBezTo>
                    <a:pt x="11985" y="5537"/>
                    <a:pt x="12380" y="4945"/>
                    <a:pt x="12841" y="4279"/>
                  </a:cubicBezTo>
                  <a:cubicBezTo>
                    <a:pt x="13302" y="3614"/>
                    <a:pt x="13829" y="2874"/>
                    <a:pt x="14092" y="2874"/>
                  </a:cubicBezTo>
                  <a:cubicBezTo>
                    <a:pt x="14356" y="2874"/>
                    <a:pt x="14356" y="3614"/>
                    <a:pt x="14488" y="4353"/>
                  </a:cubicBezTo>
                  <a:cubicBezTo>
                    <a:pt x="14619" y="5093"/>
                    <a:pt x="14883" y="5833"/>
                    <a:pt x="15739" y="6351"/>
                  </a:cubicBezTo>
                  <a:cubicBezTo>
                    <a:pt x="16595" y="6868"/>
                    <a:pt x="18044" y="7164"/>
                    <a:pt x="19097" y="7016"/>
                  </a:cubicBezTo>
                  <a:cubicBezTo>
                    <a:pt x="20151" y="6868"/>
                    <a:pt x="20809" y="6277"/>
                    <a:pt x="21468" y="56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4" name="Line"/>
            <p:cNvSpPr/>
            <p:nvPr/>
          </p:nvSpPr>
          <p:spPr>
            <a:xfrm>
              <a:off x="3256869" y="5532303"/>
              <a:ext cx="118952" cy="928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0595" fill="norm" stroke="1" extrusionOk="0">
                  <a:moveTo>
                    <a:pt x="12201" y="4017"/>
                  </a:moveTo>
                  <a:cubicBezTo>
                    <a:pt x="11064" y="2139"/>
                    <a:pt x="9928" y="261"/>
                    <a:pt x="8601" y="26"/>
                  </a:cubicBezTo>
                  <a:cubicBezTo>
                    <a:pt x="7275" y="-209"/>
                    <a:pt x="5759" y="1200"/>
                    <a:pt x="4622" y="3078"/>
                  </a:cubicBezTo>
                  <a:cubicBezTo>
                    <a:pt x="3485" y="4956"/>
                    <a:pt x="2728" y="7304"/>
                    <a:pt x="1780" y="10591"/>
                  </a:cubicBezTo>
                  <a:cubicBezTo>
                    <a:pt x="833" y="13878"/>
                    <a:pt x="-304" y="18104"/>
                    <a:pt x="75" y="19748"/>
                  </a:cubicBezTo>
                  <a:cubicBezTo>
                    <a:pt x="454" y="21391"/>
                    <a:pt x="2349" y="20452"/>
                    <a:pt x="6138" y="18574"/>
                  </a:cubicBezTo>
                  <a:cubicBezTo>
                    <a:pt x="9928" y="16695"/>
                    <a:pt x="15612" y="13878"/>
                    <a:pt x="21296" y="110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5" name="Line"/>
            <p:cNvSpPr/>
            <p:nvPr/>
          </p:nvSpPr>
          <p:spPr>
            <a:xfrm>
              <a:off x="3388520" y="5298294"/>
              <a:ext cx="380496" cy="3198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36" fill="norm" stroke="1" extrusionOk="0">
                  <a:moveTo>
                    <a:pt x="0" y="14274"/>
                  </a:moveTo>
                  <a:cubicBezTo>
                    <a:pt x="960" y="15121"/>
                    <a:pt x="1920" y="15968"/>
                    <a:pt x="2520" y="16815"/>
                  </a:cubicBezTo>
                  <a:cubicBezTo>
                    <a:pt x="3120" y="17662"/>
                    <a:pt x="3360" y="18509"/>
                    <a:pt x="3420" y="19286"/>
                  </a:cubicBezTo>
                  <a:cubicBezTo>
                    <a:pt x="3480" y="20062"/>
                    <a:pt x="3360" y="20768"/>
                    <a:pt x="3240" y="20768"/>
                  </a:cubicBezTo>
                  <a:cubicBezTo>
                    <a:pt x="3120" y="20768"/>
                    <a:pt x="3000" y="20062"/>
                    <a:pt x="3060" y="19003"/>
                  </a:cubicBezTo>
                  <a:cubicBezTo>
                    <a:pt x="3120" y="17945"/>
                    <a:pt x="3360" y="16533"/>
                    <a:pt x="4020" y="15474"/>
                  </a:cubicBezTo>
                  <a:cubicBezTo>
                    <a:pt x="4680" y="14415"/>
                    <a:pt x="5760" y="13709"/>
                    <a:pt x="6840" y="13568"/>
                  </a:cubicBezTo>
                  <a:cubicBezTo>
                    <a:pt x="7920" y="13427"/>
                    <a:pt x="9000" y="13850"/>
                    <a:pt x="9840" y="14062"/>
                  </a:cubicBezTo>
                  <a:cubicBezTo>
                    <a:pt x="10680" y="14274"/>
                    <a:pt x="11280" y="14274"/>
                    <a:pt x="11340" y="14062"/>
                  </a:cubicBezTo>
                  <a:cubicBezTo>
                    <a:pt x="11400" y="13850"/>
                    <a:pt x="10920" y="13427"/>
                    <a:pt x="10500" y="13498"/>
                  </a:cubicBezTo>
                  <a:cubicBezTo>
                    <a:pt x="10080" y="13568"/>
                    <a:pt x="9720" y="14133"/>
                    <a:pt x="9420" y="14768"/>
                  </a:cubicBezTo>
                  <a:cubicBezTo>
                    <a:pt x="9120" y="15403"/>
                    <a:pt x="8880" y="16109"/>
                    <a:pt x="8760" y="16815"/>
                  </a:cubicBezTo>
                  <a:cubicBezTo>
                    <a:pt x="8640" y="17521"/>
                    <a:pt x="8640" y="18227"/>
                    <a:pt x="8880" y="18792"/>
                  </a:cubicBezTo>
                  <a:cubicBezTo>
                    <a:pt x="9120" y="19356"/>
                    <a:pt x="9600" y="19780"/>
                    <a:pt x="10500" y="19921"/>
                  </a:cubicBezTo>
                  <a:cubicBezTo>
                    <a:pt x="11400" y="20062"/>
                    <a:pt x="12720" y="19921"/>
                    <a:pt x="13620" y="19639"/>
                  </a:cubicBezTo>
                  <a:cubicBezTo>
                    <a:pt x="14520" y="19356"/>
                    <a:pt x="15000" y="18933"/>
                    <a:pt x="15480" y="18509"/>
                  </a:cubicBezTo>
                  <a:cubicBezTo>
                    <a:pt x="15960" y="18086"/>
                    <a:pt x="16440" y="17662"/>
                    <a:pt x="16860" y="17168"/>
                  </a:cubicBezTo>
                  <a:cubicBezTo>
                    <a:pt x="17280" y="16674"/>
                    <a:pt x="17640" y="16109"/>
                    <a:pt x="17640" y="15545"/>
                  </a:cubicBezTo>
                  <a:cubicBezTo>
                    <a:pt x="17640" y="14980"/>
                    <a:pt x="17280" y="14415"/>
                    <a:pt x="16860" y="14345"/>
                  </a:cubicBezTo>
                  <a:cubicBezTo>
                    <a:pt x="16440" y="14274"/>
                    <a:pt x="15960" y="14698"/>
                    <a:pt x="15540" y="15615"/>
                  </a:cubicBezTo>
                  <a:cubicBezTo>
                    <a:pt x="15120" y="16533"/>
                    <a:pt x="14760" y="17945"/>
                    <a:pt x="14640" y="19003"/>
                  </a:cubicBezTo>
                  <a:cubicBezTo>
                    <a:pt x="14520" y="20062"/>
                    <a:pt x="14640" y="20768"/>
                    <a:pt x="15000" y="21121"/>
                  </a:cubicBezTo>
                  <a:cubicBezTo>
                    <a:pt x="15360" y="21474"/>
                    <a:pt x="15960" y="21474"/>
                    <a:pt x="16800" y="20486"/>
                  </a:cubicBezTo>
                  <a:cubicBezTo>
                    <a:pt x="17640" y="19498"/>
                    <a:pt x="18720" y="17521"/>
                    <a:pt x="19560" y="14556"/>
                  </a:cubicBezTo>
                  <a:cubicBezTo>
                    <a:pt x="20400" y="11592"/>
                    <a:pt x="21000" y="7639"/>
                    <a:pt x="21300" y="5309"/>
                  </a:cubicBezTo>
                  <a:cubicBezTo>
                    <a:pt x="21600" y="2980"/>
                    <a:pt x="21600" y="2274"/>
                    <a:pt x="21540" y="1498"/>
                  </a:cubicBezTo>
                  <a:cubicBezTo>
                    <a:pt x="21480" y="721"/>
                    <a:pt x="21360" y="-126"/>
                    <a:pt x="21180" y="15"/>
                  </a:cubicBezTo>
                  <a:cubicBezTo>
                    <a:pt x="21000" y="156"/>
                    <a:pt x="20760" y="1286"/>
                    <a:pt x="20580" y="4039"/>
                  </a:cubicBezTo>
                  <a:cubicBezTo>
                    <a:pt x="20400" y="6792"/>
                    <a:pt x="20280" y="11168"/>
                    <a:pt x="20400" y="13992"/>
                  </a:cubicBezTo>
                  <a:cubicBezTo>
                    <a:pt x="20520" y="16815"/>
                    <a:pt x="20880" y="18086"/>
                    <a:pt x="21240" y="19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6" name="Line"/>
            <p:cNvSpPr/>
            <p:nvPr/>
          </p:nvSpPr>
          <p:spPr>
            <a:xfrm>
              <a:off x="4125120" y="5458994"/>
              <a:ext cx="158751" cy="130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2" fill="norm" stroke="1" extrusionOk="0">
                  <a:moveTo>
                    <a:pt x="0" y="8636"/>
                  </a:moveTo>
                  <a:cubicBezTo>
                    <a:pt x="2880" y="9322"/>
                    <a:pt x="5760" y="10008"/>
                    <a:pt x="8352" y="9493"/>
                  </a:cubicBezTo>
                  <a:cubicBezTo>
                    <a:pt x="10944" y="8979"/>
                    <a:pt x="13248" y="7265"/>
                    <a:pt x="14544" y="5551"/>
                  </a:cubicBezTo>
                  <a:cubicBezTo>
                    <a:pt x="15840" y="3836"/>
                    <a:pt x="16128" y="2122"/>
                    <a:pt x="15408" y="1093"/>
                  </a:cubicBezTo>
                  <a:cubicBezTo>
                    <a:pt x="14688" y="65"/>
                    <a:pt x="12960" y="-278"/>
                    <a:pt x="10656" y="236"/>
                  </a:cubicBezTo>
                  <a:cubicBezTo>
                    <a:pt x="8352" y="751"/>
                    <a:pt x="5472" y="2122"/>
                    <a:pt x="3456" y="5036"/>
                  </a:cubicBezTo>
                  <a:cubicBezTo>
                    <a:pt x="1440" y="7951"/>
                    <a:pt x="288" y="12408"/>
                    <a:pt x="1008" y="15665"/>
                  </a:cubicBezTo>
                  <a:cubicBezTo>
                    <a:pt x="1728" y="18922"/>
                    <a:pt x="4320" y="20979"/>
                    <a:pt x="8064" y="21151"/>
                  </a:cubicBezTo>
                  <a:cubicBezTo>
                    <a:pt x="11808" y="21322"/>
                    <a:pt x="16704" y="19608"/>
                    <a:pt x="21600" y="17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7" name="Line"/>
            <p:cNvSpPr/>
            <p:nvPr/>
          </p:nvSpPr>
          <p:spPr>
            <a:xfrm>
              <a:off x="4296570" y="5451141"/>
              <a:ext cx="349251" cy="1554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55" fill="norm" stroke="1" extrusionOk="0">
                  <a:moveTo>
                    <a:pt x="0" y="2275"/>
                  </a:moveTo>
                  <a:cubicBezTo>
                    <a:pt x="1309" y="3139"/>
                    <a:pt x="2618" y="4003"/>
                    <a:pt x="3665" y="5731"/>
                  </a:cubicBezTo>
                  <a:cubicBezTo>
                    <a:pt x="4713" y="7459"/>
                    <a:pt x="5498" y="10051"/>
                    <a:pt x="5891" y="12355"/>
                  </a:cubicBezTo>
                  <a:cubicBezTo>
                    <a:pt x="6284" y="14659"/>
                    <a:pt x="6284" y="16675"/>
                    <a:pt x="6087" y="18259"/>
                  </a:cubicBezTo>
                  <a:cubicBezTo>
                    <a:pt x="5891" y="19843"/>
                    <a:pt x="5498" y="20995"/>
                    <a:pt x="5040" y="21139"/>
                  </a:cubicBezTo>
                  <a:cubicBezTo>
                    <a:pt x="4582" y="21283"/>
                    <a:pt x="4058" y="20419"/>
                    <a:pt x="3796" y="19267"/>
                  </a:cubicBezTo>
                  <a:cubicBezTo>
                    <a:pt x="3535" y="18115"/>
                    <a:pt x="3535" y="16675"/>
                    <a:pt x="4058" y="13651"/>
                  </a:cubicBezTo>
                  <a:cubicBezTo>
                    <a:pt x="4582" y="10627"/>
                    <a:pt x="5629" y="6019"/>
                    <a:pt x="6742" y="3283"/>
                  </a:cubicBezTo>
                  <a:cubicBezTo>
                    <a:pt x="7855" y="547"/>
                    <a:pt x="9033" y="-317"/>
                    <a:pt x="10145" y="115"/>
                  </a:cubicBezTo>
                  <a:cubicBezTo>
                    <a:pt x="11258" y="547"/>
                    <a:pt x="12305" y="2275"/>
                    <a:pt x="12960" y="5299"/>
                  </a:cubicBezTo>
                  <a:cubicBezTo>
                    <a:pt x="13615" y="8323"/>
                    <a:pt x="13876" y="12643"/>
                    <a:pt x="13876" y="15523"/>
                  </a:cubicBezTo>
                  <a:cubicBezTo>
                    <a:pt x="13876" y="18403"/>
                    <a:pt x="13615" y="19843"/>
                    <a:pt x="13353" y="19699"/>
                  </a:cubicBezTo>
                  <a:cubicBezTo>
                    <a:pt x="13091" y="19555"/>
                    <a:pt x="12829" y="17827"/>
                    <a:pt x="12895" y="14947"/>
                  </a:cubicBezTo>
                  <a:cubicBezTo>
                    <a:pt x="12960" y="12067"/>
                    <a:pt x="13353" y="8035"/>
                    <a:pt x="14269" y="5155"/>
                  </a:cubicBezTo>
                  <a:cubicBezTo>
                    <a:pt x="15185" y="2275"/>
                    <a:pt x="16625" y="547"/>
                    <a:pt x="17935" y="115"/>
                  </a:cubicBezTo>
                  <a:cubicBezTo>
                    <a:pt x="19244" y="-317"/>
                    <a:pt x="20422" y="547"/>
                    <a:pt x="21600" y="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8" name="Line"/>
            <p:cNvSpPr/>
            <p:nvPr/>
          </p:nvSpPr>
          <p:spPr>
            <a:xfrm>
              <a:off x="4609371" y="5417325"/>
              <a:ext cx="386832" cy="191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4" h="21470" fill="norm" stroke="1" extrusionOk="0">
                  <a:moveTo>
                    <a:pt x="6247" y="7091"/>
                  </a:moveTo>
                  <a:cubicBezTo>
                    <a:pt x="5073" y="6854"/>
                    <a:pt x="3899" y="6616"/>
                    <a:pt x="2843" y="7447"/>
                  </a:cubicBezTo>
                  <a:cubicBezTo>
                    <a:pt x="1786" y="8278"/>
                    <a:pt x="847" y="10177"/>
                    <a:pt x="378" y="12313"/>
                  </a:cubicBezTo>
                  <a:cubicBezTo>
                    <a:pt x="-92" y="14449"/>
                    <a:pt x="-92" y="16823"/>
                    <a:pt x="201" y="18247"/>
                  </a:cubicBezTo>
                  <a:cubicBezTo>
                    <a:pt x="495" y="19671"/>
                    <a:pt x="1082" y="20146"/>
                    <a:pt x="1962" y="19908"/>
                  </a:cubicBezTo>
                  <a:cubicBezTo>
                    <a:pt x="2843" y="19671"/>
                    <a:pt x="4017" y="18722"/>
                    <a:pt x="4721" y="16585"/>
                  </a:cubicBezTo>
                  <a:cubicBezTo>
                    <a:pt x="5425" y="14449"/>
                    <a:pt x="5660" y="11126"/>
                    <a:pt x="5543" y="9108"/>
                  </a:cubicBezTo>
                  <a:cubicBezTo>
                    <a:pt x="5425" y="7091"/>
                    <a:pt x="4956" y="6379"/>
                    <a:pt x="4956" y="5667"/>
                  </a:cubicBezTo>
                  <a:cubicBezTo>
                    <a:pt x="4956" y="4955"/>
                    <a:pt x="5425" y="4243"/>
                    <a:pt x="5954" y="3649"/>
                  </a:cubicBezTo>
                  <a:cubicBezTo>
                    <a:pt x="6482" y="3056"/>
                    <a:pt x="7069" y="2581"/>
                    <a:pt x="8067" y="3649"/>
                  </a:cubicBezTo>
                  <a:cubicBezTo>
                    <a:pt x="9065" y="4717"/>
                    <a:pt x="10473" y="7328"/>
                    <a:pt x="11178" y="9939"/>
                  </a:cubicBezTo>
                  <a:cubicBezTo>
                    <a:pt x="11882" y="12550"/>
                    <a:pt x="11882" y="15161"/>
                    <a:pt x="11706" y="16941"/>
                  </a:cubicBezTo>
                  <a:cubicBezTo>
                    <a:pt x="11530" y="18722"/>
                    <a:pt x="11178" y="19671"/>
                    <a:pt x="10767" y="19790"/>
                  </a:cubicBezTo>
                  <a:cubicBezTo>
                    <a:pt x="10356" y="19908"/>
                    <a:pt x="9886" y="19196"/>
                    <a:pt x="9651" y="18247"/>
                  </a:cubicBezTo>
                  <a:cubicBezTo>
                    <a:pt x="9417" y="17297"/>
                    <a:pt x="9417" y="16111"/>
                    <a:pt x="9651" y="13974"/>
                  </a:cubicBezTo>
                  <a:cubicBezTo>
                    <a:pt x="9886" y="11838"/>
                    <a:pt x="10356" y="8752"/>
                    <a:pt x="11530" y="6379"/>
                  </a:cubicBezTo>
                  <a:cubicBezTo>
                    <a:pt x="12704" y="4005"/>
                    <a:pt x="14582" y="2344"/>
                    <a:pt x="16108" y="1394"/>
                  </a:cubicBezTo>
                  <a:cubicBezTo>
                    <a:pt x="17634" y="445"/>
                    <a:pt x="18808" y="207"/>
                    <a:pt x="19747" y="89"/>
                  </a:cubicBezTo>
                  <a:cubicBezTo>
                    <a:pt x="20686" y="-30"/>
                    <a:pt x="21391" y="-30"/>
                    <a:pt x="21449" y="89"/>
                  </a:cubicBezTo>
                  <a:cubicBezTo>
                    <a:pt x="21508" y="207"/>
                    <a:pt x="20921" y="445"/>
                    <a:pt x="20334" y="682"/>
                  </a:cubicBezTo>
                  <a:cubicBezTo>
                    <a:pt x="19747" y="919"/>
                    <a:pt x="19160" y="1157"/>
                    <a:pt x="18691" y="1750"/>
                  </a:cubicBezTo>
                  <a:cubicBezTo>
                    <a:pt x="18221" y="2344"/>
                    <a:pt x="17869" y="3293"/>
                    <a:pt x="17810" y="4361"/>
                  </a:cubicBezTo>
                  <a:cubicBezTo>
                    <a:pt x="17751" y="5429"/>
                    <a:pt x="17986" y="6616"/>
                    <a:pt x="18573" y="8515"/>
                  </a:cubicBezTo>
                  <a:cubicBezTo>
                    <a:pt x="19160" y="10414"/>
                    <a:pt x="20099" y="13025"/>
                    <a:pt x="20628" y="15043"/>
                  </a:cubicBezTo>
                  <a:cubicBezTo>
                    <a:pt x="21156" y="17060"/>
                    <a:pt x="21273" y="18484"/>
                    <a:pt x="21038" y="19552"/>
                  </a:cubicBezTo>
                  <a:cubicBezTo>
                    <a:pt x="20804" y="20621"/>
                    <a:pt x="20217" y="21333"/>
                    <a:pt x="19278" y="21451"/>
                  </a:cubicBezTo>
                  <a:cubicBezTo>
                    <a:pt x="18338" y="21570"/>
                    <a:pt x="17047" y="21095"/>
                    <a:pt x="15756" y="206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19" name="Line"/>
            <p:cNvSpPr/>
            <p:nvPr/>
          </p:nvSpPr>
          <p:spPr>
            <a:xfrm>
              <a:off x="1588811" y="6342279"/>
              <a:ext cx="183254" cy="355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8" h="21332" fill="norm" stroke="1" extrusionOk="0">
                  <a:moveTo>
                    <a:pt x="16142" y="2400"/>
                  </a:moveTo>
                  <a:cubicBezTo>
                    <a:pt x="16142" y="1765"/>
                    <a:pt x="16142" y="1130"/>
                    <a:pt x="15662" y="621"/>
                  </a:cubicBezTo>
                  <a:cubicBezTo>
                    <a:pt x="15182" y="113"/>
                    <a:pt x="14222" y="-268"/>
                    <a:pt x="11582" y="240"/>
                  </a:cubicBezTo>
                  <a:cubicBezTo>
                    <a:pt x="8942" y="748"/>
                    <a:pt x="4622" y="2146"/>
                    <a:pt x="2222" y="3607"/>
                  </a:cubicBezTo>
                  <a:cubicBezTo>
                    <a:pt x="-178" y="5068"/>
                    <a:pt x="-658" y="6593"/>
                    <a:pt x="902" y="8181"/>
                  </a:cubicBezTo>
                  <a:cubicBezTo>
                    <a:pt x="2462" y="9770"/>
                    <a:pt x="6062" y="11421"/>
                    <a:pt x="9662" y="13010"/>
                  </a:cubicBezTo>
                  <a:cubicBezTo>
                    <a:pt x="13262" y="14598"/>
                    <a:pt x="16862" y="16123"/>
                    <a:pt x="18782" y="17203"/>
                  </a:cubicBezTo>
                  <a:cubicBezTo>
                    <a:pt x="20702" y="18283"/>
                    <a:pt x="20942" y="18918"/>
                    <a:pt x="20702" y="19490"/>
                  </a:cubicBezTo>
                  <a:cubicBezTo>
                    <a:pt x="20462" y="20061"/>
                    <a:pt x="19742" y="20570"/>
                    <a:pt x="18182" y="20887"/>
                  </a:cubicBezTo>
                  <a:cubicBezTo>
                    <a:pt x="16622" y="21205"/>
                    <a:pt x="14222" y="21332"/>
                    <a:pt x="12422" y="21332"/>
                  </a:cubicBezTo>
                  <a:cubicBezTo>
                    <a:pt x="10622" y="21332"/>
                    <a:pt x="9422" y="21205"/>
                    <a:pt x="9542" y="20760"/>
                  </a:cubicBezTo>
                  <a:cubicBezTo>
                    <a:pt x="9662" y="20316"/>
                    <a:pt x="11102" y="19553"/>
                    <a:pt x="12542" y="187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0" name="Line"/>
            <p:cNvSpPr/>
            <p:nvPr/>
          </p:nvSpPr>
          <p:spPr>
            <a:xfrm>
              <a:off x="1928326" y="6361489"/>
              <a:ext cx="149979" cy="3373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381" fill="norm" stroke="1" extrusionOk="0">
                  <a:moveTo>
                    <a:pt x="19487" y="2122"/>
                  </a:moveTo>
                  <a:cubicBezTo>
                    <a:pt x="16824" y="1183"/>
                    <a:pt x="14161" y="243"/>
                    <a:pt x="10906" y="42"/>
                  </a:cubicBezTo>
                  <a:cubicBezTo>
                    <a:pt x="7651" y="-159"/>
                    <a:pt x="3804" y="378"/>
                    <a:pt x="1733" y="1317"/>
                  </a:cubicBezTo>
                  <a:cubicBezTo>
                    <a:pt x="-338" y="2256"/>
                    <a:pt x="-634" y="3598"/>
                    <a:pt x="1289" y="5476"/>
                  </a:cubicBezTo>
                  <a:cubicBezTo>
                    <a:pt x="3213" y="7354"/>
                    <a:pt x="7355" y="9769"/>
                    <a:pt x="10906" y="11647"/>
                  </a:cubicBezTo>
                  <a:cubicBezTo>
                    <a:pt x="14456" y="13525"/>
                    <a:pt x="17415" y="14867"/>
                    <a:pt x="19043" y="15873"/>
                  </a:cubicBezTo>
                  <a:cubicBezTo>
                    <a:pt x="20670" y="16880"/>
                    <a:pt x="20966" y="17550"/>
                    <a:pt x="20966" y="18221"/>
                  </a:cubicBezTo>
                  <a:cubicBezTo>
                    <a:pt x="20966" y="18892"/>
                    <a:pt x="20670" y="19563"/>
                    <a:pt x="19043" y="20166"/>
                  </a:cubicBezTo>
                  <a:cubicBezTo>
                    <a:pt x="17415" y="20770"/>
                    <a:pt x="14456" y="21307"/>
                    <a:pt x="12237" y="21374"/>
                  </a:cubicBezTo>
                  <a:cubicBezTo>
                    <a:pt x="10018" y="21441"/>
                    <a:pt x="8539" y="21039"/>
                    <a:pt x="8243" y="20502"/>
                  </a:cubicBezTo>
                  <a:cubicBezTo>
                    <a:pt x="7947" y="19965"/>
                    <a:pt x="8834" y="19294"/>
                    <a:pt x="9722" y="186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1" name="Line"/>
            <p:cNvSpPr/>
            <p:nvPr/>
          </p:nvSpPr>
          <p:spPr>
            <a:xfrm>
              <a:off x="2246315" y="6339663"/>
              <a:ext cx="259556" cy="337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421" fill="norm" stroke="1" extrusionOk="0">
                  <a:moveTo>
                    <a:pt x="21534" y="2700"/>
                  </a:moveTo>
                  <a:cubicBezTo>
                    <a:pt x="19954" y="1761"/>
                    <a:pt x="18373" y="822"/>
                    <a:pt x="16178" y="353"/>
                  </a:cubicBezTo>
                  <a:cubicBezTo>
                    <a:pt x="13983" y="-117"/>
                    <a:pt x="11173" y="-117"/>
                    <a:pt x="9066" y="353"/>
                  </a:cubicBezTo>
                  <a:cubicBezTo>
                    <a:pt x="6958" y="822"/>
                    <a:pt x="5554" y="1761"/>
                    <a:pt x="4324" y="4109"/>
                  </a:cubicBezTo>
                  <a:cubicBezTo>
                    <a:pt x="3095" y="6457"/>
                    <a:pt x="2041" y="10213"/>
                    <a:pt x="1339" y="12830"/>
                  </a:cubicBezTo>
                  <a:cubicBezTo>
                    <a:pt x="636" y="15446"/>
                    <a:pt x="285" y="16922"/>
                    <a:pt x="110" y="17995"/>
                  </a:cubicBezTo>
                  <a:cubicBezTo>
                    <a:pt x="-66" y="19068"/>
                    <a:pt x="-66" y="19739"/>
                    <a:pt x="373" y="20343"/>
                  </a:cubicBezTo>
                  <a:cubicBezTo>
                    <a:pt x="812" y="20946"/>
                    <a:pt x="1690" y="21483"/>
                    <a:pt x="5114" y="21416"/>
                  </a:cubicBezTo>
                  <a:cubicBezTo>
                    <a:pt x="8539" y="21349"/>
                    <a:pt x="14510" y="20678"/>
                    <a:pt x="20480" y="20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2" name="Line"/>
            <p:cNvSpPr/>
            <p:nvPr/>
          </p:nvSpPr>
          <p:spPr>
            <a:xfrm>
              <a:off x="2296320" y="6528311"/>
              <a:ext cx="177801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14" y="17600"/>
                    <a:pt x="1029" y="13600"/>
                    <a:pt x="4629" y="10000"/>
                  </a:cubicBezTo>
                  <a:cubicBezTo>
                    <a:pt x="8229" y="6400"/>
                    <a:pt x="14914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3" name="Line"/>
            <p:cNvSpPr/>
            <p:nvPr/>
          </p:nvSpPr>
          <p:spPr>
            <a:xfrm>
              <a:off x="5484020" y="5505961"/>
              <a:ext cx="1397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4" name="Line"/>
            <p:cNvSpPr/>
            <p:nvPr/>
          </p:nvSpPr>
          <p:spPr>
            <a:xfrm>
              <a:off x="5541656" y="5563111"/>
              <a:ext cx="107465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600" fill="norm" stroke="1" extrusionOk="0">
                  <a:moveTo>
                    <a:pt x="3643" y="0"/>
                  </a:moveTo>
                  <a:cubicBezTo>
                    <a:pt x="1566" y="7200"/>
                    <a:pt x="-511" y="14400"/>
                    <a:pt x="112" y="18000"/>
                  </a:cubicBezTo>
                  <a:cubicBezTo>
                    <a:pt x="735" y="21600"/>
                    <a:pt x="4058" y="21600"/>
                    <a:pt x="8004" y="21600"/>
                  </a:cubicBezTo>
                  <a:cubicBezTo>
                    <a:pt x="11951" y="21600"/>
                    <a:pt x="16520" y="21600"/>
                    <a:pt x="2108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5" name="Line"/>
            <p:cNvSpPr/>
            <p:nvPr/>
          </p:nvSpPr>
          <p:spPr>
            <a:xfrm>
              <a:off x="5560220" y="5639311"/>
              <a:ext cx="133351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6" name="Line"/>
            <p:cNvSpPr/>
            <p:nvPr/>
          </p:nvSpPr>
          <p:spPr>
            <a:xfrm>
              <a:off x="6080920" y="5481509"/>
              <a:ext cx="190501" cy="192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7" fill="norm" stroke="1" extrusionOk="0">
                  <a:moveTo>
                    <a:pt x="0" y="2008"/>
                  </a:moveTo>
                  <a:cubicBezTo>
                    <a:pt x="720" y="1069"/>
                    <a:pt x="1440" y="130"/>
                    <a:pt x="2640" y="12"/>
                  </a:cubicBezTo>
                  <a:cubicBezTo>
                    <a:pt x="3840" y="-105"/>
                    <a:pt x="5520" y="599"/>
                    <a:pt x="7440" y="3417"/>
                  </a:cubicBezTo>
                  <a:cubicBezTo>
                    <a:pt x="9360" y="6234"/>
                    <a:pt x="11520" y="11165"/>
                    <a:pt x="12360" y="14217"/>
                  </a:cubicBezTo>
                  <a:cubicBezTo>
                    <a:pt x="13200" y="17269"/>
                    <a:pt x="12720" y="18443"/>
                    <a:pt x="12120" y="19499"/>
                  </a:cubicBezTo>
                  <a:cubicBezTo>
                    <a:pt x="11520" y="20556"/>
                    <a:pt x="10800" y="21495"/>
                    <a:pt x="10200" y="21378"/>
                  </a:cubicBezTo>
                  <a:cubicBezTo>
                    <a:pt x="9600" y="21260"/>
                    <a:pt x="9120" y="20086"/>
                    <a:pt x="9240" y="17856"/>
                  </a:cubicBezTo>
                  <a:cubicBezTo>
                    <a:pt x="9360" y="15625"/>
                    <a:pt x="10080" y="12338"/>
                    <a:pt x="12000" y="9756"/>
                  </a:cubicBezTo>
                  <a:cubicBezTo>
                    <a:pt x="13920" y="7173"/>
                    <a:pt x="17040" y="5295"/>
                    <a:pt x="18840" y="4356"/>
                  </a:cubicBezTo>
                  <a:cubicBezTo>
                    <a:pt x="20640" y="3417"/>
                    <a:pt x="21120" y="3417"/>
                    <a:pt x="21600" y="3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7" name="Line"/>
            <p:cNvSpPr/>
            <p:nvPr/>
          </p:nvSpPr>
          <p:spPr>
            <a:xfrm>
              <a:off x="6285876" y="5484984"/>
              <a:ext cx="169695" cy="17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0849" fill="norm" stroke="1" extrusionOk="0">
                  <a:moveTo>
                    <a:pt x="2152" y="6406"/>
                  </a:moveTo>
                  <a:cubicBezTo>
                    <a:pt x="3469" y="6406"/>
                    <a:pt x="4786" y="6406"/>
                    <a:pt x="5972" y="5891"/>
                  </a:cubicBezTo>
                  <a:cubicBezTo>
                    <a:pt x="7157" y="5377"/>
                    <a:pt x="8211" y="4349"/>
                    <a:pt x="8869" y="3191"/>
                  </a:cubicBezTo>
                  <a:cubicBezTo>
                    <a:pt x="9528" y="2034"/>
                    <a:pt x="9791" y="749"/>
                    <a:pt x="9264" y="234"/>
                  </a:cubicBezTo>
                  <a:cubicBezTo>
                    <a:pt x="8738" y="-280"/>
                    <a:pt x="7420" y="-23"/>
                    <a:pt x="5577" y="1777"/>
                  </a:cubicBezTo>
                  <a:cubicBezTo>
                    <a:pt x="3733" y="3577"/>
                    <a:pt x="1362" y="6920"/>
                    <a:pt x="440" y="10263"/>
                  </a:cubicBezTo>
                  <a:cubicBezTo>
                    <a:pt x="-482" y="13606"/>
                    <a:pt x="45" y="16949"/>
                    <a:pt x="2020" y="18877"/>
                  </a:cubicBezTo>
                  <a:cubicBezTo>
                    <a:pt x="3996" y="20806"/>
                    <a:pt x="7420" y="21320"/>
                    <a:pt x="10845" y="20420"/>
                  </a:cubicBezTo>
                  <a:cubicBezTo>
                    <a:pt x="14269" y="19520"/>
                    <a:pt x="17694" y="17206"/>
                    <a:pt x="21118" y="148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8" name="Line"/>
            <p:cNvSpPr/>
            <p:nvPr/>
          </p:nvSpPr>
          <p:spPr>
            <a:xfrm>
              <a:off x="6476444" y="5490801"/>
              <a:ext cx="95887" cy="1873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9" h="20776" fill="norm" stroke="1" extrusionOk="0">
                  <a:moveTo>
                    <a:pt x="12013" y="2386"/>
                  </a:moveTo>
                  <a:cubicBezTo>
                    <a:pt x="10634" y="1446"/>
                    <a:pt x="9255" y="507"/>
                    <a:pt x="7187" y="155"/>
                  </a:cubicBezTo>
                  <a:cubicBezTo>
                    <a:pt x="5119" y="-197"/>
                    <a:pt x="2361" y="38"/>
                    <a:pt x="983" y="977"/>
                  </a:cubicBezTo>
                  <a:cubicBezTo>
                    <a:pt x="-396" y="1916"/>
                    <a:pt x="-396" y="3560"/>
                    <a:pt x="1442" y="5203"/>
                  </a:cubicBezTo>
                  <a:cubicBezTo>
                    <a:pt x="3281" y="6846"/>
                    <a:pt x="6957" y="8490"/>
                    <a:pt x="10404" y="10133"/>
                  </a:cubicBezTo>
                  <a:cubicBezTo>
                    <a:pt x="13851" y="11777"/>
                    <a:pt x="17068" y="13420"/>
                    <a:pt x="18906" y="15064"/>
                  </a:cubicBezTo>
                  <a:cubicBezTo>
                    <a:pt x="20744" y="16707"/>
                    <a:pt x="21204" y="18351"/>
                    <a:pt x="20515" y="19525"/>
                  </a:cubicBezTo>
                  <a:cubicBezTo>
                    <a:pt x="19825" y="20699"/>
                    <a:pt x="17987" y="21403"/>
                    <a:pt x="15000" y="19994"/>
                  </a:cubicBezTo>
                  <a:cubicBezTo>
                    <a:pt x="12013" y="18586"/>
                    <a:pt x="7876" y="15064"/>
                    <a:pt x="3740" y="11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29" name="Line"/>
            <p:cNvSpPr/>
            <p:nvPr/>
          </p:nvSpPr>
          <p:spPr>
            <a:xfrm>
              <a:off x="6607970" y="5531361"/>
              <a:ext cx="25401" cy="69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236"/>
                    <a:pt x="21600" y="10473"/>
                    <a:pt x="18000" y="14073"/>
                  </a:cubicBezTo>
                  <a:cubicBezTo>
                    <a:pt x="14400" y="17673"/>
                    <a:pt x="7200" y="1963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0" name="Line"/>
            <p:cNvSpPr/>
            <p:nvPr/>
          </p:nvSpPr>
          <p:spPr>
            <a:xfrm>
              <a:off x="6607970" y="5430850"/>
              <a:ext cx="69851" cy="94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21353"/>
                  </a:moveTo>
                  <a:cubicBezTo>
                    <a:pt x="0" y="17033"/>
                    <a:pt x="0" y="12713"/>
                    <a:pt x="0" y="9113"/>
                  </a:cubicBezTo>
                  <a:cubicBezTo>
                    <a:pt x="0" y="5513"/>
                    <a:pt x="0" y="2633"/>
                    <a:pt x="1964" y="1193"/>
                  </a:cubicBezTo>
                  <a:cubicBezTo>
                    <a:pt x="3927" y="-247"/>
                    <a:pt x="7855" y="-247"/>
                    <a:pt x="11455" y="473"/>
                  </a:cubicBezTo>
                  <a:cubicBezTo>
                    <a:pt x="15055" y="1193"/>
                    <a:pt x="18327" y="2633"/>
                    <a:pt x="21600" y="4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1" name="Line"/>
            <p:cNvSpPr/>
            <p:nvPr/>
          </p:nvSpPr>
          <p:spPr>
            <a:xfrm>
              <a:off x="6677551" y="5223296"/>
              <a:ext cx="597170" cy="432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418" fill="norm" stroke="1" extrusionOk="0">
                  <a:moveTo>
                    <a:pt x="3902" y="13373"/>
                  </a:moveTo>
                  <a:cubicBezTo>
                    <a:pt x="3597" y="13059"/>
                    <a:pt x="3291" y="12744"/>
                    <a:pt x="2757" y="12902"/>
                  </a:cubicBezTo>
                  <a:cubicBezTo>
                    <a:pt x="2223" y="13059"/>
                    <a:pt x="1460" y="13688"/>
                    <a:pt x="887" y="14841"/>
                  </a:cubicBezTo>
                  <a:cubicBezTo>
                    <a:pt x="315" y="15995"/>
                    <a:pt x="-67" y="17672"/>
                    <a:pt x="9" y="18983"/>
                  </a:cubicBezTo>
                  <a:cubicBezTo>
                    <a:pt x="86" y="20294"/>
                    <a:pt x="620" y="21237"/>
                    <a:pt x="1231" y="21395"/>
                  </a:cubicBezTo>
                  <a:cubicBezTo>
                    <a:pt x="1841" y="21552"/>
                    <a:pt x="2528" y="20923"/>
                    <a:pt x="3177" y="19193"/>
                  </a:cubicBezTo>
                  <a:cubicBezTo>
                    <a:pt x="3826" y="17463"/>
                    <a:pt x="4436" y="14632"/>
                    <a:pt x="4741" y="12063"/>
                  </a:cubicBezTo>
                  <a:cubicBezTo>
                    <a:pt x="5047" y="9494"/>
                    <a:pt x="5047" y="7187"/>
                    <a:pt x="4970" y="5771"/>
                  </a:cubicBezTo>
                  <a:cubicBezTo>
                    <a:pt x="4894" y="4356"/>
                    <a:pt x="4741" y="3832"/>
                    <a:pt x="4551" y="3779"/>
                  </a:cubicBezTo>
                  <a:cubicBezTo>
                    <a:pt x="4360" y="3727"/>
                    <a:pt x="4131" y="4146"/>
                    <a:pt x="3940" y="5719"/>
                  </a:cubicBezTo>
                  <a:cubicBezTo>
                    <a:pt x="3749" y="7292"/>
                    <a:pt x="3597" y="10018"/>
                    <a:pt x="3558" y="12587"/>
                  </a:cubicBezTo>
                  <a:cubicBezTo>
                    <a:pt x="3520" y="15156"/>
                    <a:pt x="3597" y="17568"/>
                    <a:pt x="3787" y="18983"/>
                  </a:cubicBezTo>
                  <a:cubicBezTo>
                    <a:pt x="3978" y="20399"/>
                    <a:pt x="4284" y="20818"/>
                    <a:pt x="4627" y="20975"/>
                  </a:cubicBezTo>
                  <a:cubicBezTo>
                    <a:pt x="4970" y="21133"/>
                    <a:pt x="5352" y="21028"/>
                    <a:pt x="5772" y="20084"/>
                  </a:cubicBezTo>
                  <a:cubicBezTo>
                    <a:pt x="6192" y="19140"/>
                    <a:pt x="6650" y="17358"/>
                    <a:pt x="6917" y="16100"/>
                  </a:cubicBezTo>
                  <a:cubicBezTo>
                    <a:pt x="7184" y="14841"/>
                    <a:pt x="7260" y="14107"/>
                    <a:pt x="7222" y="14212"/>
                  </a:cubicBezTo>
                  <a:cubicBezTo>
                    <a:pt x="7184" y="14317"/>
                    <a:pt x="7031" y="15261"/>
                    <a:pt x="6993" y="16309"/>
                  </a:cubicBezTo>
                  <a:cubicBezTo>
                    <a:pt x="6955" y="17358"/>
                    <a:pt x="7031" y="18511"/>
                    <a:pt x="7222" y="19245"/>
                  </a:cubicBezTo>
                  <a:cubicBezTo>
                    <a:pt x="7413" y="19979"/>
                    <a:pt x="7718" y="20294"/>
                    <a:pt x="8062" y="20346"/>
                  </a:cubicBezTo>
                  <a:cubicBezTo>
                    <a:pt x="8405" y="20399"/>
                    <a:pt x="8787" y="20189"/>
                    <a:pt x="9206" y="19507"/>
                  </a:cubicBezTo>
                  <a:cubicBezTo>
                    <a:pt x="9626" y="18826"/>
                    <a:pt x="10084" y="17672"/>
                    <a:pt x="10390" y="16571"/>
                  </a:cubicBezTo>
                  <a:cubicBezTo>
                    <a:pt x="10695" y="15470"/>
                    <a:pt x="10847" y="14422"/>
                    <a:pt x="10809" y="14160"/>
                  </a:cubicBezTo>
                  <a:cubicBezTo>
                    <a:pt x="10771" y="13898"/>
                    <a:pt x="10542" y="14422"/>
                    <a:pt x="10428" y="15208"/>
                  </a:cubicBezTo>
                  <a:cubicBezTo>
                    <a:pt x="10313" y="15995"/>
                    <a:pt x="10313" y="17043"/>
                    <a:pt x="10428" y="17830"/>
                  </a:cubicBezTo>
                  <a:cubicBezTo>
                    <a:pt x="10542" y="18616"/>
                    <a:pt x="10771" y="19140"/>
                    <a:pt x="11038" y="19560"/>
                  </a:cubicBezTo>
                  <a:cubicBezTo>
                    <a:pt x="11305" y="19979"/>
                    <a:pt x="11611" y="20294"/>
                    <a:pt x="11954" y="20451"/>
                  </a:cubicBezTo>
                  <a:cubicBezTo>
                    <a:pt x="12298" y="20608"/>
                    <a:pt x="12679" y="20608"/>
                    <a:pt x="13290" y="20189"/>
                  </a:cubicBezTo>
                  <a:cubicBezTo>
                    <a:pt x="13900" y="19769"/>
                    <a:pt x="14740" y="18931"/>
                    <a:pt x="15274" y="18302"/>
                  </a:cubicBezTo>
                  <a:cubicBezTo>
                    <a:pt x="15809" y="17672"/>
                    <a:pt x="16038" y="17253"/>
                    <a:pt x="16228" y="16781"/>
                  </a:cubicBezTo>
                  <a:cubicBezTo>
                    <a:pt x="16419" y="16309"/>
                    <a:pt x="16572" y="15785"/>
                    <a:pt x="16496" y="15366"/>
                  </a:cubicBezTo>
                  <a:cubicBezTo>
                    <a:pt x="16419" y="14946"/>
                    <a:pt x="16114" y="14632"/>
                    <a:pt x="15809" y="14632"/>
                  </a:cubicBezTo>
                  <a:cubicBezTo>
                    <a:pt x="15503" y="14632"/>
                    <a:pt x="15198" y="14946"/>
                    <a:pt x="14778" y="15523"/>
                  </a:cubicBezTo>
                  <a:cubicBezTo>
                    <a:pt x="14358" y="16100"/>
                    <a:pt x="13824" y="16938"/>
                    <a:pt x="13557" y="17620"/>
                  </a:cubicBezTo>
                  <a:cubicBezTo>
                    <a:pt x="13290" y="18302"/>
                    <a:pt x="13290" y="18826"/>
                    <a:pt x="13481" y="19140"/>
                  </a:cubicBezTo>
                  <a:cubicBezTo>
                    <a:pt x="13672" y="19455"/>
                    <a:pt x="14053" y="19560"/>
                    <a:pt x="14435" y="19560"/>
                  </a:cubicBezTo>
                  <a:cubicBezTo>
                    <a:pt x="14816" y="19560"/>
                    <a:pt x="15198" y="19455"/>
                    <a:pt x="15541" y="19245"/>
                  </a:cubicBezTo>
                  <a:cubicBezTo>
                    <a:pt x="15885" y="19035"/>
                    <a:pt x="16190" y="18721"/>
                    <a:pt x="16496" y="18721"/>
                  </a:cubicBezTo>
                  <a:cubicBezTo>
                    <a:pt x="16801" y="18721"/>
                    <a:pt x="17106" y="19035"/>
                    <a:pt x="17450" y="19035"/>
                  </a:cubicBezTo>
                  <a:cubicBezTo>
                    <a:pt x="17793" y="19035"/>
                    <a:pt x="18175" y="18721"/>
                    <a:pt x="18671" y="17882"/>
                  </a:cubicBezTo>
                  <a:cubicBezTo>
                    <a:pt x="19167" y="17043"/>
                    <a:pt x="19778" y="15680"/>
                    <a:pt x="20274" y="13006"/>
                  </a:cubicBezTo>
                  <a:cubicBezTo>
                    <a:pt x="20770" y="10333"/>
                    <a:pt x="21151" y="6348"/>
                    <a:pt x="21342" y="4094"/>
                  </a:cubicBezTo>
                  <a:cubicBezTo>
                    <a:pt x="21533" y="1839"/>
                    <a:pt x="21533" y="1315"/>
                    <a:pt x="21419" y="843"/>
                  </a:cubicBezTo>
                  <a:cubicBezTo>
                    <a:pt x="21304" y="371"/>
                    <a:pt x="21075" y="-48"/>
                    <a:pt x="20922" y="4"/>
                  </a:cubicBezTo>
                  <a:cubicBezTo>
                    <a:pt x="20770" y="57"/>
                    <a:pt x="20693" y="581"/>
                    <a:pt x="20541" y="2888"/>
                  </a:cubicBezTo>
                  <a:cubicBezTo>
                    <a:pt x="20388" y="5195"/>
                    <a:pt x="20159" y="9284"/>
                    <a:pt x="20121" y="12220"/>
                  </a:cubicBezTo>
                  <a:cubicBezTo>
                    <a:pt x="20083" y="15156"/>
                    <a:pt x="20235" y="16938"/>
                    <a:pt x="20503" y="17935"/>
                  </a:cubicBezTo>
                  <a:cubicBezTo>
                    <a:pt x="20770" y="18931"/>
                    <a:pt x="21151" y="19140"/>
                    <a:pt x="21533" y="19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2" name="Line"/>
            <p:cNvSpPr/>
            <p:nvPr/>
          </p:nvSpPr>
          <p:spPr>
            <a:xfrm>
              <a:off x="7630630" y="5438065"/>
              <a:ext cx="108725" cy="2456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812" h="21430" fill="norm" stroke="1" extrusionOk="0">
                  <a:moveTo>
                    <a:pt x="14986" y="2599"/>
                  </a:moveTo>
                  <a:cubicBezTo>
                    <a:pt x="13829" y="1676"/>
                    <a:pt x="12672" y="753"/>
                    <a:pt x="10743" y="292"/>
                  </a:cubicBezTo>
                  <a:cubicBezTo>
                    <a:pt x="8815" y="-170"/>
                    <a:pt x="6115" y="-170"/>
                    <a:pt x="3607" y="938"/>
                  </a:cubicBezTo>
                  <a:cubicBezTo>
                    <a:pt x="1100" y="2045"/>
                    <a:pt x="-1214" y="4261"/>
                    <a:pt x="715" y="6753"/>
                  </a:cubicBezTo>
                  <a:cubicBezTo>
                    <a:pt x="2643" y="9245"/>
                    <a:pt x="8815" y="12015"/>
                    <a:pt x="12672" y="13768"/>
                  </a:cubicBezTo>
                  <a:cubicBezTo>
                    <a:pt x="16529" y="15522"/>
                    <a:pt x="18072" y="16261"/>
                    <a:pt x="19036" y="17184"/>
                  </a:cubicBezTo>
                  <a:cubicBezTo>
                    <a:pt x="20000" y="18107"/>
                    <a:pt x="20386" y="19215"/>
                    <a:pt x="18265" y="20045"/>
                  </a:cubicBezTo>
                  <a:cubicBezTo>
                    <a:pt x="16143" y="20876"/>
                    <a:pt x="11515" y="21430"/>
                    <a:pt x="8429" y="21430"/>
                  </a:cubicBezTo>
                  <a:cubicBezTo>
                    <a:pt x="5343" y="21430"/>
                    <a:pt x="3800" y="20876"/>
                    <a:pt x="4957" y="19307"/>
                  </a:cubicBezTo>
                  <a:cubicBezTo>
                    <a:pt x="6115" y="17738"/>
                    <a:pt x="9972" y="15153"/>
                    <a:pt x="12865" y="13584"/>
                  </a:cubicBezTo>
                  <a:cubicBezTo>
                    <a:pt x="15757" y="12015"/>
                    <a:pt x="17686" y="11461"/>
                    <a:pt x="19615" y="109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3" name="Line"/>
            <p:cNvSpPr/>
            <p:nvPr/>
          </p:nvSpPr>
          <p:spPr>
            <a:xfrm>
              <a:off x="7807618" y="5523796"/>
              <a:ext cx="483103" cy="1662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201" fill="norm" stroke="1" extrusionOk="0">
                  <a:moveTo>
                    <a:pt x="871" y="155"/>
                  </a:moveTo>
                  <a:cubicBezTo>
                    <a:pt x="494" y="6095"/>
                    <a:pt x="117" y="12035"/>
                    <a:pt x="22" y="15680"/>
                  </a:cubicBezTo>
                  <a:cubicBezTo>
                    <a:pt x="-72" y="19325"/>
                    <a:pt x="117" y="20675"/>
                    <a:pt x="871" y="21080"/>
                  </a:cubicBezTo>
                  <a:cubicBezTo>
                    <a:pt x="1626" y="21485"/>
                    <a:pt x="2946" y="20945"/>
                    <a:pt x="4125" y="18380"/>
                  </a:cubicBezTo>
                  <a:cubicBezTo>
                    <a:pt x="5304" y="15815"/>
                    <a:pt x="6342" y="11225"/>
                    <a:pt x="6861" y="7985"/>
                  </a:cubicBezTo>
                  <a:cubicBezTo>
                    <a:pt x="7380" y="4745"/>
                    <a:pt x="7380" y="2855"/>
                    <a:pt x="7238" y="2450"/>
                  </a:cubicBezTo>
                  <a:cubicBezTo>
                    <a:pt x="7097" y="2045"/>
                    <a:pt x="6814" y="3125"/>
                    <a:pt x="6766" y="5015"/>
                  </a:cubicBezTo>
                  <a:cubicBezTo>
                    <a:pt x="6719" y="6905"/>
                    <a:pt x="6908" y="9605"/>
                    <a:pt x="7144" y="11495"/>
                  </a:cubicBezTo>
                  <a:cubicBezTo>
                    <a:pt x="7380" y="13385"/>
                    <a:pt x="7662" y="14465"/>
                    <a:pt x="8040" y="15140"/>
                  </a:cubicBezTo>
                  <a:cubicBezTo>
                    <a:pt x="8417" y="15815"/>
                    <a:pt x="8889" y="16085"/>
                    <a:pt x="9360" y="14735"/>
                  </a:cubicBezTo>
                  <a:cubicBezTo>
                    <a:pt x="9832" y="13385"/>
                    <a:pt x="10304" y="10415"/>
                    <a:pt x="10587" y="8255"/>
                  </a:cubicBezTo>
                  <a:cubicBezTo>
                    <a:pt x="10869" y="6095"/>
                    <a:pt x="10964" y="4745"/>
                    <a:pt x="11152" y="3530"/>
                  </a:cubicBezTo>
                  <a:cubicBezTo>
                    <a:pt x="11341" y="2315"/>
                    <a:pt x="11624" y="1235"/>
                    <a:pt x="11813" y="1370"/>
                  </a:cubicBezTo>
                  <a:cubicBezTo>
                    <a:pt x="12001" y="1505"/>
                    <a:pt x="12096" y="2855"/>
                    <a:pt x="12143" y="5015"/>
                  </a:cubicBezTo>
                  <a:cubicBezTo>
                    <a:pt x="12190" y="7175"/>
                    <a:pt x="12190" y="10145"/>
                    <a:pt x="12190" y="12440"/>
                  </a:cubicBezTo>
                  <a:cubicBezTo>
                    <a:pt x="12190" y="14735"/>
                    <a:pt x="12190" y="16355"/>
                    <a:pt x="12284" y="16490"/>
                  </a:cubicBezTo>
                  <a:cubicBezTo>
                    <a:pt x="12379" y="16625"/>
                    <a:pt x="12567" y="15275"/>
                    <a:pt x="12803" y="13385"/>
                  </a:cubicBezTo>
                  <a:cubicBezTo>
                    <a:pt x="13039" y="11495"/>
                    <a:pt x="13322" y="9065"/>
                    <a:pt x="13652" y="7310"/>
                  </a:cubicBezTo>
                  <a:cubicBezTo>
                    <a:pt x="13982" y="5555"/>
                    <a:pt x="14359" y="4475"/>
                    <a:pt x="14642" y="4745"/>
                  </a:cubicBezTo>
                  <a:cubicBezTo>
                    <a:pt x="14925" y="5015"/>
                    <a:pt x="15114" y="6635"/>
                    <a:pt x="15208" y="8120"/>
                  </a:cubicBezTo>
                  <a:cubicBezTo>
                    <a:pt x="15303" y="9605"/>
                    <a:pt x="15303" y="10955"/>
                    <a:pt x="15444" y="11090"/>
                  </a:cubicBezTo>
                  <a:cubicBezTo>
                    <a:pt x="15586" y="11225"/>
                    <a:pt x="15869" y="10145"/>
                    <a:pt x="16387" y="8255"/>
                  </a:cubicBezTo>
                  <a:cubicBezTo>
                    <a:pt x="16906" y="6365"/>
                    <a:pt x="17661" y="3665"/>
                    <a:pt x="18274" y="2045"/>
                  </a:cubicBezTo>
                  <a:cubicBezTo>
                    <a:pt x="18887" y="425"/>
                    <a:pt x="19359" y="-115"/>
                    <a:pt x="19783" y="20"/>
                  </a:cubicBezTo>
                  <a:cubicBezTo>
                    <a:pt x="20207" y="155"/>
                    <a:pt x="20585" y="965"/>
                    <a:pt x="20868" y="3800"/>
                  </a:cubicBezTo>
                  <a:cubicBezTo>
                    <a:pt x="21151" y="6635"/>
                    <a:pt x="21339" y="11495"/>
                    <a:pt x="21528" y="163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4" name="Line"/>
            <p:cNvSpPr/>
            <p:nvPr/>
          </p:nvSpPr>
          <p:spPr>
            <a:xfrm>
              <a:off x="8649407" y="5298662"/>
              <a:ext cx="396964" cy="662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311" fill="norm" stroke="1" extrusionOk="0">
                  <a:moveTo>
                    <a:pt x="11896" y="9944"/>
                  </a:moveTo>
                  <a:cubicBezTo>
                    <a:pt x="11321" y="9399"/>
                    <a:pt x="10747" y="8854"/>
                    <a:pt x="9713" y="8445"/>
                  </a:cubicBezTo>
                  <a:cubicBezTo>
                    <a:pt x="8679" y="8037"/>
                    <a:pt x="7185" y="7764"/>
                    <a:pt x="5692" y="7968"/>
                  </a:cubicBezTo>
                  <a:cubicBezTo>
                    <a:pt x="4198" y="8173"/>
                    <a:pt x="2704" y="8854"/>
                    <a:pt x="1670" y="9672"/>
                  </a:cubicBezTo>
                  <a:cubicBezTo>
                    <a:pt x="636" y="10490"/>
                    <a:pt x="62" y="11443"/>
                    <a:pt x="4" y="12023"/>
                  </a:cubicBezTo>
                  <a:cubicBezTo>
                    <a:pt x="-53" y="12602"/>
                    <a:pt x="407" y="12806"/>
                    <a:pt x="1383" y="12772"/>
                  </a:cubicBezTo>
                  <a:cubicBezTo>
                    <a:pt x="2360" y="12738"/>
                    <a:pt x="3853" y="12466"/>
                    <a:pt x="5060" y="11852"/>
                  </a:cubicBezTo>
                  <a:cubicBezTo>
                    <a:pt x="6266" y="11239"/>
                    <a:pt x="7185" y="10285"/>
                    <a:pt x="7932" y="8684"/>
                  </a:cubicBezTo>
                  <a:cubicBezTo>
                    <a:pt x="8679" y="7083"/>
                    <a:pt x="9253" y="4834"/>
                    <a:pt x="10230" y="3267"/>
                  </a:cubicBezTo>
                  <a:cubicBezTo>
                    <a:pt x="11207" y="1700"/>
                    <a:pt x="12585" y="814"/>
                    <a:pt x="13619" y="371"/>
                  </a:cubicBezTo>
                  <a:cubicBezTo>
                    <a:pt x="14653" y="-72"/>
                    <a:pt x="15343" y="-72"/>
                    <a:pt x="15860" y="132"/>
                  </a:cubicBezTo>
                  <a:cubicBezTo>
                    <a:pt x="16377" y="337"/>
                    <a:pt x="16721" y="746"/>
                    <a:pt x="16492" y="1836"/>
                  </a:cubicBezTo>
                  <a:cubicBezTo>
                    <a:pt x="16262" y="2926"/>
                    <a:pt x="15458" y="4698"/>
                    <a:pt x="14079" y="6537"/>
                  </a:cubicBezTo>
                  <a:cubicBezTo>
                    <a:pt x="12700" y="8377"/>
                    <a:pt x="10747" y="10285"/>
                    <a:pt x="9024" y="12159"/>
                  </a:cubicBezTo>
                  <a:cubicBezTo>
                    <a:pt x="7300" y="14033"/>
                    <a:pt x="5807" y="15872"/>
                    <a:pt x="5002" y="17337"/>
                  </a:cubicBezTo>
                  <a:cubicBezTo>
                    <a:pt x="4198" y="18802"/>
                    <a:pt x="4083" y="19893"/>
                    <a:pt x="4658" y="20574"/>
                  </a:cubicBezTo>
                  <a:cubicBezTo>
                    <a:pt x="5232" y="21255"/>
                    <a:pt x="6496" y="21528"/>
                    <a:pt x="7875" y="21119"/>
                  </a:cubicBezTo>
                  <a:cubicBezTo>
                    <a:pt x="9253" y="20710"/>
                    <a:pt x="10747" y="19620"/>
                    <a:pt x="11551" y="18496"/>
                  </a:cubicBezTo>
                  <a:cubicBezTo>
                    <a:pt x="12356" y="17372"/>
                    <a:pt x="12470" y="16213"/>
                    <a:pt x="12241" y="15430"/>
                  </a:cubicBezTo>
                  <a:cubicBezTo>
                    <a:pt x="12011" y="14646"/>
                    <a:pt x="11436" y="14237"/>
                    <a:pt x="11551" y="13931"/>
                  </a:cubicBezTo>
                  <a:cubicBezTo>
                    <a:pt x="11666" y="13624"/>
                    <a:pt x="12470" y="13419"/>
                    <a:pt x="14251" y="13079"/>
                  </a:cubicBezTo>
                  <a:cubicBezTo>
                    <a:pt x="16032" y="12738"/>
                    <a:pt x="18790" y="12261"/>
                    <a:pt x="21547" y="11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5" name="Line"/>
            <p:cNvSpPr/>
            <p:nvPr/>
          </p:nvSpPr>
          <p:spPr>
            <a:xfrm>
              <a:off x="9353561" y="5534823"/>
              <a:ext cx="99210" cy="1411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2" h="20574" fill="norm" stroke="1" extrusionOk="0">
                  <a:moveTo>
                    <a:pt x="6242" y="9678"/>
                  </a:moveTo>
                  <a:cubicBezTo>
                    <a:pt x="7592" y="8444"/>
                    <a:pt x="8942" y="7209"/>
                    <a:pt x="10517" y="5358"/>
                  </a:cubicBezTo>
                  <a:cubicBezTo>
                    <a:pt x="12092" y="3506"/>
                    <a:pt x="13892" y="1038"/>
                    <a:pt x="13217" y="266"/>
                  </a:cubicBezTo>
                  <a:cubicBezTo>
                    <a:pt x="12542" y="-505"/>
                    <a:pt x="9392" y="421"/>
                    <a:pt x="6467" y="2735"/>
                  </a:cubicBezTo>
                  <a:cubicBezTo>
                    <a:pt x="3542" y="5049"/>
                    <a:pt x="842" y="8752"/>
                    <a:pt x="167" y="12146"/>
                  </a:cubicBezTo>
                  <a:cubicBezTo>
                    <a:pt x="-508" y="15541"/>
                    <a:pt x="842" y="18626"/>
                    <a:pt x="4667" y="19861"/>
                  </a:cubicBezTo>
                  <a:cubicBezTo>
                    <a:pt x="8492" y="21095"/>
                    <a:pt x="14792" y="20478"/>
                    <a:pt x="21092" y="19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6" name="Line"/>
            <p:cNvSpPr/>
            <p:nvPr/>
          </p:nvSpPr>
          <p:spPr>
            <a:xfrm>
              <a:off x="9503570" y="5537711"/>
              <a:ext cx="139701" cy="154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876"/>
                  </a:moveTo>
                  <a:cubicBezTo>
                    <a:pt x="2618" y="584"/>
                    <a:pt x="5236" y="292"/>
                    <a:pt x="7527" y="1459"/>
                  </a:cubicBezTo>
                  <a:cubicBezTo>
                    <a:pt x="9818" y="2627"/>
                    <a:pt x="11782" y="5254"/>
                    <a:pt x="12927" y="8319"/>
                  </a:cubicBezTo>
                  <a:cubicBezTo>
                    <a:pt x="14073" y="11384"/>
                    <a:pt x="14400" y="14886"/>
                    <a:pt x="14073" y="17222"/>
                  </a:cubicBezTo>
                  <a:cubicBezTo>
                    <a:pt x="13745" y="19557"/>
                    <a:pt x="12764" y="20724"/>
                    <a:pt x="11455" y="21162"/>
                  </a:cubicBezTo>
                  <a:cubicBezTo>
                    <a:pt x="10145" y="21600"/>
                    <a:pt x="8509" y="21308"/>
                    <a:pt x="7691" y="20141"/>
                  </a:cubicBezTo>
                  <a:cubicBezTo>
                    <a:pt x="6873" y="18973"/>
                    <a:pt x="6873" y="16930"/>
                    <a:pt x="8509" y="13719"/>
                  </a:cubicBezTo>
                  <a:cubicBezTo>
                    <a:pt x="10145" y="10508"/>
                    <a:pt x="13418" y="6130"/>
                    <a:pt x="15873" y="3649"/>
                  </a:cubicBezTo>
                  <a:cubicBezTo>
                    <a:pt x="18327" y="1168"/>
                    <a:pt x="19964" y="58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7" name="Line"/>
            <p:cNvSpPr/>
            <p:nvPr/>
          </p:nvSpPr>
          <p:spPr>
            <a:xfrm>
              <a:off x="9681370" y="5483466"/>
              <a:ext cx="497418" cy="1972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9" fill="norm" stroke="1" extrusionOk="0">
                  <a:moveTo>
                    <a:pt x="0" y="5888"/>
                  </a:moveTo>
                  <a:cubicBezTo>
                    <a:pt x="827" y="8876"/>
                    <a:pt x="1654" y="11863"/>
                    <a:pt x="2114" y="14046"/>
                  </a:cubicBezTo>
                  <a:cubicBezTo>
                    <a:pt x="2574" y="16229"/>
                    <a:pt x="2666" y="17608"/>
                    <a:pt x="2666" y="18871"/>
                  </a:cubicBezTo>
                  <a:cubicBezTo>
                    <a:pt x="2666" y="20135"/>
                    <a:pt x="2574" y="21284"/>
                    <a:pt x="2390" y="21399"/>
                  </a:cubicBezTo>
                  <a:cubicBezTo>
                    <a:pt x="2206" y="21514"/>
                    <a:pt x="1930" y="20595"/>
                    <a:pt x="1884" y="18986"/>
                  </a:cubicBezTo>
                  <a:cubicBezTo>
                    <a:pt x="1838" y="17378"/>
                    <a:pt x="2022" y="15080"/>
                    <a:pt x="2711" y="12667"/>
                  </a:cubicBezTo>
                  <a:cubicBezTo>
                    <a:pt x="3401" y="10254"/>
                    <a:pt x="4596" y="7727"/>
                    <a:pt x="5653" y="6578"/>
                  </a:cubicBezTo>
                  <a:cubicBezTo>
                    <a:pt x="6710" y="5429"/>
                    <a:pt x="7629" y="5659"/>
                    <a:pt x="8318" y="5888"/>
                  </a:cubicBezTo>
                  <a:cubicBezTo>
                    <a:pt x="9008" y="6118"/>
                    <a:pt x="9467" y="6348"/>
                    <a:pt x="9421" y="6463"/>
                  </a:cubicBezTo>
                  <a:cubicBezTo>
                    <a:pt x="9375" y="6578"/>
                    <a:pt x="8824" y="6578"/>
                    <a:pt x="8226" y="7727"/>
                  </a:cubicBezTo>
                  <a:cubicBezTo>
                    <a:pt x="7629" y="8876"/>
                    <a:pt x="6986" y="11174"/>
                    <a:pt x="6664" y="13127"/>
                  </a:cubicBezTo>
                  <a:cubicBezTo>
                    <a:pt x="6342" y="15080"/>
                    <a:pt x="6342" y="16688"/>
                    <a:pt x="6618" y="17608"/>
                  </a:cubicBezTo>
                  <a:cubicBezTo>
                    <a:pt x="6894" y="18527"/>
                    <a:pt x="7445" y="18757"/>
                    <a:pt x="7905" y="18412"/>
                  </a:cubicBezTo>
                  <a:cubicBezTo>
                    <a:pt x="8364" y="18067"/>
                    <a:pt x="8732" y="17148"/>
                    <a:pt x="9008" y="15540"/>
                  </a:cubicBezTo>
                  <a:cubicBezTo>
                    <a:pt x="9283" y="13931"/>
                    <a:pt x="9467" y="11633"/>
                    <a:pt x="9605" y="9910"/>
                  </a:cubicBezTo>
                  <a:cubicBezTo>
                    <a:pt x="9743" y="8186"/>
                    <a:pt x="9835" y="7037"/>
                    <a:pt x="10019" y="6003"/>
                  </a:cubicBezTo>
                  <a:cubicBezTo>
                    <a:pt x="10203" y="4969"/>
                    <a:pt x="10478" y="4050"/>
                    <a:pt x="10800" y="4165"/>
                  </a:cubicBezTo>
                  <a:cubicBezTo>
                    <a:pt x="11122" y="4280"/>
                    <a:pt x="11489" y="5429"/>
                    <a:pt x="11857" y="7037"/>
                  </a:cubicBezTo>
                  <a:cubicBezTo>
                    <a:pt x="12225" y="8646"/>
                    <a:pt x="12592" y="10714"/>
                    <a:pt x="12776" y="12552"/>
                  </a:cubicBezTo>
                  <a:cubicBezTo>
                    <a:pt x="12960" y="14391"/>
                    <a:pt x="12960" y="15999"/>
                    <a:pt x="12822" y="16344"/>
                  </a:cubicBezTo>
                  <a:cubicBezTo>
                    <a:pt x="12684" y="16688"/>
                    <a:pt x="12409" y="15769"/>
                    <a:pt x="12592" y="13931"/>
                  </a:cubicBezTo>
                  <a:cubicBezTo>
                    <a:pt x="12776" y="12093"/>
                    <a:pt x="13420" y="9335"/>
                    <a:pt x="14477" y="7382"/>
                  </a:cubicBezTo>
                  <a:cubicBezTo>
                    <a:pt x="15534" y="5429"/>
                    <a:pt x="17004" y="4280"/>
                    <a:pt x="18107" y="3591"/>
                  </a:cubicBezTo>
                  <a:cubicBezTo>
                    <a:pt x="19210" y="2901"/>
                    <a:pt x="19946" y="2671"/>
                    <a:pt x="20543" y="2212"/>
                  </a:cubicBezTo>
                  <a:cubicBezTo>
                    <a:pt x="21140" y="1752"/>
                    <a:pt x="21600" y="1063"/>
                    <a:pt x="21600" y="603"/>
                  </a:cubicBezTo>
                  <a:cubicBezTo>
                    <a:pt x="21600" y="144"/>
                    <a:pt x="21140" y="-86"/>
                    <a:pt x="20681" y="29"/>
                  </a:cubicBezTo>
                  <a:cubicBezTo>
                    <a:pt x="20221" y="144"/>
                    <a:pt x="19762" y="603"/>
                    <a:pt x="19486" y="1408"/>
                  </a:cubicBezTo>
                  <a:cubicBezTo>
                    <a:pt x="19210" y="2212"/>
                    <a:pt x="19118" y="3361"/>
                    <a:pt x="19256" y="4969"/>
                  </a:cubicBezTo>
                  <a:cubicBezTo>
                    <a:pt x="19394" y="6578"/>
                    <a:pt x="19762" y="8646"/>
                    <a:pt x="20037" y="10369"/>
                  </a:cubicBezTo>
                  <a:cubicBezTo>
                    <a:pt x="20313" y="12093"/>
                    <a:pt x="20497" y="13471"/>
                    <a:pt x="20635" y="14850"/>
                  </a:cubicBezTo>
                  <a:cubicBezTo>
                    <a:pt x="20773" y="16229"/>
                    <a:pt x="20865" y="17608"/>
                    <a:pt x="20129" y="18642"/>
                  </a:cubicBezTo>
                  <a:cubicBezTo>
                    <a:pt x="19394" y="19676"/>
                    <a:pt x="17831" y="20365"/>
                    <a:pt x="16269" y="210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8" name="Line"/>
            <p:cNvSpPr/>
            <p:nvPr/>
          </p:nvSpPr>
          <p:spPr>
            <a:xfrm>
              <a:off x="6850121" y="5964340"/>
              <a:ext cx="259500" cy="360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9" h="21530" fill="norm" stroke="1" extrusionOk="0">
                  <a:moveTo>
                    <a:pt x="1509" y="5235"/>
                  </a:moveTo>
                  <a:cubicBezTo>
                    <a:pt x="1334" y="9151"/>
                    <a:pt x="1158" y="13067"/>
                    <a:pt x="1070" y="15341"/>
                  </a:cubicBezTo>
                  <a:cubicBezTo>
                    <a:pt x="983" y="17614"/>
                    <a:pt x="983" y="18246"/>
                    <a:pt x="807" y="18941"/>
                  </a:cubicBezTo>
                  <a:cubicBezTo>
                    <a:pt x="631" y="19635"/>
                    <a:pt x="280" y="20393"/>
                    <a:pt x="105" y="20456"/>
                  </a:cubicBezTo>
                  <a:cubicBezTo>
                    <a:pt x="-71" y="20519"/>
                    <a:pt x="-71" y="19888"/>
                    <a:pt x="456" y="17993"/>
                  </a:cubicBezTo>
                  <a:cubicBezTo>
                    <a:pt x="983" y="16098"/>
                    <a:pt x="2036" y="12941"/>
                    <a:pt x="3529" y="10035"/>
                  </a:cubicBezTo>
                  <a:cubicBezTo>
                    <a:pt x="5022" y="7130"/>
                    <a:pt x="6953" y="4477"/>
                    <a:pt x="8358" y="2835"/>
                  </a:cubicBezTo>
                  <a:cubicBezTo>
                    <a:pt x="9763" y="1193"/>
                    <a:pt x="10641" y="562"/>
                    <a:pt x="11783" y="246"/>
                  </a:cubicBezTo>
                  <a:cubicBezTo>
                    <a:pt x="12924" y="-70"/>
                    <a:pt x="14329" y="-70"/>
                    <a:pt x="15295" y="183"/>
                  </a:cubicBezTo>
                  <a:cubicBezTo>
                    <a:pt x="16261" y="435"/>
                    <a:pt x="16788" y="941"/>
                    <a:pt x="16875" y="2267"/>
                  </a:cubicBezTo>
                  <a:cubicBezTo>
                    <a:pt x="16963" y="3593"/>
                    <a:pt x="16612" y="5741"/>
                    <a:pt x="15207" y="7446"/>
                  </a:cubicBezTo>
                  <a:cubicBezTo>
                    <a:pt x="13802" y="9151"/>
                    <a:pt x="11344" y="10414"/>
                    <a:pt x="9500" y="11046"/>
                  </a:cubicBezTo>
                  <a:cubicBezTo>
                    <a:pt x="7656" y="11677"/>
                    <a:pt x="6427" y="11677"/>
                    <a:pt x="5988" y="11993"/>
                  </a:cubicBezTo>
                  <a:cubicBezTo>
                    <a:pt x="5549" y="12309"/>
                    <a:pt x="5900" y="12941"/>
                    <a:pt x="7831" y="14267"/>
                  </a:cubicBezTo>
                  <a:cubicBezTo>
                    <a:pt x="9763" y="15593"/>
                    <a:pt x="13275" y="17614"/>
                    <a:pt x="15822" y="18941"/>
                  </a:cubicBezTo>
                  <a:cubicBezTo>
                    <a:pt x="18368" y="20267"/>
                    <a:pt x="19949" y="20898"/>
                    <a:pt x="21529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39" name="Line"/>
            <p:cNvSpPr/>
            <p:nvPr/>
          </p:nvSpPr>
          <p:spPr>
            <a:xfrm>
              <a:off x="7202059" y="6047157"/>
              <a:ext cx="137442" cy="289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4" h="21389" fill="norm" stroke="1" extrusionOk="0">
                  <a:moveTo>
                    <a:pt x="17837" y="2241"/>
                  </a:moveTo>
                  <a:cubicBezTo>
                    <a:pt x="17192" y="1458"/>
                    <a:pt x="16547" y="676"/>
                    <a:pt x="15419" y="284"/>
                  </a:cubicBezTo>
                  <a:cubicBezTo>
                    <a:pt x="14290" y="-107"/>
                    <a:pt x="12679" y="-107"/>
                    <a:pt x="10422" y="363"/>
                  </a:cubicBezTo>
                  <a:cubicBezTo>
                    <a:pt x="8165" y="832"/>
                    <a:pt x="5264" y="1771"/>
                    <a:pt x="3329" y="2554"/>
                  </a:cubicBezTo>
                  <a:cubicBezTo>
                    <a:pt x="1395" y="3336"/>
                    <a:pt x="428" y="3963"/>
                    <a:pt x="105" y="4667"/>
                  </a:cubicBezTo>
                  <a:cubicBezTo>
                    <a:pt x="-217" y="5371"/>
                    <a:pt x="105" y="6154"/>
                    <a:pt x="2362" y="7563"/>
                  </a:cubicBezTo>
                  <a:cubicBezTo>
                    <a:pt x="4619" y="8971"/>
                    <a:pt x="8810" y="11006"/>
                    <a:pt x="12195" y="12728"/>
                  </a:cubicBezTo>
                  <a:cubicBezTo>
                    <a:pt x="15580" y="14450"/>
                    <a:pt x="18159" y="15858"/>
                    <a:pt x="19610" y="17032"/>
                  </a:cubicBezTo>
                  <a:cubicBezTo>
                    <a:pt x="21061" y="18206"/>
                    <a:pt x="21383" y="19145"/>
                    <a:pt x="20255" y="19850"/>
                  </a:cubicBezTo>
                  <a:cubicBezTo>
                    <a:pt x="19126" y="20554"/>
                    <a:pt x="16547" y="21023"/>
                    <a:pt x="14129" y="21258"/>
                  </a:cubicBezTo>
                  <a:cubicBezTo>
                    <a:pt x="11711" y="21493"/>
                    <a:pt x="9455" y="21493"/>
                    <a:pt x="7359" y="20554"/>
                  </a:cubicBezTo>
                  <a:cubicBezTo>
                    <a:pt x="5264" y="19615"/>
                    <a:pt x="3329" y="17736"/>
                    <a:pt x="1395" y="158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0" name="Line"/>
            <p:cNvSpPr/>
            <p:nvPr/>
          </p:nvSpPr>
          <p:spPr>
            <a:xfrm>
              <a:off x="7415488" y="6043251"/>
              <a:ext cx="189433" cy="259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22" fill="norm" stroke="1" extrusionOk="0">
                  <a:moveTo>
                    <a:pt x="21479" y="3829"/>
                  </a:moveTo>
                  <a:cubicBezTo>
                    <a:pt x="21479" y="2620"/>
                    <a:pt x="21479" y="1410"/>
                    <a:pt x="20879" y="719"/>
                  </a:cubicBezTo>
                  <a:cubicBezTo>
                    <a:pt x="20279" y="28"/>
                    <a:pt x="19079" y="-145"/>
                    <a:pt x="16799" y="114"/>
                  </a:cubicBezTo>
                  <a:cubicBezTo>
                    <a:pt x="14519" y="373"/>
                    <a:pt x="11159" y="1065"/>
                    <a:pt x="8399" y="2706"/>
                  </a:cubicBezTo>
                  <a:cubicBezTo>
                    <a:pt x="5639" y="4348"/>
                    <a:pt x="3479" y="6940"/>
                    <a:pt x="2159" y="9186"/>
                  </a:cubicBezTo>
                  <a:cubicBezTo>
                    <a:pt x="839" y="11433"/>
                    <a:pt x="359" y="13333"/>
                    <a:pt x="119" y="14802"/>
                  </a:cubicBezTo>
                  <a:cubicBezTo>
                    <a:pt x="-121" y="16271"/>
                    <a:pt x="-121" y="17308"/>
                    <a:pt x="1319" y="18431"/>
                  </a:cubicBezTo>
                  <a:cubicBezTo>
                    <a:pt x="2759" y="19554"/>
                    <a:pt x="5639" y="20764"/>
                    <a:pt x="8759" y="21109"/>
                  </a:cubicBezTo>
                  <a:cubicBezTo>
                    <a:pt x="11879" y="21455"/>
                    <a:pt x="15239" y="20937"/>
                    <a:pt x="18599" y="204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1" name="Line"/>
            <p:cNvSpPr/>
            <p:nvPr/>
          </p:nvSpPr>
          <p:spPr>
            <a:xfrm>
              <a:off x="7420770" y="6210811"/>
              <a:ext cx="114301" cy="1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2" name="Line"/>
            <p:cNvSpPr/>
            <p:nvPr/>
          </p:nvSpPr>
          <p:spPr>
            <a:xfrm>
              <a:off x="1521620" y="6809827"/>
              <a:ext cx="1028701" cy="2841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0" y="7040"/>
                  </a:moveTo>
                  <a:cubicBezTo>
                    <a:pt x="1467" y="6560"/>
                    <a:pt x="2933" y="6080"/>
                    <a:pt x="4467" y="5440"/>
                  </a:cubicBezTo>
                  <a:cubicBezTo>
                    <a:pt x="6000" y="4800"/>
                    <a:pt x="7600" y="4000"/>
                    <a:pt x="9222" y="3280"/>
                  </a:cubicBezTo>
                  <a:cubicBezTo>
                    <a:pt x="10844" y="2560"/>
                    <a:pt x="12489" y="1920"/>
                    <a:pt x="14044" y="1440"/>
                  </a:cubicBezTo>
                  <a:cubicBezTo>
                    <a:pt x="15600" y="960"/>
                    <a:pt x="17067" y="640"/>
                    <a:pt x="17933" y="400"/>
                  </a:cubicBezTo>
                  <a:cubicBezTo>
                    <a:pt x="18800" y="160"/>
                    <a:pt x="19067" y="0"/>
                    <a:pt x="19311" y="0"/>
                  </a:cubicBezTo>
                  <a:cubicBezTo>
                    <a:pt x="19556" y="0"/>
                    <a:pt x="19778" y="160"/>
                    <a:pt x="19756" y="480"/>
                  </a:cubicBezTo>
                  <a:cubicBezTo>
                    <a:pt x="19733" y="800"/>
                    <a:pt x="19467" y="1280"/>
                    <a:pt x="18533" y="2320"/>
                  </a:cubicBezTo>
                  <a:cubicBezTo>
                    <a:pt x="17600" y="3360"/>
                    <a:pt x="16000" y="4960"/>
                    <a:pt x="14356" y="6480"/>
                  </a:cubicBezTo>
                  <a:cubicBezTo>
                    <a:pt x="12711" y="8000"/>
                    <a:pt x="11022" y="9440"/>
                    <a:pt x="9378" y="10800"/>
                  </a:cubicBezTo>
                  <a:cubicBezTo>
                    <a:pt x="7733" y="12160"/>
                    <a:pt x="6133" y="13440"/>
                    <a:pt x="5156" y="14240"/>
                  </a:cubicBezTo>
                  <a:cubicBezTo>
                    <a:pt x="4178" y="15040"/>
                    <a:pt x="3822" y="15360"/>
                    <a:pt x="3489" y="15520"/>
                  </a:cubicBezTo>
                  <a:cubicBezTo>
                    <a:pt x="3156" y="15680"/>
                    <a:pt x="2844" y="15680"/>
                    <a:pt x="2911" y="15360"/>
                  </a:cubicBezTo>
                  <a:cubicBezTo>
                    <a:pt x="2978" y="15040"/>
                    <a:pt x="3422" y="14400"/>
                    <a:pt x="4400" y="13440"/>
                  </a:cubicBezTo>
                  <a:cubicBezTo>
                    <a:pt x="5378" y="12480"/>
                    <a:pt x="6889" y="11200"/>
                    <a:pt x="8444" y="10000"/>
                  </a:cubicBezTo>
                  <a:cubicBezTo>
                    <a:pt x="10000" y="8800"/>
                    <a:pt x="11600" y="7680"/>
                    <a:pt x="13222" y="6800"/>
                  </a:cubicBezTo>
                  <a:cubicBezTo>
                    <a:pt x="14844" y="5920"/>
                    <a:pt x="16489" y="5280"/>
                    <a:pt x="17489" y="5040"/>
                  </a:cubicBezTo>
                  <a:cubicBezTo>
                    <a:pt x="18489" y="4800"/>
                    <a:pt x="18844" y="4960"/>
                    <a:pt x="18889" y="5360"/>
                  </a:cubicBezTo>
                  <a:cubicBezTo>
                    <a:pt x="18933" y="5760"/>
                    <a:pt x="18667" y="6400"/>
                    <a:pt x="17778" y="7520"/>
                  </a:cubicBezTo>
                  <a:cubicBezTo>
                    <a:pt x="16889" y="8640"/>
                    <a:pt x="15378" y="10240"/>
                    <a:pt x="13844" y="11920"/>
                  </a:cubicBezTo>
                  <a:cubicBezTo>
                    <a:pt x="12311" y="13600"/>
                    <a:pt x="10756" y="15360"/>
                    <a:pt x="9200" y="16880"/>
                  </a:cubicBezTo>
                  <a:cubicBezTo>
                    <a:pt x="7644" y="18400"/>
                    <a:pt x="6089" y="19680"/>
                    <a:pt x="5178" y="20480"/>
                  </a:cubicBezTo>
                  <a:cubicBezTo>
                    <a:pt x="4267" y="21280"/>
                    <a:pt x="4000" y="21600"/>
                    <a:pt x="4000" y="21440"/>
                  </a:cubicBezTo>
                  <a:cubicBezTo>
                    <a:pt x="4000" y="21280"/>
                    <a:pt x="4267" y="20640"/>
                    <a:pt x="5156" y="19680"/>
                  </a:cubicBezTo>
                  <a:cubicBezTo>
                    <a:pt x="6044" y="18720"/>
                    <a:pt x="7556" y="17440"/>
                    <a:pt x="9133" y="16080"/>
                  </a:cubicBezTo>
                  <a:cubicBezTo>
                    <a:pt x="10711" y="14720"/>
                    <a:pt x="12356" y="13280"/>
                    <a:pt x="14244" y="11920"/>
                  </a:cubicBezTo>
                  <a:cubicBezTo>
                    <a:pt x="16133" y="10560"/>
                    <a:pt x="18267" y="9280"/>
                    <a:pt x="19533" y="8560"/>
                  </a:cubicBezTo>
                  <a:cubicBezTo>
                    <a:pt x="20800" y="7840"/>
                    <a:pt x="21200" y="7680"/>
                    <a:pt x="21600" y="7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4" name="Drawing"/>
          <p:cNvGrpSpPr/>
          <p:nvPr/>
        </p:nvGrpSpPr>
        <p:grpSpPr>
          <a:xfrm>
            <a:off x="2362200" y="1236418"/>
            <a:ext cx="10337800" cy="7672632"/>
            <a:chOff x="0" y="0"/>
            <a:chExt cx="10337800" cy="7672632"/>
          </a:xfrm>
        </p:grpSpPr>
        <p:sp>
          <p:nvSpPr>
            <p:cNvPr id="4245" name="Line"/>
            <p:cNvSpPr/>
            <p:nvPr/>
          </p:nvSpPr>
          <p:spPr>
            <a:xfrm>
              <a:off x="31878" y="0"/>
              <a:ext cx="222122" cy="543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51" fill="norm" stroke="1" extrusionOk="0">
                  <a:moveTo>
                    <a:pt x="21184" y="2315"/>
                  </a:moveTo>
                  <a:cubicBezTo>
                    <a:pt x="21184" y="1900"/>
                    <a:pt x="21184" y="1484"/>
                    <a:pt x="21184" y="1069"/>
                  </a:cubicBezTo>
                  <a:cubicBezTo>
                    <a:pt x="21184" y="654"/>
                    <a:pt x="21184" y="238"/>
                    <a:pt x="20679" y="72"/>
                  </a:cubicBezTo>
                  <a:cubicBezTo>
                    <a:pt x="20175" y="-94"/>
                    <a:pt x="19165" y="-11"/>
                    <a:pt x="17046" y="737"/>
                  </a:cubicBezTo>
                  <a:cubicBezTo>
                    <a:pt x="14926" y="1484"/>
                    <a:pt x="11696" y="2897"/>
                    <a:pt x="8567" y="4974"/>
                  </a:cubicBezTo>
                  <a:cubicBezTo>
                    <a:pt x="5438" y="7051"/>
                    <a:pt x="2410" y="9792"/>
                    <a:pt x="997" y="12326"/>
                  </a:cubicBezTo>
                  <a:cubicBezTo>
                    <a:pt x="-416" y="14860"/>
                    <a:pt x="-214" y="17186"/>
                    <a:pt x="896" y="18723"/>
                  </a:cubicBezTo>
                  <a:cubicBezTo>
                    <a:pt x="2006" y="20260"/>
                    <a:pt x="4025" y="21008"/>
                    <a:pt x="6145" y="21257"/>
                  </a:cubicBezTo>
                  <a:cubicBezTo>
                    <a:pt x="8264" y="21506"/>
                    <a:pt x="10485" y="21257"/>
                    <a:pt x="12605" y="20551"/>
                  </a:cubicBezTo>
                  <a:cubicBezTo>
                    <a:pt x="14724" y="19844"/>
                    <a:pt x="16743" y="18681"/>
                    <a:pt x="17954" y="17684"/>
                  </a:cubicBezTo>
                  <a:cubicBezTo>
                    <a:pt x="19165" y="16688"/>
                    <a:pt x="19569" y="15857"/>
                    <a:pt x="19569" y="15234"/>
                  </a:cubicBezTo>
                  <a:cubicBezTo>
                    <a:pt x="19569" y="14611"/>
                    <a:pt x="19165" y="14195"/>
                    <a:pt x="18358" y="13988"/>
                  </a:cubicBezTo>
                  <a:cubicBezTo>
                    <a:pt x="17550" y="13780"/>
                    <a:pt x="16339" y="13780"/>
                    <a:pt x="15633" y="14071"/>
                  </a:cubicBezTo>
                  <a:cubicBezTo>
                    <a:pt x="14926" y="14361"/>
                    <a:pt x="14724" y="14943"/>
                    <a:pt x="15027" y="15358"/>
                  </a:cubicBezTo>
                  <a:cubicBezTo>
                    <a:pt x="15330" y="15774"/>
                    <a:pt x="16137" y="16023"/>
                    <a:pt x="16945" y="16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6" name="Line"/>
            <p:cNvSpPr/>
            <p:nvPr/>
          </p:nvSpPr>
          <p:spPr>
            <a:xfrm>
              <a:off x="311150" y="376482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7" name="Line"/>
            <p:cNvSpPr/>
            <p:nvPr/>
          </p:nvSpPr>
          <p:spPr>
            <a:xfrm>
              <a:off x="336550" y="268532"/>
              <a:ext cx="63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8" name="Line"/>
            <p:cNvSpPr/>
            <p:nvPr/>
          </p:nvSpPr>
          <p:spPr>
            <a:xfrm>
              <a:off x="400050" y="300282"/>
              <a:ext cx="139700" cy="115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5786"/>
                  </a:moveTo>
                  <a:cubicBezTo>
                    <a:pt x="2291" y="10800"/>
                    <a:pt x="4582" y="15814"/>
                    <a:pt x="6545" y="18514"/>
                  </a:cubicBezTo>
                  <a:cubicBezTo>
                    <a:pt x="8509" y="21214"/>
                    <a:pt x="10145" y="21600"/>
                    <a:pt x="11291" y="20636"/>
                  </a:cubicBezTo>
                  <a:cubicBezTo>
                    <a:pt x="12436" y="19671"/>
                    <a:pt x="13091" y="17357"/>
                    <a:pt x="14727" y="13693"/>
                  </a:cubicBezTo>
                  <a:cubicBezTo>
                    <a:pt x="16364" y="10029"/>
                    <a:pt x="18982" y="50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49" name="Line"/>
            <p:cNvSpPr/>
            <p:nvPr/>
          </p:nvSpPr>
          <p:spPr>
            <a:xfrm>
              <a:off x="570145" y="263875"/>
              <a:ext cx="312506" cy="169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126" fill="norm" stroke="1" extrusionOk="0">
                  <a:moveTo>
                    <a:pt x="93" y="10062"/>
                  </a:moveTo>
                  <a:cubicBezTo>
                    <a:pt x="818" y="10326"/>
                    <a:pt x="1543" y="10589"/>
                    <a:pt x="2485" y="9930"/>
                  </a:cubicBezTo>
                  <a:cubicBezTo>
                    <a:pt x="3427" y="9272"/>
                    <a:pt x="4587" y="7691"/>
                    <a:pt x="5167" y="6243"/>
                  </a:cubicBezTo>
                  <a:cubicBezTo>
                    <a:pt x="5747" y="4794"/>
                    <a:pt x="5747" y="3477"/>
                    <a:pt x="5312" y="2818"/>
                  </a:cubicBezTo>
                  <a:cubicBezTo>
                    <a:pt x="4877" y="2160"/>
                    <a:pt x="4007" y="2160"/>
                    <a:pt x="3065" y="3609"/>
                  </a:cubicBezTo>
                  <a:cubicBezTo>
                    <a:pt x="2122" y="5057"/>
                    <a:pt x="1108" y="7955"/>
                    <a:pt x="528" y="10721"/>
                  </a:cubicBezTo>
                  <a:cubicBezTo>
                    <a:pt x="-52" y="13487"/>
                    <a:pt x="-197" y="16121"/>
                    <a:pt x="310" y="18096"/>
                  </a:cubicBezTo>
                  <a:cubicBezTo>
                    <a:pt x="818" y="20072"/>
                    <a:pt x="1977" y="21389"/>
                    <a:pt x="4007" y="20467"/>
                  </a:cubicBezTo>
                  <a:cubicBezTo>
                    <a:pt x="6037" y="19545"/>
                    <a:pt x="8936" y="16384"/>
                    <a:pt x="10531" y="14145"/>
                  </a:cubicBezTo>
                  <a:cubicBezTo>
                    <a:pt x="12125" y="11906"/>
                    <a:pt x="12415" y="10589"/>
                    <a:pt x="12343" y="10457"/>
                  </a:cubicBezTo>
                  <a:cubicBezTo>
                    <a:pt x="12270" y="10326"/>
                    <a:pt x="11835" y="11379"/>
                    <a:pt x="11400" y="13091"/>
                  </a:cubicBezTo>
                  <a:cubicBezTo>
                    <a:pt x="10965" y="14804"/>
                    <a:pt x="10531" y="17174"/>
                    <a:pt x="10386" y="17569"/>
                  </a:cubicBezTo>
                  <a:cubicBezTo>
                    <a:pt x="10241" y="17965"/>
                    <a:pt x="10386" y="16384"/>
                    <a:pt x="11328" y="13487"/>
                  </a:cubicBezTo>
                  <a:cubicBezTo>
                    <a:pt x="12270" y="10589"/>
                    <a:pt x="14010" y="6374"/>
                    <a:pt x="15169" y="3872"/>
                  </a:cubicBezTo>
                  <a:cubicBezTo>
                    <a:pt x="16329" y="1369"/>
                    <a:pt x="16909" y="579"/>
                    <a:pt x="17634" y="184"/>
                  </a:cubicBezTo>
                  <a:cubicBezTo>
                    <a:pt x="18359" y="-211"/>
                    <a:pt x="19229" y="-211"/>
                    <a:pt x="19808" y="2687"/>
                  </a:cubicBezTo>
                  <a:cubicBezTo>
                    <a:pt x="20388" y="5584"/>
                    <a:pt x="20678" y="11379"/>
                    <a:pt x="20896" y="14935"/>
                  </a:cubicBezTo>
                  <a:cubicBezTo>
                    <a:pt x="21113" y="18491"/>
                    <a:pt x="21258" y="19809"/>
                    <a:pt x="21403" y="211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0" name="Line"/>
            <p:cNvSpPr/>
            <p:nvPr/>
          </p:nvSpPr>
          <p:spPr>
            <a:xfrm>
              <a:off x="0" y="630482"/>
              <a:ext cx="6159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598" y="17280"/>
                    <a:pt x="5196" y="12960"/>
                    <a:pt x="7942" y="9360"/>
                  </a:cubicBezTo>
                  <a:cubicBezTo>
                    <a:pt x="10689" y="5760"/>
                    <a:pt x="13584" y="2880"/>
                    <a:pt x="15885" y="1440"/>
                  </a:cubicBezTo>
                  <a:cubicBezTo>
                    <a:pt x="18186" y="0"/>
                    <a:pt x="1989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1" name="Line"/>
            <p:cNvSpPr/>
            <p:nvPr/>
          </p:nvSpPr>
          <p:spPr>
            <a:xfrm>
              <a:off x="326555" y="617782"/>
              <a:ext cx="333845" cy="68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22" fill="norm" stroke="1" extrusionOk="0">
                  <a:moveTo>
                    <a:pt x="2679" y="17673"/>
                  </a:moveTo>
                  <a:cubicBezTo>
                    <a:pt x="1456" y="18982"/>
                    <a:pt x="234" y="20291"/>
                    <a:pt x="30" y="20945"/>
                  </a:cubicBezTo>
                  <a:cubicBezTo>
                    <a:pt x="-174" y="21600"/>
                    <a:pt x="641" y="21600"/>
                    <a:pt x="2951" y="19309"/>
                  </a:cubicBezTo>
                  <a:cubicBezTo>
                    <a:pt x="5260" y="17018"/>
                    <a:pt x="9064" y="12436"/>
                    <a:pt x="12392" y="8836"/>
                  </a:cubicBezTo>
                  <a:cubicBezTo>
                    <a:pt x="15720" y="5236"/>
                    <a:pt x="18573" y="2618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2" name="Line"/>
            <p:cNvSpPr/>
            <p:nvPr/>
          </p:nvSpPr>
          <p:spPr>
            <a:xfrm>
              <a:off x="1104900" y="325682"/>
              <a:ext cx="190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3" name="Line"/>
            <p:cNvSpPr/>
            <p:nvPr/>
          </p:nvSpPr>
          <p:spPr>
            <a:xfrm>
              <a:off x="1149350" y="459032"/>
              <a:ext cx="127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4" name="Line"/>
            <p:cNvSpPr/>
            <p:nvPr/>
          </p:nvSpPr>
          <p:spPr>
            <a:xfrm>
              <a:off x="1542810" y="109237"/>
              <a:ext cx="222491" cy="477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382" fill="norm" stroke="1" extrusionOk="0">
                  <a:moveTo>
                    <a:pt x="15163" y="1730"/>
                  </a:moveTo>
                  <a:cubicBezTo>
                    <a:pt x="15163" y="1256"/>
                    <a:pt x="15163" y="783"/>
                    <a:pt x="14658" y="451"/>
                  </a:cubicBezTo>
                  <a:cubicBezTo>
                    <a:pt x="14154" y="119"/>
                    <a:pt x="13144" y="-70"/>
                    <a:pt x="11731" y="25"/>
                  </a:cubicBezTo>
                  <a:cubicBezTo>
                    <a:pt x="10318" y="119"/>
                    <a:pt x="8501" y="498"/>
                    <a:pt x="6483" y="1209"/>
                  </a:cubicBezTo>
                  <a:cubicBezTo>
                    <a:pt x="4464" y="1919"/>
                    <a:pt x="2243" y="2962"/>
                    <a:pt x="1032" y="3719"/>
                  </a:cubicBezTo>
                  <a:cubicBezTo>
                    <a:pt x="-179" y="4477"/>
                    <a:pt x="-381" y="4951"/>
                    <a:pt x="729" y="5567"/>
                  </a:cubicBezTo>
                  <a:cubicBezTo>
                    <a:pt x="1840" y="6183"/>
                    <a:pt x="4262" y="6941"/>
                    <a:pt x="6180" y="7651"/>
                  </a:cubicBezTo>
                  <a:cubicBezTo>
                    <a:pt x="8098" y="8362"/>
                    <a:pt x="9511" y="9025"/>
                    <a:pt x="10318" y="9593"/>
                  </a:cubicBezTo>
                  <a:cubicBezTo>
                    <a:pt x="11126" y="10162"/>
                    <a:pt x="11327" y="10635"/>
                    <a:pt x="11126" y="11109"/>
                  </a:cubicBezTo>
                  <a:cubicBezTo>
                    <a:pt x="10924" y="11583"/>
                    <a:pt x="10318" y="12056"/>
                    <a:pt x="9511" y="12435"/>
                  </a:cubicBezTo>
                  <a:cubicBezTo>
                    <a:pt x="8703" y="12814"/>
                    <a:pt x="7694" y="13098"/>
                    <a:pt x="6684" y="13241"/>
                  </a:cubicBezTo>
                  <a:cubicBezTo>
                    <a:pt x="5675" y="13383"/>
                    <a:pt x="4666" y="13383"/>
                    <a:pt x="4262" y="13146"/>
                  </a:cubicBezTo>
                  <a:cubicBezTo>
                    <a:pt x="3858" y="12909"/>
                    <a:pt x="4060" y="12435"/>
                    <a:pt x="4666" y="12151"/>
                  </a:cubicBezTo>
                  <a:cubicBezTo>
                    <a:pt x="5271" y="11867"/>
                    <a:pt x="6281" y="11772"/>
                    <a:pt x="7290" y="11772"/>
                  </a:cubicBezTo>
                  <a:cubicBezTo>
                    <a:pt x="8299" y="11772"/>
                    <a:pt x="9309" y="11867"/>
                    <a:pt x="9813" y="12198"/>
                  </a:cubicBezTo>
                  <a:cubicBezTo>
                    <a:pt x="10318" y="12530"/>
                    <a:pt x="10318" y="13098"/>
                    <a:pt x="9914" y="14377"/>
                  </a:cubicBezTo>
                  <a:cubicBezTo>
                    <a:pt x="9511" y="15656"/>
                    <a:pt x="8703" y="17646"/>
                    <a:pt x="8299" y="18925"/>
                  </a:cubicBezTo>
                  <a:cubicBezTo>
                    <a:pt x="7896" y="20204"/>
                    <a:pt x="7896" y="20772"/>
                    <a:pt x="8602" y="21104"/>
                  </a:cubicBezTo>
                  <a:cubicBezTo>
                    <a:pt x="9309" y="21435"/>
                    <a:pt x="10722" y="21530"/>
                    <a:pt x="12942" y="21056"/>
                  </a:cubicBezTo>
                  <a:cubicBezTo>
                    <a:pt x="15163" y="20583"/>
                    <a:pt x="18191" y="19541"/>
                    <a:pt x="21219" y="18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5" name="Line"/>
            <p:cNvSpPr/>
            <p:nvPr/>
          </p:nvSpPr>
          <p:spPr>
            <a:xfrm>
              <a:off x="1857620" y="187823"/>
              <a:ext cx="148981" cy="307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313" fill="norm" stroke="1" extrusionOk="0">
                  <a:moveTo>
                    <a:pt x="20215" y="1635"/>
                  </a:moveTo>
                  <a:cubicBezTo>
                    <a:pt x="18415" y="1048"/>
                    <a:pt x="16615" y="460"/>
                    <a:pt x="14815" y="166"/>
                  </a:cubicBezTo>
                  <a:cubicBezTo>
                    <a:pt x="13015" y="-128"/>
                    <a:pt x="11215" y="-128"/>
                    <a:pt x="8965" y="974"/>
                  </a:cubicBezTo>
                  <a:cubicBezTo>
                    <a:pt x="6715" y="2076"/>
                    <a:pt x="4015" y="4280"/>
                    <a:pt x="2215" y="7072"/>
                  </a:cubicBezTo>
                  <a:cubicBezTo>
                    <a:pt x="415" y="9864"/>
                    <a:pt x="-485" y="13243"/>
                    <a:pt x="265" y="15741"/>
                  </a:cubicBezTo>
                  <a:cubicBezTo>
                    <a:pt x="1015" y="18239"/>
                    <a:pt x="3415" y="19856"/>
                    <a:pt x="6265" y="20664"/>
                  </a:cubicBezTo>
                  <a:cubicBezTo>
                    <a:pt x="9115" y="21472"/>
                    <a:pt x="12415" y="21472"/>
                    <a:pt x="14965" y="20958"/>
                  </a:cubicBezTo>
                  <a:cubicBezTo>
                    <a:pt x="17515" y="20443"/>
                    <a:pt x="19315" y="19415"/>
                    <a:pt x="21115" y="18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6" name="Line"/>
            <p:cNvSpPr/>
            <p:nvPr/>
          </p:nvSpPr>
          <p:spPr>
            <a:xfrm>
              <a:off x="2070100" y="173282"/>
              <a:ext cx="15875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92" y="2314"/>
                    <a:pt x="5184" y="4629"/>
                    <a:pt x="8352" y="7971"/>
                  </a:cubicBezTo>
                  <a:cubicBezTo>
                    <a:pt x="11520" y="11314"/>
                    <a:pt x="15264" y="15686"/>
                    <a:pt x="17568" y="18129"/>
                  </a:cubicBezTo>
                  <a:cubicBezTo>
                    <a:pt x="19872" y="20571"/>
                    <a:pt x="20736" y="210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7" name="Line"/>
            <p:cNvSpPr/>
            <p:nvPr/>
          </p:nvSpPr>
          <p:spPr>
            <a:xfrm>
              <a:off x="2192032" y="173282"/>
              <a:ext cx="100319" cy="3356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539" fill="norm" stroke="1" extrusionOk="0">
                  <a:moveTo>
                    <a:pt x="21327" y="0"/>
                  </a:moveTo>
                  <a:cubicBezTo>
                    <a:pt x="19077" y="272"/>
                    <a:pt x="16827" y="543"/>
                    <a:pt x="14577" y="1562"/>
                  </a:cubicBezTo>
                  <a:cubicBezTo>
                    <a:pt x="12327" y="2581"/>
                    <a:pt x="10077" y="4347"/>
                    <a:pt x="7602" y="7336"/>
                  </a:cubicBezTo>
                  <a:cubicBezTo>
                    <a:pt x="5127" y="10325"/>
                    <a:pt x="2427" y="14536"/>
                    <a:pt x="1077" y="16981"/>
                  </a:cubicBezTo>
                  <a:cubicBezTo>
                    <a:pt x="-273" y="19426"/>
                    <a:pt x="-273" y="20106"/>
                    <a:pt x="627" y="20649"/>
                  </a:cubicBezTo>
                  <a:cubicBezTo>
                    <a:pt x="1527" y="21192"/>
                    <a:pt x="3327" y="21600"/>
                    <a:pt x="4902" y="21532"/>
                  </a:cubicBezTo>
                  <a:cubicBezTo>
                    <a:pt x="6477" y="21464"/>
                    <a:pt x="7827" y="20921"/>
                    <a:pt x="9177" y="20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8" name="Line"/>
            <p:cNvSpPr/>
            <p:nvPr/>
          </p:nvSpPr>
          <p:spPr>
            <a:xfrm>
              <a:off x="2330450" y="382832"/>
              <a:ext cx="63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59" name="Line"/>
            <p:cNvSpPr/>
            <p:nvPr/>
          </p:nvSpPr>
          <p:spPr>
            <a:xfrm>
              <a:off x="2387600" y="541582"/>
              <a:ext cx="698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0" name="Line"/>
            <p:cNvSpPr/>
            <p:nvPr/>
          </p:nvSpPr>
          <p:spPr>
            <a:xfrm>
              <a:off x="2594705" y="186138"/>
              <a:ext cx="192946" cy="285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429" fill="norm" stroke="1" extrusionOk="0">
                  <a:moveTo>
                    <a:pt x="272" y="1894"/>
                  </a:moveTo>
                  <a:cubicBezTo>
                    <a:pt x="37" y="1100"/>
                    <a:pt x="-198" y="305"/>
                    <a:pt x="272" y="67"/>
                  </a:cubicBezTo>
                  <a:cubicBezTo>
                    <a:pt x="741" y="-171"/>
                    <a:pt x="1915" y="147"/>
                    <a:pt x="4498" y="2211"/>
                  </a:cubicBezTo>
                  <a:cubicBezTo>
                    <a:pt x="7080" y="4276"/>
                    <a:pt x="11072" y="8088"/>
                    <a:pt x="14124" y="11582"/>
                  </a:cubicBezTo>
                  <a:cubicBezTo>
                    <a:pt x="17176" y="15076"/>
                    <a:pt x="19289" y="18253"/>
                    <a:pt x="21402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1" name="Line"/>
            <p:cNvSpPr/>
            <p:nvPr/>
          </p:nvSpPr>
          <p:spPr>
            <a:xfrm>
              <a:off x="2668701" y="179632"/>
              <a:ext cx="11259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600" fill="norm" stroke="1" extrusionOk="0">
                  <a:moveTo>
                    <a:pt x="21278" y="0"/>
                  </a:moveTo>
                  <a:cubicBezTo>
                    <a:pt x="15678" y="3462"/>
                    <a:pt x="10078" y="6923"/>
                    <a:pt x="6278" y="10177"/>
                  </a:cubicBezTo>
                  <a:cubicBezTo>
                    <a:pt x="2478" y="13431"/>
                    <a:pt x="478" y="16477"/>
                    <a:pt x="78" y="18346"/>
                  </a:cubicBezTo>
                  <a:cubicBezTo>
                    <a:pt x="-322" y="20215"/>
                    <a:pt x="878" y="20908"/>
                    <a:pt x="207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2" name="Line"/>
            <p:cNvSpPr/>
            <p:nvPr/>
          </p:nvSpPr>
          <p:spPr>
            <a:xfrm>
              <a:off x="2889250" y="420932"/>
              <a:ext cx="635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3" name="Line"/>
            <p:cNvSpPr/>
            <p:nvPr/>
          </p:nvSpPr>
          <p:spPr>
            <a:xfrm>
              <a:off x="3009900" y="173282"/>
              <a:ext cx="80829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21" h="21600" fill="norm" stroke="1" extrusionOk="0">
                  <a:moveTo>
                    <a:pt x="0" y="0"/>
                  </a:moveTo>
                  <a:cubicBezTo>
                    <a:pt x="6480" y="2095"/>
                    <a:pt x="12960" y="4189"/>
                    <a:pt x="16740" y="7069"/>
                  </a:cubicBezTo>
                  <a:cubicBezTo>
                    <a:pt x="20520" y="9949"/>
                    <a:pt x="21600" y="13615"/>
                    <a:pt x="19710" y="16167"/>
                  </a:cubicBezTo>
                  <a:cubicBezTo>
                    <a:pt x="17820" y="18720"/>
                    <a:pt x="12960" y="20160"/>
                    <a:pt x="81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4" name="Line"/>
            <p:cNvSpPr/>
            <p:nvPr/>
          </p:nvSpPr>
          <p:spPr>
            <a:xfrm>
              <a:off x="3155950" y="541582"/>
              <a:ext cx="825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5" name="Line"/>
            <p:cNvSpPr/>
            <p:nvPr/>
          </p:nvSpPr>
          <p:spPr>
            <a:xfrm>
              <a:off x="3576047" y="129287"/>
              <a:ext cx="119654" cy="348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42" fill="norm" stroke="1" extrusionOk="0">
                  <a:moveTo>
                    <a:pt x="19148" y="2705"/>
                  </a:moveTo>
                  <a:cubicBezTo>
                    <a:pt x="18011" y="1924"/>
                    <a:pt x="16875" y="1143"/>
                    <a:pt x="15359" y="623"/>
                  </a:cubicBezTo>
                  <a:cubicBezTo>
                    <a:pt x="13843" y="102"/>
                    <a:pt x="11948" y="-158"/>
                    <a:pt x="10243" y="102"/>
                  </a:cubicBezTo>
                  <a:cubicBezTo>
                    <a:pt x="8538" y="362"/>
                    <a:pt x="7022" y="1143"/>
                    <a:pt x="4938" y="3615"/>
                  </a:cubicBezTo>
                  <a:cubicBezTo>
                    <a:pt x="2854" y="6088"/>
                    <a:pt x="201" y="10252"/>
                    <a:pt x="11" y="13505"/>
                  </a:cubicBezTo>
                  <a:cubicBezTo>
                    <a:pt x="-178" y="16758"/>
                    <a:pt x="2096" y="19100"/>
                    <a:pt x="6075" y="20271"/>
                  </a:cubicBezTo>
                  <a:cubicBezTo>
                    <a:pt x="10054" y="21442"/>
                    <a:pt x="15738" y="21442"/>
                    <a:pt x="21422" y="214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6" name="Line"/>
            <p:cNvSpPr/>
            <p:nvPr/>
          </p:nvSpPr>
          <p:spPr>
            <a:xfrm>
              <a:off x="3816350" y="185982"/>
              <a:ext cx="146050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83" y="4966"/>
                    <a:pt x="8765" y="9931"/>
                    <a:pt x="12365" y="13531"/>
                  </a:cubicBezTo>
                  <a:cubicBezTo>
                    <a:pt x="15965" y="17131"/>
                    <a:pt x="18783" y="19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7" name="Line"/>
            <p:cNvSpPr/>
            <p:nvPr/>
          </p:nvSpPr>
          <p:spPr>
            <a:xfrm>
              <a:off x="3946706" y="211382"/>
              <a:ext cx="79194" cy="260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7" h="21600" fill="norm" stroke="1" extrusionOk="0">
                  <a:moveTo>
                    <a:pt x="21267" y="0"/>
                  </a:moveTo>
                  <a:cubicBezTo>
                    <a:pt x="15583" y="2107"/>
                    <a:pt x="9899" y="4215"/>
                    <a:pt x="6204" y="7639"/>
                  </a:cubicBezTo>
                  <a:cubicBezTo>
                    <a:pt x="2509" y="11063"/>
                    <a:pt x="804" y="15805"/>
                    <a:pt x="235" y="18351"/>
                  </a:cubicBezTo>
                  <a:cubicBezTo>
                    <a:pt x="-333" y="20898"/>
                    <a:pt x="235" y="21249"/>
                    <a:pt x="80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8" name="Line"/>
            <p:cNvSpPr/>
            <p:nvPr/>
          </p:nvSpPr>
          <p:spPr>
            <a:xfrm>
              <a:off x="4032250" y="418021"/>
              <a:ext cx="133350" cy="960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7" fill="norm" stroke="1" extrusionOk="0">
                  <a:moveTo>
                    <a:pt x="0" y="7690"/>
                  </a:moveTo>
                  <a:cubicBezTo>
                    <a:pt x="686" y="5342"/>
                    <a:pt x="1371" y="2994"/>
                    <a:pt x="2571" y="1585"/>
                  </a:cubicBezTo>
                  <a:cubicBezTo>
                    <a:pt x="3771" y="177"/>
                    <a:pt x="5486" y="-293"/>
                    <a:pt x="7200" y="177"/>
                  </a:cubicBezTo>
                  <a:cubicBezTo>
                    <a:pt x="8914" y="646"/>
                    <a:pt x="10629" y="2055"/>
                    <a:pt x="10971" y="4872"/>
                  </a:cubicBezTo>
                  <a:cubicBezTo>
                    <a:pt x="11314" y="7690"/>
                    <a:pt x="10286" y="11916"/>
                    <a:pt x="9086" y="14733"/>
                  </a:cubicBezTo>
                  <a:cubicBezTo>
                    <a:pt x="7886" y="17550"/>
                    <a:pt x="6514" y="18959"/>
                    <a:pt x="6686" y="19898"/>
                  </a:cubicBezTo>
                  <a:cubicBezTo>
                    <a:pt x="6857" y="20837"/>
                    <a:pt x="8571" y="21307"/>
                    <a:pt x="11314" y="21307"/>
                  </a:cubicBezTo>
                  <a:cubicBezTo>
                    <a:pt x="14057" y="21307"/>
                    <a:pt x="17829" y="20837"/>
                    <a:pt x="21600" y="20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69" name="Line"/>
            <p:cNvSpPr/>
            <p:nvPr/>
          </p:nvSpPr>
          <p:spPr>
            <a:xfrm>
              <a:off x="4165600" y="509832"/>
              <a:ext cx="825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0" name="Line"/>
            <p:cNvSpPr/>
            <p:nvPr/>
          </p:nvSpPr>
          <p:spPr>
            <a:xfrm>
              <a:off x="4438650" y="179632"/>
              <a:ext cx="19685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413" y="3360"/>
                    <a:pt x="8826" y="6720"/>
                    <a:pt x="12077" y="9920"/>
                  </a:cubicBezTo>
                  <a:cubicBezTo>
                    <a:pt x="15329" y="13120"/>
                    <a:pt x="17419" y="16160"/>
                    <a:pt x="18813" y="18080"/>
                  </a:cubicBezTo>
                  <a:cubicBezTo>
                    <a:pt x="20206" y="20000"/>
                    <a:pt x="20903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1" name="Line"/>
            <p:cNvSpPr/>
            <p:nvPr/>
          </p:nvSpPr>
          <p:spPr>
            <a:xfrm>
              <a:off x="4483100" y="211382"/>
              <a:ext cx="152400" cy="29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00" y="3677"/>
                    <a:pt x="11400" y="7353"/>
                    <a:pt x="7800" y="10953"/>
                  </a:cubicBezTo>
                  <a:cubicBezTo>
                    <a:pt x="4200" y="14553"/>
                    <a:pt x="2100" y="180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2" name="Line"/>
            <p:cNvSpPr/>
            <p:nvPr/>
          </p:nvSpPr>
          <p:spPr>
            <a:xfrm>
              <a:off x="4656261" y="420932"/>
              <a:ext cx="112589" cy="1197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1437" fill="norm" stroke="1" extrusionOk="0">
                  <a:moveTo>
                    <a:pt x="2077" y="0"/>
                  </a:moveTo>
                  <a:cubicBezTo>
                    <a:pt x="4077" y="379"/>
                    <a:pt x="6077" y="758"/>
                    <a:pt x="7477" y="1895"/>
                  </a:cubicBezTo>
                  <a:cubicBezTo>
                    <a:pt x="8877" y="3032"/>
                    <a:pt x="9677" y="4926"/>
                    <a:pt x="8677" y="7579"/>
                  </a:cubicBezTo>
                  <a:cubicBezTo>
                    <a:pt x="7677" y="10232"/>
                    <a:pt x="4877" y="13642"/>
                    <a:pt x="2877" y="16105"/>
                  </a:cubicBezTo>
                  <a:cubicBezTo>
                    <a:pt x="877" y="18568"/>
                    <a:pt x="-323" y="20084"/>
                    <a:pt x="77" y="20842"/>
                  </a:cubicBezTo>
                  <a:cubicBezTo>
                    <a:pt x="477" y="21600"/>
                    <a:pt x="2477" y="21600"/>
                    <a:pt x="6277" y="21032"/>
                  </a:cubicBezTo>
                  <a:cubicBezTo>
                    <a:pt x="10077" y="20463"/>
                    <a:pt x="15677" y="19326"/>
                    <a:pt x="21277" y="181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3" name="Line"/>
            <p:cNvSpPr/>
            <p:nvPr/>
          </p:nvSpPr>
          <p:spPr>
            <a:xfrm>
              <a:off x="4876800" y="205032"/>
              <a:ext cx="75184" cy="374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10800" y="0"/>
                  </a:moveTo>
                  <a:cubicBezTo>
                    <a:pt x="16200" y="3417"/>
                    <a:pt x="21600" y="6834"/>
                    <a:pt x="21300" y="10190"/>
                  </a:cubicBezTo>
                  <a:cubicBezTo>
                    <a:pt x="21000" y="13546"/>
                    <a:pt x="15000" y="16841"/>
                    <a:pt x="10500" y="18732"/>
                  </a:cubicBezTo>
                  <a:cubicBezTo>
                    <a:pt x="6000" y="20624"/>
                    <a:pt x="3000" y="211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4" name="Line"/>
            <p:cNvSpPr/>
            <p:nvPr/>
          </p:nvSpPr>
          <p:spPr>
            <a:xfrm>
              <a:off x="5003800" y="598732"/>
              <a:ext cx="508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5" name="Line"/>
            <p:cNvSpPr/>
            <p:nvPr/>
          </p:nvSpPr>
          <p:spPr>
            <a:xfrm>
              <a:off x="5257800" y="573332"/>
              <a:ext cx="825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6" name="Line"/>
            <p:cNvSpPr/>
            <p:nvPr/>
          </p:nvSpPr>
          <p:spPr>
            <a:xfrm>
              <a:off x="5702300" y="516182"/>
              <a:ext cx="2159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800"/>
                    <a:pt x="7200" y="12000"/>
                    <a:pt x="10800" y="8400"/>
                  </a:cubicBezTo>
                  <a:cubicBezTo>
                    <a:pt x="14400" y="4800"/>
                    <a:pt x="180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7" name="Line"/>
            <p:cNvSpPr/>
            <p:nvPr/>
          </p:nvSpPr>
          <p:spPr>
            <a:xfrm>
              <a:off x="6318249" y="484432"/>
              <a:ext cx="57151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8" name="Line"/>
            <p:cNvSpPr/>
            <p:nvPr/>
          </p:nvSpPr>
          <p:spPr>
            <a:xfrm>
              <a:off x="6394450" y="579682"/>
              <a:ext cx="889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79" name="Line"/>
            <p:cNvSpPr/>
            <p:nvPr/>
          </p:nvSpPr>
          <p:spPr>
            <a:xfrm>
              <a:off x="6821752" y="105448"/>
              <a:ext cx="169599" cy="378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486" fill="norm" stroke="1" extrusionOk="0">
                  <a:moveTo>
                    <a:pt x="21106" y="2046"/>
                  </a:moveTo>
                  <a:cubicBezTo>
                    <a:pt x="20316" y="1326"/>
                    <a:pt x="19526" y="606"/>
                    <a:pt x="18340" y="246"/>
                  </a:cubicBezTo>
                  <a:cubicBezTo>
                    <a:pt x="17155" y="-114"/>
                    <a:pt x="15574" y="-114"/>
                    <a:pt x="13467" y="486"/>
                  </a:cubicBezTo>
                  <a:cubicBezTo>
                    <a:pt x="11360" y="1086"/>
                    <a:pt x="8726" y="2286"/>
                    <a:pt x="6091" y="4266"/>
                  </a:cubicBezTo>
                  <a:cubicBezTo>
                    <a:pt x="3457" y="6246"/>
                    <a:pt x="823" y="9006"/>
                    <a:pt x="165" y="11826"/>
                  </a:cubicBezTo>
                  <a:cubicBezTo>
                    <a:pt x="-494" y="14646"/>
                    <a:pt x="823" y="17526"/>
                    <a:pt x="4116" y="19146"/>
                  </a:cubicBezTo>
                  <a:cubicBezTo>
                    <a:pt x="7408" y="20766"/>
                    <a:pt x="12677" y="21126"/>
                    <a:pt x="17945" y="21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0" name="Line"/>
            <p:cNvSpPr/>
            <p:nvPr/>
          </p:nvSpPr>
          <p:spPr>
            <a:xfrm>
              <a:off x="7067499" y="167069"/>
              <a:ext cx="190552" cy="177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329" fill="norm" stroke="1" extrusionOk="0">
                  <a:moveTo>
                    <a:pt x="717" y="3033"/>
                  </a:moveTo>
                  <a:cubicBezTo>
                    <a:pt x="243" y="1762"/>
                    <a:pt x="-232" y="491"/>
                    <a:pt x="124" y="110"/>
                  </a:cubicBezTo>
                  <a:cubicBezTo>
                    <a:pt x="480" y="-271"/>
                    <a:pt x="1667" y="237"/>
                    <a:pt x="4515" y="3160"/>
                  </a:cubicBezTo>
                  <a:cubicBezTo>
                    <a:pt x="7364" y="6082"/>
                    <a:pt x="11873" y="11418"/>
                    <a:pt x="14959" y="14849"/>
                  </a:cubicBezTo>
                  <a:cubicBezTo>
                    <a:pt x="18045" y="18280"/>
                    <a:pt x="19706" y="19804"/>
                    <a:pt x="21368" y="21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1" name="Line"/>
            <p:cNvSpPr/>
            <p:nvPr/>
          </p:nvSpPr>
          <p:spPr>
            <a:xfrm>
              <a:off x="7221651" y="194986"/>
              <a:ext cx="131649" cy="3084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271" fill="norm" stroke="1" extrusionOk="0">
                  <a:moveTo>
                    <a:pt x="21324" y="255"/>
                  </a:moveTo>
                  <a:cubicBezTo>
                    <a:pt x="19267" y="-37"/>
                    <a:pt x="17210" y="-329"/>
                    <a:pt x="14295" y="912"/>
                  </a:cubicBezTo>
                  <a:cubicBezTo>
                    <a:pt x="11381" y="2152"/>
                    <a:pt x="7610" y="4925"/>
                    <a:pt x="4867" y="7917"/>
                  </a:cubicBezTo>
                  <a:cubicBezTo>
                    <a:pt x="2124" y="10909"/>
                    <a:pt x="410" y="14120"/>
                    <a:pt x="67" y="16382"/>
                  </a:cubicBezTo>
                  <a:cubicBezTo>
                    <a:pt x="-276" y="18644"/>
                    <a:pt x="753" y="19957"/>
                    <a:pt x="1781" y="21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2" name="Line"/>
            <p:cNvSpPr/>
            <p:nvPr/>
          </p:nvSpPr>
          <p:spPr>
            <a:xfrm>
              <a:off x="7361766" y="414578"/>
              <a:ext cx="143934" cy="105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8" fill="norm" stroke="1" extrusionOk="0">
                  <a:moveTo>
                    <a:pt x="1588" y="1"/>
                  </a:moveTo>
                  <a:cubicBezTo>
                    <a:pt x="1271" y="4077"/>
                    <a:pt x="953" y="8152"/>
                    <a:pt x="635" y="12024"/>
                  </a:cubicBezTo>
                  <a:cubicBezTo>
                    <a:pt x="318" y="15895"/>
                    <a:pt x="0" y="19563"/>
                    <a:pt x="0" y="20175"/>
                  </a:cubicBezTo>
                  <a:cubicBezTo>
                    <a:pt x="0" y="20786"/>
                    <a:pt x="318" y="18341"/>
                    <a:pt x="1429" y="14877"/>
                  </a:cubicBezTo>
                  <a:cubicBezTo>
                    <a:pt x="2541" y="11412"/>
                    <a:pt x="4447" y="6929"/>
                    <a:pt x="6988" y="3873"/>
                  </a:cubicBezTo>
                  <a:cubicBezTo>
                    <a:pt x="9529" y="816"/>
                    <a:pt x="12706" y="-814"/>
                    <a:pt x="14929" y="409"/>
                  </a:cubicBezTo>
                  <a:cubicBezTo>
                    <a:pt x="17153" y="1631"/>
                    <a:pt x="18424" y="5707"/>
                    <a:pt x="19376" y="8763"/>
                  </a:cubicBezTo>
                  <a:cubicBezTo>
                    <a:pt x="20329" y="11820"/>
                    <a:pt x="20965" y="13858"/>
                    <a:pt x="21600" y="15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3" name="Line"/>
            <p:cNvSpPr/>
            <p:nvPr/>
          </p:nvSpPr>
          <p:spPr>
            <a:xfrm>
              <a:off x="7543799" y="516182"/>
              <a:ext cx="444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4" name="Line"/>
            <p:cNvSpPr/>
            <p:nvPr/>
          </p:nvSpPr>
          <p:spPr>
            <a:xfrm>
              <a:off x="7924800" y="179632"/>
              <a:ext cx="203200" cy="247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25" y="1477"/>
                    <a:pt x="4050" y="2954"/>
                    <a:pt x="6975" y="5815"/>
                  </a:cubicBezTo>
                  <a:cubicBezTo>
                    <a:pt x="9900" y="8677"/>
                    <a:pt x="13725" y="12923"/>
                    <a:pt x="16312" y="15785"/>
                  </a:cubicBezTo>
                  <a:cubicBezTo>
                    <a:pt x="18900" y="18646"/>
                    <a:pt x="20250" y="201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5" name="Line"/>
            <p:cNvSpPr/>
            <p:nvPr/>
          </p:nvSpPr>
          <p:spPr>
            <a:xfrm>
              <a:off x="7962900" y="179632"/>
              <a:ext cx="203200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75" y="565"/>
                    <a:pt x="15750" y="1129"/>
                    <a:pt x="12375" y="3388"/>
                  </a:cubicBezTo>
                  <a:cubicBezTo>
                    <a:pt x="9000" y="5647"/>
                    <a:pt x="5175" y="9600"/>
                    <a:pt x="2925" y="12635"/>
                  </a:cubicBezTo>
                  <a:cubicBezTo>
                    <a:pt x="675" y="15671"/>
                    <a:pt x="0" y="17788"/>
                    <a:pt x="0" y="19129"/>
                  </a:cubicBezTo>
                  <a:cubicBezTo>
                    <a:pt x="0" y="20471"/>
                    <a:pt x="675" y="21035"/>
                    <a:pt x="135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6" name="Line"/>
            <p:cNvSpPr/>
            <p:nvPr/>
          </p:nvSpPr>
          <p:spPr>
            <a:xfrm>
              <a:off x="8171237" y="376363"/>
              <a:ext cx="153613" cy="1271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923" fill="norm" stroke="1" extrusionOk="0">
                  <a:moveTo>
                    <a:pt x="1945" y="5246"/>
                  </a:moveTo>
                  <a:cubicBezTo>
                    <a:pt x="1945" y="9078"/>
                    <a:pt x="1945" y="12910"/>
                    <a:pt x="1501" y="15523"/>
                  </a:cubicBezTo>
                  <a:cubicBezTo>
                    <a:pt x="1058" y="18136"/>
                    <a:pt x="170" y="19529"/>
                    <a:pt x="22" y="19355"/>
                  </a:cubicBezTo>
                  <a:cubicBezTo>
                    <a:pt x="-126" y="19181"/>
                    <a:pt x="466" y="17439"/>
                    <a:pt x="2537" y="13955"/>
                  </a:cubicBezTo>
                  <a:cubicBezTo>
                    <a:pt x="4608" y="10471"/>
                    <a:pt x="8159" y="5246"/>
                    <a:pt x="10674" y="2458"/>
                  </a:cubicBezTo>
                  <a:cubicBezTo>
                    <a:pt x="13189" y="-329"/>
                    <a:pt x="14669" y="-677"/>
                    <a:pt x="16296" y="1065"/>
                  </a:cubicBezTo>
                  <a:cubicBezTo>
                    <a:pt x="17923" y="2807"/>
                    <a:pt x="19699" y="6639"/>
                    <a:pt x="20586" y="10297"/>
                  </a:cubicBezTo>
                  <a:cubicBezTo>
                    <a:pt x="21474" y="13955"/>
                    <a:pt x="21474" y="17439"/>
                    <a:pt x="21474" y="209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7" name="Line"/>
            <p:cNvSpPr/>
            <p:nvPr/>
          </p:nvSpPr>
          <p:spPr>
            <a:xfrm>
              <a:off x="8458200" y="141532"/>
              <a:ext cx="97549" cy="361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0" h="21600" fill="norm" stroke="1" extrusionOk="0">
                  <a:moveTo>
                    <a:pt x="0" y="0"/>
                  </a:moveTo>
                  <a:cubicBezTo>
                    <a:pt x="6894" y="2653"/>
                    <a:pt x="13787" y="5305"/>
                    <a:pt x="17464" y="8211"/>
                  </a:cubicBezTo>
                  <a:cubicBezTo>
                    <a:pt x="21140" y="11116"/>
                    <a:pt x="21600" y="14274"/>
                    <a:pt x="20911" y="16484"/>
                  </a:cubicBezTo>
                  <a:cubicBezTo>
                    <a:pt x="20221" y="18695"/>
                    <a:pt x="18383" y="19958"/>
                    <a:pt x="16315" y="20653"/>
                  </a:cubicBezTo>
                  <a:cubicBezTo>
                    <a:pt x="14247" y="21347"/>
                    <a:pt x="11949" y="21474"/>
                    <a:pt x="965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8" name="Line"/>
            <p:cNvSpPr/>
            <p:nvPr/>
          </p:nvSpPr>
          <p:spPr>
            <a:xfrm>
              <a:off x="8667750" y="637"/>
              <a:ext cx="119202" cy="5922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358" fill="norm" stroke="1" extrusionOk="0">
                  <a:moveTo>
                    <a:pt x="0" y="272"/>
                  </a:moveTo>
                  <a:cubicBezTo>
                    <a:pt x="2274" y="43"/>
                    <a:pt x="4547" y="-186"/>
                    <a:pt x="7958" y="234"/>
                  </a:cubicBezTo>
                  <a:cubicBezTo>
                    <a:pt x="11368" y="654"/>
                    <a:pt x="15916" y="1722"/>
                    <a:pt x="16295" y="3134"/>
                  </a:cubicBezTo>
                  <a:cubicBezTo>
                    <a:pt x="16674" y="4546"/>
                    <a:pt x="12884" y="6302"/>
                    <a:pt x="10421" y="7332"/>
                  </a:cubicBezTo>
                  <a:cubicBezTo>
                    <a:pt x="7958" y="8362"/>
                    <a:pt x="6821" y="8668"/>
                    <a:pt x="5684" y="9049"/>
                  </a:cubicBezTo>
                  <a:cubicBezTo>
                    <a:pt x="4547" y="9431"/>
                    <a:pt x="3411" y="9889"/>
                    <a:pt x="3600" y="10309"/>
                  </a:cubicBezTo>
                  <a:cubicBezTo>
                    <a:pt x="3789" y="10728"/>
                    <a:pt x="5305" y="11110"/>
                    <a:pt x="8526" y="12141"/>
                  </a:cubicBezTo>
                  <a:cubicBezTo>
                    <a:pt x="11747" y="13171"/>
                    <a:pt x="16674" y="14850"/>
                    <a:pt x="19137" y="16300"/>
                  </a:cubicBezTo>
                  <a:cubicBezTo>
                    <a:pt x="21600" y="17750"/>
                    <a:pt x="21600" y="18972"/>
                    <a:pt x="21032" y="19735"/>
                  </a:cubicBezTo>
                  <a:cubicBezTo>
                    <a:pt x="20463" y="20498"/>
                    <a:pt x="19326" y="20803"/>
                    <a:pt x="17811" y="21032"/>
                  </a:cubicBezTo>
                  <a:cubicBezTo>
                    <a:pt x="16295" y="21261"/>
                    <a:pt x="14400" y="21414"/>
                    <a:pt x="13263" y="21338"/>
                  </a:cubicBezTo>
                  <a:cubicBezTo>
                    <a:pt x="12126" y="21261"/>
                    <a:pt x="11747" y="20956"/>
                    <a:pt x="11368" y="206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89" name="Line"/>
            <p:cNvSpPr/>
            <p:nvPr/>
          </p:nvSpPr>
          <p:spPr>
            <a:xfrm>
              <a:off x="460093" y="1405182"/>
              <a:ext cx="9808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4094"/>
                    <a:pt x="2735" y="8188"/>
                    <a:pt x="575" y="11788"/>
                  </a:cubicBezTo>
                  <a:cubicBezTo>
                    <a:pt x="-1585" y="15388"/>
                    <a:pt x="2735" y="18494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0" name="Line"/>
            <p:cNvSpPr/>
            <p:nvPr/>
          </p:nvSpPr>
          <p:spPr>
            <a:xfrm>
              <a:off x="425449" y="1322632"/>
              <a:ext cx="266701" cy="133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714" y="17829"/>
                    <a:pt x="3429" y="14057"/>
                    <a:pt x="6600" y="10457"/>
                  </a:cubicBezTo>
                  <a:cubicBezTo>
                    <a:pt x="9771" y="6857"/>
                    <a:pt x="14400" y="3429"/>
                    <a:pt x="17143" y="1714"/>
                  </a:cubicBezTo>
                  <a:cubicBezTo>
                    <a:pt x="19886" y="0"/>
                    <a:pt x="2074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1" name="Line"/>
            <p:cNvSpPr/>
            <p:nvPr/>
          </p:nvSpPr>
          <p:spPr>
            <a:xfrm>
              <a:off x="482599" y="1506782"/>
              <a:ext cx="1968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13" y="16457"/>
                    <a:pt x="8826" y="11314"/>
                    <a:pt x="12426" y="7714"/>
                  </a:cubicBezTo>
                  <a:cubicBezTo>
                    <a:pt x="16026" y="4114"/>
                    <a:pt x="18813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2" name="Line"/>
            <p:cNvSpPr/>
            <p:nvPr/>
          </p:nvSpPr>
          <p:spPr>
            <a:xfrm>
              <a:off x="679449" y="1544882"/>
              <a:ext cx="1905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3" name="Line"/>
            <p:cNvSpPr/>
            <p:nvPr/>
          </p:nvSpPr>
          <p:spPr>
            <a:xfrm>
              <a:off x="704850" y="1487732"/>
              <a:ext cx="1" cy="127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4" name="Line"/>
            <p:cNvSpPr/>
            <p:nvPr/>
          </p:nvSpPr>
          <p:spPr>
            <a:xfrm>
              <a:off x="791072" y="1501375"/>
              <a:ext cx="193178" cy="183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275" fill="norm" stroke="1" extrusionOk="0">
                  <a:moveTo>
                    <a:pt x="1001" y="2100"/>
                  </a:moveTo>
                  <a:cubicBezTo>
                    <a:pt x="1001" y="7746"/>
                    <a:pt x="1001" y="13391"/>
                    <a:pt x="884" y="16827"/>
                  </a:cubicBezTo>
                  <a:cubicBezTo>
                    <a:pt x="766" y="20264"/>
                    <a:pt x="531" y="21491"/>
                    <a:pt x="297" y="21246"/>
                  </a:cubicBezTo>
                  <a:cubicBezTo>
                    <a:pt x="62" y="21000"/>
                    <a:pt x="-173" y="19282"/>
                    <a:pt x="179" y="16459"/>
                  </a:cubicBezTo>
                  <a:cubicBezTo>
                    <a:pt x="531" y="13636"/>
                    <a:pt x="1470" y="9709"/>
                    <a:pt x="2292" y="7009"/>
                  </a:cubicBezTo>
                  <a:cubicBezTo>
                    <a:pt x="3114" y="4309"/>
                    <a:pt x="3818" y="2836"/>
                    <a:pt x="4757" y="1732"/>
                  </a:cubicBezTo>
                  <a:cubicBezTo>
                    <a:pt x="5697" y="627"/>
                    <a:pt x="6870" y="-109"/>
                    <a:pt x="7810" y="14"/>
                  </a:cubicBezTo>
                  <a:cubicBezTo>
                    <a:pt x="8749" y="136"/>
                    <a:pt x="9453" y="1118"/>
                    <a:pt x="10040" y="4064"/>
                  </a:cubicBezTo>
                  <a:cubicBezTo>
                    <a:pt x="10627" y="7009"/>
                    <a:pt x="11097" y="11918"/>
                    <a:pt x="11801" y="14986"/>
                  </a:cubicBezTo>
                  <a:cubicBezTo>
                    <a:pt x="12505" y="18055"/>
                    <a:pt x="13444" y="19282"/>
                    <a:pt x="15088" y="19527"/>
                  </a:cubicBezTo>
                  <a:cubicBezTo>
                    <a:pt x="16731" y="19773"/>
                    <a:pt x="19079" y="19036"/>
                    <a:pt x="21427" y="18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5" name="Line"/>
            <p:cNvSpPr/>
            <p:nvPr/>
          </p:nvSpPr>
          <p:spPr>
            <a:xfrm>
              <a:off x="968655" y="1288570"/>
              <a:ext cx="161646" cy="472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512" fill="norm" stroke="1" extrusionOk="0">
                  <a:moveTo>
                    <a:pt x="6275" y="15437"/>
                  </a:moveTo>
                  <a:cubicBezTo>
                    <a:pt x="7958" y="14087"/>
                    <a:pt x="9641" y="12737"/>
                    <a:pt x="10342" y="11821"/>
                  </a:cubicBezTo>
                  <a:cubicBezTo>
                    <a:pt x="11044" y="10905"/>
                    <a:pt x="10763" y="10423"/>
                    <a:pt x="9781" y="10182"/>
                  </a:cubicBezTo>
                  <a:cubicBezTo>
                    <a:pt x="8800" y="9941"/>
                    <a:pt x="7117" y="9941"/>
                    <a:pt x="5433" y="10374"/>
                  </a:cubicBezTo>
                  <a:cubicBezTo>
                    <a:pt x="3750" y="10808"/>
                    <a:pt x="2067" y="11676"/>
                    <a:pt x="1085" y="12737"/>
                  </a:cubicBezTo>
                  <a:cubicBezTo>
                    <a:pt x="104" y="13798"/>
                    <a:pt x="-177" y="15051"/>
                    <a:pt x="104" y="15871"/>
                  </a:cubicBezTo>
                  <a:cubicBezTo>
                    <a:pt x="384" y="16691"/>
                    <a:pt x="1226" y="17076"/>
                    <a:pt x="2348" y="17269"/>
                  </a:cubicBezTo>
                  <a:cubicBezTo>
                    <a:pt x="3470" y="17462"/>
                    <a:pt x="4872" y="17462"/>
                    <a:pt x="6836" y="16835"/>
                  </a:cubicBezTo>
                  <a:cubicBezTo>
                    <a:pt x="8800" y="16208"/>
                    <a:pt x="11324" y="14955"/>
                    <a:pt x="13148" y="12641"/>
                  </a:cubicBezTo>
                  <a:cubicBezTo>
                    <a:pt x="14971" y="10326"/>
                    <a:pt x="16093" y="6951"/>
                    <a:pt x="16514" y="4974"/>
                  </a:cubicBezTo>
                  <a:cubicBezTo>
                    <a:pt x="16935" y="2998"/>
                    <a:pt x="16654" y="2419"/>
                    <a:pt x="16514" y="1696"/>
                  </a:cubicBezTo>
                  <a:cubicBezTo>
                    <a:pt x="16374" y="973"/>
                    <a:pt x="16374" y="105"/>
                    <a:pt x="16233" y="8"/>
                  </a:cubicBezTo>
                  <a:cubicBezTo>
                    <a:pt x="16093" y="-88"/>
                    <a:pt x="15813" y="587"/>
                    <a:pt x="15813" y="2757"/>
                  </a:cubicBezTo>
                  <a:cubicBezTo>
                    <a:pt x="15813" y="4926"/>
                    <a:pt x="16093" y="8591"/>
                    <a:pt x="17075" y="11966"/>
                  </a:cubicBezTo>
                  <a:cubicBezTo>
                    <a:pt x="18057" y="15341"/>
                    <a:pt x="19740" y="18426"/>
                    <a:pt x="21423" y="215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6" name="Line"/>
            <p:cNvSpPr/>
            <p:nvPr/>
          </p:nvSpPr>
          <p:spPr>
            <a:xfrm>
              <a:off x="1699947" y="1314405"/>
              <a:ext cx="195793" cy="5919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421" fill="norm" stroke="1" extrusionOk="0">
                  <a:moveTo>
                    <a:pt x="3647" y="20749"/>
                  </a:moveTo>
                  <a:cubicBezTo>
                    <a:pt x="3188" y="21132"/>
                    <a:pt x="2728" y="21515"/>
                    <a:pt x="2384" y="21400"/>
                  </a:cubicBezTo>
                  <a:cubicBezTo>
                    <a:pt x="2039" y="21285"/>
                    <a:pt x="1809" y="20672"/>
                    <a:pt x="1464" y="18987"/>
                  </a:cubicBezTo>
                  <a:cubicBezTo>
                    <a:pt x="1120" y="17302"/>
                    <a:pt x="660" y="14545"/>
                    <a:pt x="315" y="11787"/>
                  </a:cubicBezTo>
                  <a:cubicBezTo>
                    <a:pt x="-29" y="9030"/>
                    <a:pt x="-259" y="6272"/>
                    <a:pt x="545" y="4319"/>
                  </a:cubicBezTo>
                  <a:cubicBezTo>
                    <a:pt x="1350" y="2366"/>
                    <a:pt x="3188" y="1217"/>
                    <a:pt x="4796" y="604"/>
                  </a:cubicBezTo>
                  <a:cubicBezTo>
                    <a:pt x="6405" y="-8"/>
                    <a:pt x="7784" y="-85"/>
                    <a:pt x="8818" y="68"/>
                  </a:cubicBezTo>
                  <a:cubicBezTo>
                    <a:pt x="9852" y="221"/>
                    <a:pt x="10541" y="604"/>
                    <a:pt x="11115" y="1485"/>
                  </a:cubicBezTo>
                  <a:cubicBezTo>
                    <a:pt x="11690" y="2366"/>
                    <a:pt x="12150" y="3745"/>
                    <a:pt x="12379" y="4664"/>
                  </a:cubicBezTo>
                  <a:cubicBezTo>
                    <a:pt x="12609" y="5583"/>
                    <a:pt x="12609" y="6043"/>
                    <a:pt x="12264" y="6502"/>
                  </a:cubicBezTo>
                  <a:cubicBezTo>
                    <a:pt x="11920" y="6962"/>
                    <a:pt x="11230" y="7421"/>
                    <a:pt x="11690" y="7613"/>
                  </a:cubicBezTo>
                  <a:cubicBezTo>
                    <a:pt x="12150" y="7804"/>
                    <a:pt x="13758" y="7728"/>
                    <a:pt x="15022" y="7804"/>
                  </a:cubicBezTo>
                  <a:cubicBezTo>
                    <a:pt x="16286" y="7881"/>
                    <a:pt x="17205" y="8111"/>
                    <a:pt x="18124" y="8379"/>
                  </a:cubicBezTo>
                  <a:cubicBezTo>
                    <a:pt x="19043" y="8647"/>
                    <a:pt x="19962" y="8953"/>
                    <a:pt x="20537" y="9298"/>
                  </a:cubicBezTo>
                  <a:cubicBezTo>
                    <a:pt x="21111" y="9643"/>
                    <a:pt x="21341" y="10026"/>
                    <a:pt x="21226" y="10447"/>
                  </a:cubicBezTo>
                  <a:cubicBezTo>
                    <a:pt x="21111" y="10868"/>
                    <a:pt x="20652" y="11328"/>
                    <a:pt x="19847" y="11672"/>
                  </a:cubicBezTo>
                  <a:cubicBezTo>
                    <a:pt x="19043" y="12017"/>
                    <a:pt x="17894" y="12247"/>
                    <a:pt x="16630" y="12400"/>
                  </a:cubicBezTo>
                  <a:cubicBezTo>
                    <a:pt x="15367" y="12553"/>
                    <a:pt x="13988" y="12630"/>
                    <a:pt x="13758" y="12362"/>
                  </a:cubicBezTo>
                  <a:cubicBezTo>
                    <a:pt x="13528" y="12094"/>
                    <a:pt x="14447" y="11481"/>
                    <a:pt x="15367" y="108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7" name="Line"/>
            <p:cNvSpPr/>
            <p:nvPr/>
          </p:nvSpPr>
          <p:spPr>
            <a:xfrm>
              <a:off x="1930400" y="1519482"/>
              <a:ext cx="88772" cy="128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88" h="21449" fill="norm" stroke="1" extrusionOk="0">
                  <a:moveTo>
                    <a:pt x="14727" y="4249"/>
                  </a:moveTo>
                  <a:cubicBezTo>
                    <a:pt x="10309" y="7082"/>
                    <a:pt x="5891" y="9915"/>
                    <a:pt x="3436" y="12393"/>
                  </a:cubicBezTo>
                  <a:cubicBezTo>
                    <a:pt x="982" y="14872"/>
                    <a:pt x="491" y="16997"/>
                    <a:pt x="1227" y="18590"/>
                  </a:cubicBezTo>
                  <a:cubicBezTo>
                    <a:pt x="1964" y="20184"/>
                    <a:pt x="3927" y="21246"/>
                    <a:pt x="7364" y="21423"/>
                  </a:cubicBezTo>
                  <a:cubicBezTo>
                    <a:pt x="10800" y="21600"/>
                    <a:pt x="15709" y="20892"/>
                    <a:pt x="18409" y="18413"/>
                  </a:cubicBezTo>
                  <a:cubicBezTo>
                    <a:pt x="21109" y="15934"/>
                    <a:pt x="21600" y="11685"/>
                    <a:pt x="18164" y="8321"/>
                  </a:cubicBezTo>
                  <a:cubicBezTo>
                    <a:pt x="14727" y="4957"/>
                    <a:pt x="7364" y="2479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8" name="Line"/>
            <p:cNvSpPr/>
            <p:nvPr/>
          </p:nvSpPr>
          <p:spPr>
            <a:xfrm>
              <a:off x="1768223" y="1089710"/>
              <a:ext cx="162177" cy="112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459" fill="norm" stroke="1" extrusionOk="0">
                  <a:moveTo>
                    <a:pt x="2137" y="7730"/>
                  </a:moveTo>
                  <a:cubicBezTo>
                    <a:pt x="1857" y="10045"/>
                    <a:pt x="1576" y="12359"/>
                    <a:pt x="1155" y="14673"/>
                  </a:cubicBezTo>
                  <a:cubicBezTo>
                    <a:pt x="735" y="16988"/>
                    <a:pt x="174" y="19302"/>
                    <a:pt x="33" y="19495"/>
                  </a:cubicBezTo>
                  <a:cubicBezTo>
                    <a:pt x="-107" y="19688"/>
                    <a:pt x="174" y="17759"/>
                    <a:pt x="1296" y="14480"/>
                  </a:cubicBezTo>
                  <a:cubicBezTo>
                    <a:pt x="2418" y="11202"/>
                    <a:pt x="4381" y="6573"/>
                    <a:pt x="5784" y="3488"/>
                  </a:cubicBezTo>
                  <a:cubicBezTo>
                    <a:pt x="7187" y="402"/>
                    <a:pt x="8028" y="-1141"/>
                    <a:pt x="10132" y="980"/>
                  </a:cubicBezTo>
                  <a:cubicBezTo>
                    <a:pt x="12236" y="3102"/>
                    <a:pt x="15602" y="8888"/>
                    <a:pt x="17706" y="12745"/>
                  </a:cubicBezTo>
                  <a:cubicBezTo>
                    <a:pt x="19810" y="16602"/>
                    <a:pt x="20651" y="18530"/>
                    <a:pt x="21493" y="20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299" name="Line"/>
            <p:cNvSpPr/>
            <p:nvPr/>
          </p:nvSpPr>
          <p:spPr>
            <a:xfrm>
              <a:off x="2646818" y="1378578"/>
              <a:ext cx="121783" cy="3187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38" fill="norm" stroke="1" extrusionOk="0">
                  <a:moveTo>
                    <a:pt x="16958" y="10380"/>
                  </a:moveTo>
                  <a:cubicBezTo>
                    <a:pt x="14351" y="9236"/>
                    <a:pt x="11744" y="8092"/>
                    <a:pt x="10068" y="6518"/>
                  </a:cubicBezTo>
                  <a:cubicBezTo>
                    <a:pt x="8393" y="4945"/>
                    <a:pt x="7648" y="2942"/>
                    <a:pt x="8393" y="1726"/>
                  </a:cubicBezTo>
                  <a:cubicBezTo>
                    <a:pt x="9137" y="510"/>
                    <a:pt x="11372" y="81"/>
                    <a:pt x="13420" y="10"/>
                  </a:cubicBezTo>
                  <a:cubicBezTo>
                    <a:pt x="15468" y="-62"/>
                    <a:pt x="17330" y="224"/>
                    <a:pt x="17330" y="2012"/>
                  </a:cubicBezTo>
                  <a:cubicBezTo>
                    <a:pt x="17330" y="3800"/>
                    <a:pt x="15468" y="7090"/>
                    <a:pt x="13048" y="9522"/>
                  </a:cubicBezTo>
                  <a:cubicBezTo>
                    <a:pt x="10627" y="11954"/>
                    <a:pt x="7648" y="13527"/>
                    <a:pt x="5041" y="14672"/>
                  </a:cubicBezTo>
                  <a:cubicBezTo>
                    <a:pt x="2434" y="15816"/>
                    <a:pt x="199" y="16531"/>
                    <a:pt x="13" y="16817"/>
                  </a:cubicBezTo>
                  <a:cubicBezTo>
                    <a:pt x="-173" y="17104"/>
                    <a:pt x="1689" y="16961"/>
                    <a:pt x="3551" y="16746"/>
                  </a:cubicBezTo>
                  <a:cubicBezTo>
                    <a:pt x="5413" y="16531"/>
                    <a:pt x="7275" y="16245"/>
                    <a:pt x="9696" y="16388"/>
                  </a:cubicBezTo>
                  <a:cubicBezTo>
                    <a:pt x="12117" y="16531"/>
                    <a:pt x="15096" y="17104"/>
                    <a:pt x="16586" y="17747"/>
                  </a:cubicBezTo>
                  <a:cubicBezTo>
                    <a:pt x="18075" y="18391"/>
                    <a:pt x="18075" y="19106"/>
                    <a:pt x="18634" y="19750"/>
                  </a:cubicBezTo>
                  <a:cubicBezTo>
                    <a:pt x="19193" y="20394"/>
                    <a:pt x="20310" y="20966"/>
                    <a:pt x="21427" y="215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0" name="Line"/>
            <p:cNvSpPr/>
            <p:nvPr/>
          </p:nvSpPr>
          <p:spPr>
            <a:xfrm>
              <a:off x="3190593" y="1345200"/>
              <a:ext cx="148135" cy="567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547" fill="norm" stroke="1" extrusionOk="0">
                  <a:moveTo>
                    <a:pt x="5060" y="8298"/>
                  </a:moveTo>
                  <a:cubicBezTo>
                    <a:pt x="3843" y="9101"/>
                    <a:pt x="2626" y="9904"/>
                    <a:pt x="2170" y="11309"/>
                  </a:cubicBezTo>
                  <a:cubicBezTo>
                    <a:pt x="1713" y="12714"/>
                    <a:pt x="2018" y="14722"/>
                    <a:pt x="2170" y="16368"/>
                  </a:cubicBezTo>
                  <a:cubicBezTo>
                    <a:pt x="2322" y="18014"/>
                    <a:pt x="2322" y="19299"/>
                    <a:pt x="2170" y="20182"/>
                  </a:cubicBezTo>
                  <a:cubicBezTo>
                    <a:pt x="2018" y="21065"/>
                    <a:pt x="1713" y="21547"/>
                    <a:pt x="1409" y="21547"/>
                  </a:cubicBezTo>
                  <a:cubicBezTo>
                    <a:pt x="1105" y="21547"/>
                    <a:pt x="801" y="21065"/>
                    <a:pt x="496" y="19178"/>
                  </a:cubicBezTo>
                  <a:cubicBezTo>
                    <a:pt x="192" y="17291"/>
                    <a:pt x="-112" y="13999"/>
                    <a:pt x="40" y="11028"/>
                  </a:cubicBezTo>
                  <a:cubicBezTo>
                    <a:pt x="192" y="8057"/>
                    <a:pt x="801" y="5407"/>
                    <a:pt x="2170" y="3641"/>
                  </a:cubicBezTo>
                  <a:cubicBezTo>
                    <a:pt x="3539" y="1874"/>
                    <a:pt x="5668" y="991"/>
                    <a:pt x="7494" y="509"/>
                  </a:cubicBezTo>
                  <a:cubicBezTo>
                    <a:pt x="9319" y="27"/>
                    <a:pt x="10840" y="-53"/>
                    <a:pt x="12209" y="27"/>
                  </a:cubicBezTo>
                  <a:cubicBezTo>
                    <a:pt x="13578" y="108"/>
                    <a:pt x="14795" y="348"/>
                    <a:pt x="15708" y="911"/>
                  </a:cubicBezTo>
                  <a:cubicBezTo>
                    <a:pt x="16620" y="1473"/>
                    <a:pt x="17229" y="2356"/>
                    <a:pt x="17077" y="3199"/>
                  </a:cubicBezTo>
                  <a:cubicBezTo>
                    <a:pt x="16925" y="4042"/>
                    <a:pt x="16012" y="4845"/>
                    <a:pt x="14643" y="5407"/>
                  </a:cubicBezTo>
                  <a:cubicBezTo>
                    <a:pt x="13274" y="5969"/>
                    <a:pt x="11449" y="6290"/>
                    <a:pt x="11449" y="6451"/>
                  </a:cubicBezTo>
                  <a:cubicBezTo>
                    <a:pt x="11449" y="6612"/>
                    <a:pt x="13274" y="6612"/>
                    <a:pt x="15251" y="7013"/>
                  </a:cubicBezTo>
                  <a:cubicBezTo>
                    <a:pt x="17229" y="7415"/>
                    <a:pt x="19358" y="8218"/>
                    <a:pt x="20423" y="8820"/>
                  </a:cubicBezTo>
                  <a:cubicBezTo>
                    <a:pt x="21488" y="9422"/>
                    <a:pt x="21488" y="9824"/>
                    <a:pt x="20880" y="10265"/>
                  </a:cubicBezTo>
                  <a:cubicBezTo>
                    <a:pt x="20271" y="10707"/>
                    <a:pt x="19054" y="11189"/>
                    <a:pt x="17381" y="11430"/>
                  </a:cubicBezTo>
                  <a:cubicBezTo>
                    <a:pt x="15708" y="11670"/>
                    <a:pt x="13578" y="11670"/>
                    <a:pt x="12818" y="11349"/>
                  </a:cubicBezTo>
                  <a:cubicBezTo>
                    <a:pt x="12057" y="11028"/>
                    <a:pt x="12665" y="10386"/>
                    <a:pt x="13274" y="9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1" name="Line"/>
            <p:cNvSpPr/>
            <p:nvPr/>
          </p:nvSpPr>
          <p:spPr>
            <a:xfrm>
              <a:off x="3416300" y="1563932"/>
              <a:ext cx="12700" cy="107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2" name="Line"/>
            <p:cNvSpPr/>
            <p:nvPr/>
          </p:nvSpPr>
          <p:spPr>
            <a:xfrm>
              <a:off x="3230932" y="1167798"/>
              <a:ext cx="115519" cy="107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0659" fill="norm" stroke="1" extrusionOk="0">
                  <a:moveTo>
                    <a:pt x="2582" y="17586"/>
                  </a:moveTo>
                  <a:cubicBezTo>
                    <a:pt x="1404" y="19216"/>
                    <a:pt x="226" y="20846"/>
                    <a:pt x="29" y="20642"/>
                  </a:cubicBezTo>
                  <a:cubicBezTo>
                    <a:pt x="-167" y="20438"/>
                    <a:pt x="618" y="18401"/>
                    <a:pt x="2386" y="14937"/>
                  </a:cubicBezTo>
                  <a:cubicBezTo>
                    <a:pt x="4153" y="11472"/>
                    <a:pt x="6902" y="6582"/>
                    <a:pt x="9258" y="3525"/>
                  </a:cubicBezTo>
                  <a:cubicBezTo>
                    <a:pt x="11615" y="469"/>
                    <a:pt x="13578" y="-754"/>
                    <a:pt x="15149" y="469"/>
                  </a:cubicBezTo>
                  <a:cubicBezTo>
                    <a:pt x="16720" y="1691"/>
                    <a:pt x="17898" y="5359"/>
                    <a:pt x="18880" y="9027"/>
                  </a:cubicBezTo>
                  <a:cubicBezTo>
                    <a:pt x="19862" y="12695"/>
                    <a:pt x="20648" y="16363"/>
                    <a:pt x="21433" y="200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3" name="Line"/>
            <p:cNvSpPr/>
            <p:nvPr/>
          </p:nvSpPr>
          <p:spPr>
            <a:xfrm>
              <a:off x="3978562" y="1431527"/>
              <a:ext cx="104489" cy="264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20" fill="norm" stroke="1" extrusionOk="0">
                  <a:moveTo>
                    <a:pt x="20907" y="1466"/>
                  </a:moveTo>
                  <a:cubicBezTo>
                    <a:pt x="19636" y="780"/>
                    <a:pt x="18366" y="94"/>
                    <a:pt x="15189" y="9"/>
                  </a:cubicBezTo>
                  <a:cubicBezTo>
                    <a:pt x="12013" y="-77"/>
                    <a:pt x="6931" y="437"/>
                    <a:pt x="3754" y="1637"/>
                  </a:cubicBezTo>
                  <a:cubicBezTo>
                    <a:pt x="578" y="2837"/>
                    <a:pt x="-693" y="4723"/>
                    <a:pt x="366" y="6866"/>
                  </a:cubicBezTo>
                  <a:cubicBezTo>
                    <a:pt x="1425" y="9009"/>
                    <a:pt x="4813" y="11409"/>
                    <a:pt x="7354" y="12952"/>
                  </a:cubicBezTo>
                  <a:cubicBezTo>
                    <a:pt x="9895" y="14494"/>
                    <a:pt x="11589" y="15180"/>
                    <a:pt x="12860" y="16209"/>
                  </a:cubicBezTo>
                  <a:cubicBezTo>
                    <a:pt x="14131" y="17237"/>
                    <a:pt x="14978" y="18609"/>
                    <a:pt x="14554" y="19552"/>
                  </a:cubicBezTo>
                  <a:cubicBezTo>
                    <a:pt x="14131" y="20494"/>
                    <a:pt x="12436" y="21009"/>
                    <a:pt x="10531" y="21266"/>
                  </a:cubicBezTo>
                  <a:cubicBezTo>
                    <a:pt x="8625" y="21523"/>
                    <a:pt x="6507" y="21523"/>
                    <a:pt x="4389" y="20752"/>
                  </a:cubicBezTo>
                  <a:cubicBezTo>
                    <a:pt x="2272" y="19980"/>
                    <a:pt x="154" y="18437"/>
                    <a:pt x="366" y="16809"/>
                  </a:cubicBezTo>
                  <a:cubicBezTo>
                    <a:pt x="578" y="15180"/>
                    <a:pt x="3119" y="13466"/>
                    <a:pt x="5660" y="117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4" name="Line"/>
            <p:cNvSpPr/>
            <p:nvPr/>
          </p:nvSpPr>
          <p:spPr>
            <a:xfrm>
              <a:off x="4114800" y="1273948"/>
              <a:ext cx="393701" cy="402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fill="norm" stroke="1" extrusionOk="0">
                  <a:moveTo>
                    <a:pt x="0" y="11422"/>
                  </a:moveTo>
                  <a:cubicBezTo>
                    <a:pt x="0" y="13571"/>
                    <a:pt x="0" y="15719"/>
                    <a:pt x="0" y="17076"/>
                  </a:cubicBezTo>
                  <a:cubicBezTo>
                    <a:pt x="0" y="18434"/>
                    <a:pt x="0" y="18999"/>
                    <a:pt x="0" y="19621"/>
                  </a:cubicBezTo>
                  <a:cubicBezTo>
                    <a:pt x="0" y="20243"/>
                    <a:pt x="0" y="20921"/>
                    <a:pt x="290" y="21261"/>
                  </a:cubicBezTo>
                  <a:cubicBezTo>
                    <a:pt x="581" y="21600"/>
                    <a:pt x="1161" y="21600"/>
                    <a:pt x="2090" y="20921"/>
                  </a:cubicBezTo>
                  <a:cubicBezTo>
                    <a:pt x="3019" y="20243"/>
                    <a:pt x="4297" y="18886"/>
                    <a:pt x="5342" y="17755"/>
                  </a:cubicBezTo>
                  <a:cubicBezTo>
                    <a:pt x="6387" y="16624"/>
                    <a:pt x="7200" y="15719"/>
                    <a:pt x="7781" y="14815"/>
                  </a:cubicBezTo>
                  <a:cubicBezTo>
                    <a:pt x="8361" y="13910"/>
                    <a:pt x="8710" y="13005"/>
                    <a:pt x="8594" y="12723"/>
                  </a:cubicBezTo>
                  <a:cubicBezTo>
                    <a:pt x="8477" y="12440"/>
                    <a:pt x="7897" y="12779"/>
                    <a:pt x="7200" y="13458"/>
                  </a:cubicBezTo>
                  <a:cubicBezTo>
                    <a:pt x="6503" y="14136"/>
                    <a:pt x="5690" y="15154"/>
                    <a:pt x="5168" y="16002"/>
                  </a:cubicBezTo>
                  <a:cubicBezTo>
                    <a:pt x="4645" y="16850"/>
                    <a:pt x="4413" y="17529"/>
                    <a:pt x="4355" y="18151"/>
                  </a:cubicBezTo>
                  <a:cubicBezTo>
                    <a:pt x="4297" y="18773"/>
                    <a:pt x="4413" y="19338"/>
                    <a:pt x="4761" y="19734"/>
                  </a:cubicBezTo>
                  <a:cubicBezTo>
                    <a:pt x="5110" y="20130"/>
                    <a:pt x="5690" y="20356"/>
                    <a:pt x="6794" y="20186"/>
                  </a:cubicBezTo>
                  <a:cubicBezTo>
                    <a:pt x="7897" y="20017"/>
                    <a:pt x="9523" y="19451"/>
                    <a:pt x="11206" y="17868"/>
                  </a:cubicBezTo>
                  <a:cubicBezTo>
                    <a:pt x="12890" y="16285"/>
                    <a:pt x="14632" y="13684"/>
                    <a:pt x="15794" y="10800"/>
                  </a:cubicBezTo>
                  <a:cubicBezTo>
                    <a:pt x="16955" y="7916"/>
                    <a:pt x="17535" y="4750"/>
                    <a:pt x="17768" y="2771"/>
                  </a:cubicBezTo>
                  <a:cubicBezTo>
                    <a:pt x="18000" y="792"/>
                    <a:pt x="17884" y="0"/>
                    <a:pt x="17652" y="0"/>
                  </a:cubicBezTo>
                  <a:cubicBezTo>
                    <a:pt x="17419" y="0"/>
                    <a:pt x="17071" y="792"/>
                    <a:pt x="16665" y="3110"/>
                  </a:cubicBezTo>
                  <a:cubicBezTo>
                    <a:pt x="16258" y="5428"/>
                    <a:pt x="15794" y="9273"/>
                    <a:pt x="15503" y="12214"/>
                  </a:cubicBezTo>
                  <a:cubicBezTo>
                    <a:pt x="15213" y="15154"/>
                    <a:pt x="15097" y="17190"/>
                    <a:pt x="15039" y="18547"/>
                  </a:cubicBezTo>
                  <a:cubicBezTo>
                    <a:pt x="14981" y="19904"/>
                    <a:pt x="14981" y="20582"/>
                    <a:pt x="15039" y="20582"/>
                  </a:cubicBezTo>
                  <a:cubicBezTo>
                    <a:pt x="15097" y="20582"/>
                    <a:pt x="15213" y="19904"/>
                    <a:pt x="15735" y="18603"/>
                  </a:cubicBezTo>
                  <a:cubicBezTo>
                    <a:pt x="16258" y="17303"/>
                    <a:pt x="17187" y="15380"/>
                    <a:pt x="17826" y="14193"/>
                  </a:cubicBezTo>
                  <a:cubicBezTo>
                    <a:pt x="18465" y="13005"/>
                    <a:pt x="18813" y="12553"/>
                    <a:pt x="19277" y="12327"/>
                  </a:cubicBezTo>
                  <a:cubicBezTo>
                    <a:pt x="19742" y="12101"/>
                    <a:pt x="20323" y="12101"/>
                    <a:pt x="20729" y="12383"/>
                  </a:cubicBezTo>
                  <a:cubicBezTo>
                    <a:pt x="21135" y="12666"/>
                    <a:pt x="21368" y="13231"/>
                    <a:pt x="21484" y="14588"/>
                  </a:cubicBezTo>
                  <a:cubicBezTo>
                    <a:pt x="21600" y="15946"/>
                    <a:pt x="21600" y="18094"/>
                    <a:pt x="21600" y="202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5" name="Line"/>
            <p:cNvSpPr/>
            <p:nvPr/>
          </p:nvSpPr>
          <p:spPr>
            <a:xfrm>
              <a:off x="4845993" y="1296102"/>
              <a:ext cx="329257" cy="386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50" fill="norm" stroke="1" extrusionOk="0">
                  <a:moveTo>
                    <a:pt x="6584" y="1471"/>
                  </a:moveTo>
                  <a:cubicBezTo>
                    <a:pt x="6861" y="767"/>
                    <a:pt x="7138" y="62"/>
                    <a:pt x="7276" y="4"/>
                  </a:cubicBezTo>
                  <a:cubicBezTo>
                    <a:pt x="7415" y="-55"/>
                    <a:pt x="7415" y="532"/>
                    <a:pt x="7069" y="2352"/>
                  </a:cubicBezTo>
                  <a:cubicBezTo>
                    <a:pt x="6723" y="4171"/>
                    <a:pt x="6030" y="7223"/>
                    <a:pt x="5615" y="10099"/>
                  </a:cubicBezTo>
                  <a:cubicBezTo>
                    <a:pt x="5200" y="12975"/>
                    <a:pt x="5061" y="15675"/>
                    <a:pt x="5130" y="17436"/>
                  </a:cubicBezTo>
                  <a:cubicBezTo>
                    <a:pt x="5200" y="19197"/>
                    <a:pt x="5476" y="20019"/>
                    <a:pt x="5892" y="20606"/>
                  </a:cubicBezTo>
                  <a:cubicBezTo>
                    <a:pt x="6307" y="21193"/>
                    <a:pt x="6861" y="21545"/>
                    <a:pt x="7207" y="21428"/>
                  </a:cubicBezTo>
                  <a:cubicBezTo>
                    <a:pt x="7553" y="21310"/>
                    <a:pt x="7692" y="20723"/>
                    <a:pt x="7069" y="19256"/>
                  </a:cubicBezTo>
                  <a:cubicBezTo>
                    <a:pt x="6446" y="17788"/>
                    <a:pt x="5061" y="15441"/>
                    <a:pt x="3884" y="13973"/>
                  </a:cubicBezTo>
                  <a:cubicBezTo>
                    <a:pt x="2707" y="12506"/>
                    <a:pt x="1738" y="11919"/>
                    <a:pt x="1046" y="11391"/>
                  </a:cubicBezTo>
                  <a:cubicBezTo>
                    <a:pt x="353" y="10862"/>
                    <a:pt x="-62" y="10393"/>
                    <a:pt x="7" y="9982"/>
                  </a:cubicBezTo>
                  <a:cubicBezTo>
                    <a:pt x="76" y="9571"/>
                    <a:pt x="630" y="9219"/>
                    <a:pt x="2500" y="8280"/>
                  </a:cubicBezTo>
                  <a:cubicBezTo>
                    <a:pt x="4369" y="7341"/>
                    <a:pt x="7553" y="5815"/>
                    <a:pt x="9423" y="4817"/>
                  </a:cubicBezTo>
                  <a:cubicBezTo>
                    <a:pt x="11292" y="3819"/>
                    <a:pt x="11846" y="3349"/>
                    <a:pt x="12607" y="2762"/>
                  </a:cubicBezTo>
                  <a:cubicBezTo>
                    <a:pt x="13369" y="2175"/>
                    <a:pt x="14338" y="1471"/>
                    <a:pt x="14823" y="1471"/>
                  </a:cubicBezTo>
                  <a:cubicBezTo>
                    <a:pt x="15307" y="1471"/>
                    <a:pt x="15307" y="2175"/>
                    <a:pt x="14892" y="4465"/>
                  </a:cubicBezTo>
                  <a:cubicBezTo>
                    <a:pt x="14476" y="6754"/>
                    <a:pt x="13646" y="10628"/>
                    <a:pt x="13092" y="13034"/>
                  </a:cubicBezTo>
                  <a:cubicBezTo>
                    <a:pt x="12538" y="15441"/>
                    <a:pt x="12261" y="16380"/>
                    <a:pt x="12123" y="17143"/>
                  </a:cubicBezTo>
                  <a:cubicBezTo>
                    <a:pt x="11984" y="17906"/>
                    <a:pt x="11984" y="18493"/>
                    <a:pt x="12123" y="18434"/>
                  </a:cubicBezTo>
                  <a:cubicBezTo>
                    <a:pt x="12261" y="18375"/>
                    <a:pt x="12538" y="17671"/>
                    <a:pt x="12953" y="17143"/>
                  </a:cubicBezTo>
                  <a:cubicBezTo>
                    <a:pt x="13369" y="16615"/>
                    <a:pt x="13923" y="16262"/>
                    <a:pt x="15376" y="16262"/>
                  </a:cubicBezTo>
                  <a:cubicBezTo>
                    <a:pt x="16830" y="16262"/>
                    <a:pt x="19184" y="16615"/>
                    <a:pt x="21538" y="169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6" name="Line"/>
            <p:cNvSpPr/>
            <p:nvPr/>
          </p:nvSpPr>
          <p:spPr>
            <a:xfrm>
              <a:off x="5199452" y="1268532"/>
              <a:ext cx="238608" cy="35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3" h="21362" fill="norm" stroke="1" extrusionOk="0">
                  <a:moveTo>
                    <a:pt x="5741" y="15355"/>
                  </a:moveTo>
                  <a:cubicBezTo>
                    <a:pt x="4802" y="14976"/>
                    <a:pt x="3863" y="14597"/>
                    <a:pt x="2924" y="14597"/>
                  </a:cubicBezTo>
                  <a:cubicBezTo>
                    <a:pt x="1985" y="14597"/>
                    <a:pt x="1046" y="14976"/>
                    <a:pt x="482" y="15481"/>
                  </a:cubicBezTo>
                  <a:cubicBezTo>
                    <a:pt x="-81" y="15986"/>
                    <a:pt x="-269" y="16618"/>
                    <a:pt x="576" y="17313"/>
                  </a:cubicBezTo>
                  <a:cubicBezTo>
                    <a:pt x="1421" y="18007"/>
                    <a:pt x="3300" y="18765"/>
                    <a:pt x="4614" y="18955"/>
                  </a:cubicBezTo>
                  <a:cubicBezTo>
                    <a:pt x="5929" y="19144"/>
                    <a:pt x="6681" y="18765"/>
                    <a:pt x="8653" y="17313"/>
                  </a:cubicBezTo>
                  <a:cubicBezTo>
                    <a:pt x="10625" y="15860"/>
                    <a:pt x="13818" y="13334"/>
                    <a:pt x="16072" y="10618"/>
                  </a:cubicBezTo>
                  <a:cubicBezTo>
                    <a:pt x="18326" y="7902"/>
                    <a:pt x="19641" y="4997"/>
                    <a:pt x="20392" y="3102"/>
                  </a:cubicBezTo>
                  <a:cubicBezTo>
                    <a:pt x="21143" y="1207"/>
                    <a:pt x="21331" y="323"/>
                    <a:pt x="21049" y="71"/>
                  </a:cubicBezTo>
                  <a:cubicBezTo>
                    <a:pt x="20768" y="-182"/>
                    <a:pt x="20016" y="197"/>
                    <a:pt x="18983" y="1965"/>
                  </a:cubicBezTo>
                  <a:cubicBezTo>
                    <a:pt x="17950" y="3734"/>
                    <a:pt x="16635" y="6892"/>
                    <a:pt x="16072" y="10176"/>
                  </a:cubicBezTo>
                  <a:cubicBezTo>
                    <a:pt x="15508" y="13460"/>
                    <a:pt x="15696" y="16871"/>
                    <a:pt x="16166" y="18829"/>
                  </a:cubicBezTo>
                  <a:cubicBezTo>
                    <a:pt x="16635" y="20786"/>
                    <a:pt x="17387" y="21292"/>
                    <a:pt x="18138" y="21355"/>
                  </a:cubicBezTo>
                  <a:cubicBezTo>
                    <a:pt x="18889" y="21418"/>
                    <a:pt x="19641" y="21039"/>
                    <a:pt x="20110" y="20407"/>
                  </a:cubicBezTo>
                  <a:cubicBezTo>
                    <a:pt x="20580" y="19776"/>
                    <a:pt x="20768" y="18892"/>
                    <a:pt x="20955" y="180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7" name="Line"/>
            <p:cNvSpPr/>
            <p:nvPr/>
          </p:nvSpPr>
          <p:spPr>
            <a:xfrm>
              <a:off x="5340077" y="1417882"/>
              <a:ext cx="133624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600" fill="norm" stroke="1" extrusionOk="0">
                  <a:moveTo>
                    <a:pt x="3081" y="21600"/>
                  </a:moveTo>
                  <a:cubicBezTo>
                    <a:pt x="1393" y="19543"/>
                    <a:pt x="-294" y="17486"/>
                    <a:pt x="43" y="14914"/>
                  </a:cubicBezTo>
                  <a:cubicBezTo>
                    <a:pt x="381" y="12343"/>
                    <a:pt x="2743" y="9257"/>
                    <a:pt x="6625" y="6686"/>
                  </a:cubicBezTo>
                  <a:cubicBezTo>
                    <a:pt x="10506" y="4114"/>
                    <a:pt x="15906" y="2057"/>
                    <a:pt x="2130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8" name="Line"/>
            <p:cNvSpPr/>
            <p:nvPr/>
          </p:nvSpPr>
          <p:spPr>
            <a:xfrm>
              <a:off x="6071608" y="1411532"/>
              <a:ext cx="176792" cy="201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8" h="21382" fill="norm" stroke="1" extrusionOk="0">
                  <a:moveTo>
                    <a:pt x="3735" y="0"/>
                  </a:moveTo>
                  <a:cubicBezTo>
                    <a:pt x="2449" y="2475"/>
                    <a:pt x="1164" y="4950"/>
                    <a:pt x="521" y="8100"/>
                  </a:cubicBezTo>
                  <a:cubicBezTo>
                    <a:pt x="-122" y="11250"/>
                    <a:pt x="-122" y="15075"/>
                    <a:pt x="264" y="17438"/>
                  </a:cubicBezTo>
                  <a:cubicBezTo>
                    <a:pt x="649" y="19800"/>
                    <a:pt x="1421" y="20700"/>
                    <a:pt x="2321" y="20700"/>
                  </a:cubicBezTo>
                  <a:cubicBezTo>
                    <a:pt x="3221" y="20700"/>
                    <a:pt x="4249" y="19800"/>
                    <a:pt x="4892" y="18788"/>
                  </a:cubicBezTo>
                  <a:cubicBezTo>
                    <a:pt x="5535" y="17775"/>
                    <a:pt x="5792" y="16650"/>
                    <a:pt x="6049" y="16650"/>
                  </a:cubicBezTo>
                  <a:cubicBezTo>
                    <a:pt x="6307" y="16650"/>
                    <a:pt x="6564" y="17775"/>
                    <a:pt x="7078" y="18788"/>
                  </a:cubicBezTo>
                  <a:cubicBezTo>
                    <a:pt x="7592" y="19800"/>
                    <a:pt x="8364" y="20700"/>
                    <a:pt x="9521" y="21150"/>
                  </a:cubicBezTo>
                  <a:cubicBezTo>
                    <a:pt x="10678" y="21600"/>
                    <a:pt x="12221" y="21600"/>
                    <a:pt x="14278" y="19238"/>
                  </a:cubicBezTo>
                  <a:cubicBezTo>
                    <a:pt x="16335" y="16875"/>
                    <a:pt x="18907" y="12150"/>
                    <a:pt x="21478" y="74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09" name="Line"/>
            <p:cNvSpPr/>
            <p:nvPr/>
          </p:nvSpPr>
          <p:spPr>
            <a:xfrm>
              <a:off x="6273800" y="1429009"/>
              <a:ext cx="133350" cy="1521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13174"/>
                  </a:moveTo>
                  <a:cubicBezTo>
                    <a:pt x="1371" y="14038"/>
                    <a:pt x="2743" y="14902"/>
                    <a:pt x="4629" y="14470"/>
                  </a:cubicBezTo>
                  <a:cubicBezTo>
                    <a:pt x="6514" y="14038"/>
                    <a:pt x="8914" y="12310"/>
                    <a:pt x="10629" y="10438"/>
                  </a:cubicBezTo>
                  <a:cubicBezTo>
                    <a:pt x="12343" y="8566"/>
                    <a:pt x="13371" y="6550"/>
                    <a:pt x="13714" y="4678"/>
                  </a:cubicBezTo>
                  <a:cubicBezTo>
                    <a:pt x="14057" y="2806"/>
                    <a:pt x="13714" y="1078"/>
                    <a:pt x="12686" y="358"/>
                  </a:cubicBezTo>
                  <a:cubicBezTo>
                    <a:pt x="11657" y="-362"/>
                    <a:pt x="9943" y="-74"/>
                    <a:pt x="7543" y="1942"/>
                  </a:cubicBezTo>
                  <a:cubicBezTo>
                    <a:pt x="5143" y="3958"/>
                    <a:pt x="2057" y="7702"/>
                    <a:pt x="1200" y="11302"/>
                  </a:cubicBezTo>
                  <a:cubicBezTo>
                    <a:pt x="343" y="14902"/>
                    <a:pt x="1714" y="18358"/>
                    <a:pt x="5486" y="19798"/>
                  </a:cubicBezTo>
                  <a:cubicBezTo>
                    <a:pt x="9257" y="21238"/>
                    <a:pt x="15429" y="20662"/>
                    <a:pt x="21600" y="20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0" name="Line"/>
            <p:cNvSpPr/>
            <p:nvPr/>
          </p:nvSpPr>
          <p:spPr>
            <a:xfrm>
              <a:off x="6959599" y="1428465"/>
              <a:ext cx="177244" cy="1735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600" fill="norm" stroke="1" extrusionOk="0">
                  <a:moveTo>
                    <a:pt x="0" y="3424"/>
                  </a:moveTo>
                  <a:cubicBezTo>
                    <a:pt x="257" y="8429"/>
                    <a:pt x="514" y="13434"/>
                    <a:pt x="514" y="16727"/>
                  </a:cubicBezTo>
                  <a:cubicBezTo>
                    <a:pt x="514" y="20020"/>
                    <a:pt x="257" y="21600"/>
                    <a:pt x="257" y="21600"/>
                  </a:cubicBezTo>
                  <a:cubicBezTo>
                    <a:pt x="257" y="21600"/>
                    <a:pt x="514" y="20020"/>
                    <a:pt x="1929" y="16595"/>
                  </a:cubicBezTo>
                  <a:cubicBezTo>
                    <a:pt x="3343" y="13171"/>
                    <a:pt x="5914" y="7902"/>
                    <a:pt x="8100" y="4610"/>
                  </a:cubicBezTo>
                  <a:cubicBezTo>
                    <a:pt x="10286" y="1317"/>
                    <a:pt x="12086" y="0"/>
                    <a:pt x="13243" y="0"/>
                  </a:cubicBezTo>
                  <a:cubicBezTo>
                    <a:pt x="14400" y="0"/>
                    <a:pt x="14914" y="1317"/>
                    <a:pt x="15043" y="3556"/>
                  </a:cubicBezTo>
                  <a:cubicBezTo>
                    <a:pt x="15171" y="5795"/>
                    <a:pt x="14914" y="8956"/>
                    <a:pt x="14529" y="11195"/>
                  </a:cubicBezTo>
                  <a:cubicBezTo>
                    <a:pt x="14143" y="13434"/>
                    <a:pt x="13629" y="14751"/>
                    <a:pt x="13500" y="14751"/>
                  </a:cubicBezTo>
                  <a:cubicBezTo>
                    <a:pt x="13371" y="14751"/>
                    <a:pt x="13629" y="13434"/>
                    <a:pt x="14143" y="12249"/>
                  </a:cubicBezTo>
                  <a:cubicBezTo>
                    <a:pt x="14657" y="11063"/>
                    <a:pt x="15429" y="10010"/>
                    <a:pt x="16714" y="8693"/>
                  </a:cubicBezTo>
                  <a:cubicBezTo>
                    <a:pt x="18000" y="7376"/>
                    <a:pt x="19800" y="5795"/>
                    <a:pt x="20700" y="5663"/>
                  </a:cubicBezTo>
                  <a:cubicBezTo>
                    <a:pt x="21600" y="5532"/>
                    <a:pt x="21600" y="6849"/>
                    <a:pt x="21471" y="9088"/>
                  </a:cubicBezTo>
                  <a:cubicBezTo>
                    <a:pt x="21343" y="11327"/>
                    <a:pt x="21086" y="14488"/>
                    <a:pt x="20829" y="176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1" name="Line"/>
            <p:cNvSpPr/>
            <p:nvPr/>
          </p:nvSpPr>
          <p:spPr>
            <a:xfrm>
              <a:off x="7200900" y="1481382"/>
              <a:ext cx="1905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2" name="Line"/>
            <p:cNvSpPr/>
            <p:nvPr/>
          </p:nvSpPr>
          <p:spPr>
            <a:xfrm>
              <a:off x="7207250" y="1405182"/>
              <a:ext cx="190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3" name="Line"/>
            <p:cNvSpPr/>
            <p:nvPr/>
          </p:nvSpPr>
          <p:spPr>
            <a:xfrm>
              <a:off x="7274983" y="1417958"/>
              <a:ext cx="94452" cy="1396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266" fill="norm" stroke="1" extrusionOk="0">
                  <a:moveTo>
                    <a:pt x="3360" y="10627"/>
                  </a:moveTo>
                  <a:cubicBezTo>
                    <a:pt x="2880" y="12239"/>
                    <a:pt x="2400" y="13851"/>
                    <a:pt x="1680" y="15624"/>
                  </a:cubicBezTo>
                  <a:cubicBezTo>
                    <a:pt x="960" y="17397"/>
                    <a:pt x="0" y="19332"/>
                    <a:pt x="0" y="19009"/>
                  </a:cubicBezTo>
                  <a:cubicBezTo>
                    <a:pt x="0" y="18687"/>
                    <a:pt x="960" y="16108"/>
                    <a:pt x="3360" y="12723"/>
                  </a:cubicBezTo>
                  <a:cubicBezTo>
                    <a:pt x="5760" y="9338"/>
                    <a:pt x="9600" y="5147"/>
                    <a:pt x="12720" y="2729"/>
                  </a:cubicBezTo>
                  <a:cubicBezTo>
                    <a:pt x="15840" y="311"/>
                    <a:pt x="18240" y="-334"/>
                    <a:pt x="19680" y="150"/>
                  </a:cubicBezTo>
                  <a:cubicBezTo>
                    <a:pt x="21120" y="633"/>
                    <a:pt x="21600" y="2245"/>
                    <a:pt x="21360" y="5953"/>
                  </a:cubicBezTo>
                  <a:cubicBezTo>
                    <a:pt x="21120" y="9660"/>
                    <a:pt x="20160" y="15463"/>
                    <a:pt x="19200" y="212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4" name="Line"/>
            <p:cNvSpPr/>
            <p:nvPr/>
          </p:nvSpPr>
          <p:spPr>
            <a:xfrm>
              <a:off x="7429500" y="1455982"/>
              <a:ext cx="63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5" name="Line"/>
            <p:cNvSpPr/>
            <p:nvPr/>
          </p:nvSpPr>
          <p:spPr>
            <a:xfrm>
              <a:off x="7429500" y="1379782"/>
              <a:ext cx="190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6" name="Line"/>
            <p:cNvSpPr/>
            <p:nvPr/>
          </p:nvSpPr>
          <p:spPr>
            <a:xfrm>
              <a:off x="7506170" y="1411532"/>
              <a:ext cx="158281" cy="1227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600" fill="norm" stroke="1" extrusionOk="0">
                  <a:moveTo>
                    <a:pt x="800" y="0"/>
                  </a:moveTo>
                  <a:cubicBezTo>
                    <a:pt x="800" y="5959"/>
                    <a:pt x="800" y="11917"/>
                    <a:pt x="656" y="15828"/>
                  </a:cubicBezTo>
                  <a:cubicBezTo>
                    <a:pt x="512" y="19738"/>
                    <a:pt x="224" y="21600"/>
                    <a:pt x="80" y="21600"/>
                  </a:cubicBezTo>
                  <a:cubicBezTo>
                    <a:pt x="-64" y="21600"/>
                    <a:pt x="-64" y="19738"/>
                    <a:pt x="512" y="16759"/>
                  </a:cubicBezTo>
                  <a:cubicBezTo>
                    <a:pt x="1088" y="13779"/>
                    <a:pt x="2240" y="9683"/>
                    <a:pt x="3248" y="6890"/>
                  </a:cubicBezTo>
                  <a:cubicBezTo>
                    <a:pt x="4256" y="4097"/>
                    <a:pt x="5120" y="2607"/>
                    <a:pt x="6128" y="2421"/>
                  </a:cubicBezTo>
                  <a:cubicBezTo>
                    <a:pt x="7136" y="2234"/>
                    <a:pt x="8288" y="3352"/>
                    <a:pt x="8720" y="5214"/>
                  </a:cubicBezTo>
                  <a:cubicBezTo>
                    <a:pt x="9152" y="7076"/>
                    <a:pt x="8864" y="9683"/>
                    <a:pt x="9008" y="10055"/>
                  </a:cubicBezTo>
                  <a:cubicBezTo>
                    <a:pt x="9152" y="10428"/>
                    <a:pt x="9728" y="8566"/>
                    <a:pt x="10736" y="6703"/>
                  </a:cubicBezTo>
                  <a:cubicBezTo>
                    <a:pt x="11744" y="4841"/>
                    <a:pt x="13184" y="2979"/>
                    <a:pt x="14624" y="1862"/>
                  </a:cubicBezTo>
                  <a:cubicBezTo>
                    <a:pt x="16064" y="745"/>
                    <a:pt x="17504" y="372"/>
                    <a:pt x="18368" y="1117"/>
                  </a:cubicBezTo>
                  <a:cubicBezTo>
                    <a:pt x="19232" y="1862"/>
                    <a:pt x="19520" y="3724"/>
                    <a:pt x="19952" y="6890"/>
                  </a:cubicBezTo>
                  <a:cubicBezTo>
                    <a:pt x="20384" y="10055"/>
                    <a:pt x="20960" y="14524"/>
                    <a:pt x="21536" y="189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7" name="Line"/>
            <p:cNvSpPr/>
            <p:nvPr/>
          </p:nvSpPr>
          <p:spPr>
            <a:xfrm>
              <a:off x="7721599" y="1449632"/>
              <a:ext cx="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8" name="Line"/>
            <p:cNvSpPr/>
            <p:nvPr/>
          </p:nvSpPr>
          <p:spPr>
            <a:xfrm>
              <a:off x="7747000" y="1348032"/>
              <a:ext cx="127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19" name="Line"/>
            <p:cNvSpPr/>
            <p:nvPr/>
          </p:nvSpPr>
          <p:spPr>
            <a:xfrm>
              <a:off x="7753350" y="1391262"/>
              <a:ext cx="127525" cy="400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412" fill="norm" stroke="1" extrusionOk="0">
                  <a:moveTo>
                    <a:pt x="6374" y="744"/>
                  </a:moveTo>
                  <a:cubicBezTo>
                    <a:pt x="7790" y="404"/>
                    <a:pt x="9207" y="65"/>
                    <a:pt x="11508" y="9"/>
                  </a:cubicBezTo>
                  <a:cubicBezTo>
                    <a:pt x="13810" y="-48"/>
                    <a:pt x="16997" y="178"/>
                    <a:pt x="18944" y="574"/>
                  </a:cubicBezTo>
                  <a:cubicBezTo>
                    <a:pt x="20892" y="970"/>
                    <a:pt x="21600" y="1535"/>
                    <a:pt x="21246" y="2044"/>
                  </a:cubicBezTo>
                  <a:cubicBezTo>
                    <a:pt x="20892" y="2553"/>
                    <a:pt x="19475" y="3005"/>
                    <a:pt x="17351" y="3627"/>
                  </a:cubicBezTo>
                  <a:cubicBezTo>
                    <a:pt x="15226" y="4249"/>
                    <a:pt x="12393" y="5041"/>
                    <a:pt x="10800" y="5720"/>
                  </a:cubicBezTo>
                  <a:cubicBezTo>
                    <a:pt x="9207" y="6398"/>
                    <a:pt x="8852" y="6964"/>
                    <a:pt x="9561" y="7812"/>
                  </a:cubicBezTo>
                  <a:cubicBezTo>
                    <a:pt x="10269" y="8660"/>
                    <a:pt x="12039" y="9791"/>
                    <a:pt x="13810" y="11544"/>
                  </a:cubicBezTo>
                  <a:cubicBezTo>
                    <a:pt x="15580" y="13297"/>
                    <a:pt x="17351" y="15671"/>
                    <a:pt x="17528" y="17368"/>
                  </a:cubicBezTo>
                  <a:cubicBezTo>
                    <a:pt x="17705" y="19064"/>
                    <a:pt x="16289" y="20082"/>
                    <a:pt x="14695" y="20704"/>
                  </a:cubicBezTo>
                  <a:cubicBezTo>
                    <a:pt x="13102" y="21326"/>
                    <a:pt x="11331" y="21552"/>
                    <a:pt x="9030" y="21326"/>
                  </a:cubicBezTo>
                  <a:cubicBezTo>
                    <a:pt x="6728" y="21100"/>
                    <a:pt x="3895" y="20421"/>
                    <a:pt x="2302" y="19177"/>
                  </a:cubicBezTo>
                  <a:cubicBezTo>
                    <a:pt x="708" y="17933"/>
                    <a:pt x="354" y="16124"/>
                    <a:pt x="0" y="14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0" name="Line"/>
            <p:cNvSpPr/>
            <p:nvPr/>
          </p:nvSpPr>
          <p:spPr>
            <a:xfrm>
              <a:off x="7937500" y="1375448"/>
              <a:ext cx="120650" cy="174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1" fill="norm" stroke="1" extrusionOk="0">
                  <a:moveTo>
                    <a:pt x="0" y="9012"/>
                  </a:moveTo>
                  <a:cubicBezTo>
                    <a:pt x="4926" y="8241"/>
                    <a:pt x="9853" y="7469"/>
                    <a:pt x="13074" y="6698"/>
                  </a:cubicBezTo>
                  <a:cubicBezTo>
                    <a:pt x="16295" y="5926"/>
                    <a:pt x="17811" y="5155"/>
                    <a:pt x="18758" y="3998"/>
                  </a:cubicBezTo>
                  <a:cubicBezTo>
                    <a:pt x="19705" y="2841"/>
                    <a:pt x="20084" y="1298"/>
                    <a:pt x="19137" y="526"/>
                  </a:cubicBezTo>
                  <a:cubicBezTo>
                    <a:pt x="18189" y="-245"/>
                    <a:pt x="15916" y="-245"/>
                    <a:pt x="13074" y="1041"/>
                  </a:cubicBezTo>
                  <a:cubicBezTo>
                    <a:pt x="10232" y="2326"/>
                    <a:pt x="6821" y="4898"/>
                    <a:pt x="4358" y="8112"/>
                  </a:cubicBezTo>
                  <a:cubicBezTo>
                    <a:pt x="1895" y="11326"/>
                    <a:pt x="379" y="15184"/>
                    <a:pt x="2274" y="17626"/>
                  </a:cubicBezTo>
                  <a:cubicBezTo>
                    <a:pt x="4168" y="20069"/>
                    <a:pt x="9474" y="21098"/>
                    <a:pt x="13263" y="21226"/>
                  </a:cubicBezTo>
                  <a:cubicBezTo>
                    <a:pt x="17053" y="21355"/>
                    <a:pt x="19326" y="20584"/>
                    <a:pt x="21600" y="198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1" name="Line"/>
            <p:cNvSpPr/>
            <p:nvPr/>
          </p:nvSpPr>
          <p:spPr>
            <a:xfrm>
              <a:off x="8461105" y="1289965"/>
              <a:ext cx="165611" cy="3577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5" h="21349" fill="norm" stroke="1" extrusionOk="0">
                  <a:moveTo>
                    <a:pt x="19879" y="3844"/>
                  </a:moveTo>
                  <a:cubicBezTo>
                    <a:pt x="18259" y="2581"/>
                    <a:pt x="16639" y="1318"/>
                    <a:pt x="14344" y="623"/>
                  </a:cubicBezTo>
                  <a:cubicBezTo>
                    <a:pt x="12049" y="-72"/>
                    <a:pt x="9079" y="-198"/>
                    <a:pt x="6514" y="307"/>
                  </a:cubicBezTo>
                  <a:cubicBezTo>
                    <a:pt x="3949" y="813"/>
                    <a:pt x="1789" y="1949"/>
                    <a:pt x="709" y="2834"/>
                  </a:cubicBezTo>
                  <a:cubicBezTo>
                    <a:pt x="-371" y="3718"/>
                    <a:pt x="-371" y="4349"/>
                    <a:pt x="1789" y="5865"/>
                  </a:cubicBezTo>
                  <a:cubicBezTo>
                    <a:pt x="3949" y="7381"/>
                    <a:pt x="8269" y="9781"/>
                    <a:pt x="11779" y="11739"/>
                  </a:cubicBezTo>
                  <a:cubicBezTo>
                    <a:pt x="15289" y="13697"/>
                    <a:pt x="17989" y="15213"/>
                    <a:pt x="19474" y="16286"/>
                  </a:cubicBezTo>
                  <a:cubicBezTo>
                    <a:pt x="20959" y="17360"/>
                    <a:pt x="21229" y="17991"/>
                    <a:pt x="21094" y="18623"/>
                  </a:cubicBezTo>
                  <a:cubicBezTo>
                    <a:pt x="20959" y="19255"/>
                    <a:pt x="20419" y="19886"/>
                    <a:pt x="18529" y="20391"/>
                  </a:cubicBezTo>
                  <a:cubicBezTo>
                    <a:pt x="16639" y="20897"/>
                    <a:pt x="13399" y="21276"/>
                    <a:pt x="10969" y="21339"/>
                  </a:cubicBezTo>
                  <a:cubicBezTo>
                    <a:pt x="8539" y="21402"/>
                    <a:pt x="6919" y="21149"/>
                    <a:pt x="5839" y="20707"/>
                  </a:cubicBezTo>
                  <a:cubicBezTo>
                    <a:pt x="4759" y="20265"/>
                    <a:pt x="4219" y="19634"/>
                    <a:pt x="5164" y="19065"/>
                  </a:cubicBezTo>
                  <a:cubicBezTo>
                    <a:pt x="6109" y="18497"/>
                    <a:pt x="8539" y="17991"/>
                    <a:pt x="10969" y="174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2" name="Line"/>
            <p:cNvSpPr/>
            <p:nvPr/>
          </p:nvSpPr>
          <p:spPr>
            <a:xfrm>
              <a:off x="8705850" y="1487732"/>
              <a:ext cx="1270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3" name="Line"/>
            <p:cNvSpPr/>
            <p:nvPr/>
          </p:nvSpPr>
          <p:spPr>
            <a:xfrm>
              <a:off x="8743950" y="1608382"/>
              <a:ext cx="1143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4" name="Line"/>
            <p:cNvSpPr/>
            <p:nvPr/>
          </p:nvSpPr>
          <p:spPr>
            <a:xfrm>
              <a:off x="9159086" y="1339565"/>
              <a:ext cx="296064" cy="349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600" fill="norm" stroke="1" extrusionOk="0">
                  <a:moveTo>
                    <a:pt x="17291" y="1309"/>
                  </a:moveTo>
                  <a:cubicBezTo>
                    <a:pt x="18516" y="655"/>
                    <a:pt x="19742" y="0"/>
                    <a:pt x="19895" y="0"/>
                  </a:cubicBezTo>
                  <a:cubicBezTo>
                    <a:pt x="20048" y="0"/>
                    <a:pt x="19129" y="655"/>
                    <a:pt x="16755" y="1702"/>
                  </a:cubicBezTo>
                  <a:cubicBezTo>
                    <a:pt x="14380" y="2749"/>
                    <a:pt x="10550" y="4189"/>
                    <a:pt x="7946" y="5236"/>
                  </a:cubicBezTo>
                  <a:cubicBezTo>
                    <a:pt x="5342" y="6284"/>
                    <a:pt x="3963" y="6938"/>
                    <a:pt x="3044" y="7527"/>
                  </a:cubicBezTo>
                  <a:cubicBezTo>
                    <a:pt x="2125" y="8116"/>
                    <a:pt x="1665" y="8640"/>
                    <a:pt x="1895" y="9033"/>
                  </a:cubicBezTo>
                  <a:cubicBezTo>
                    <a:pt x="2125" y="9425"/>
                    <a:pt x="3044" y="9687"/>
                    <a:pt x="4729" y="10015"/>
                  </a:cubicBezTo>
                  <a:cubicBezTo>
                    <a:pt x="6414" y="10342"/>
                    <a:pt x="8865" y="10735"/>
                    <a:pt x="10474" y="11127"/>
                  </a:cubicBezTo>
                  <a:cubicBezTo>
                    <a:pt x="12082" y="11520"/>
                    <a:pt x="12848" y="11913"/>
                    <a:pt x="13155" y="12502"/>
                  </a:cubicBezTo>
                  <a:cubicBezTo>
                    <a:pt x="13461" y="13091"/>
                    <a:pt x="13308" y="13876"/>
                    <a:pt x="12159" y="14793"/>
                  </a:cubicBezTo>
                  <a:cubicBezTo>
                    <a:pt x="11010" y="15709"/>
                    <a:pt x="8865" y="16756"/>
                    <a:pt x="6797" y="17607"/>
                  </a:cubicBezTo>
                  <a:cubicBezTo>
                    <a:pt x="4729" y="18458"/>
                    <a:pt x="2738" y="19113"/>
                    <a:pt x="1512" y="19702"/>
                  </a:cubicBezTo>
                  <a:cubicBezTo>
                    <a:pt x="287" y="20291"/>
                    <a:pt x="-173" y="20815"/>
                    <a:pt x="57" y="21142"/>
                  </a:cubicBezTo>
                  <a:cubicBezTo>
                    <a:pt x="287" y="21469"/>
                    <a:pt x="1206" y="21600"/>
                    <a:pt x="4116" y="21600"/>
                  </a:cubicBezTo>
                  <a:cubicBezTo>
                    <a:pt x="7027" y="21600"/>
                    <a:pt x="11929" y="21469"/>
                    <a:pt x="15146" y="21338"/>
                  </a:cubicBezTo>
                  <a:cubicBezTo>
                    <a:pt x="18363" y="21207"/>
                    <a:pt x="19895" y="21076"/>
                    <a:pt x="21427" y="209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5" name="Line"/>
            <p:cNvSpPr/>
            <p:nvPr/>
          </p:nvSpPr>
          <p:spPr>
            <a:xfrm>
              <a:off x="9716445" y="1438582"/>
              <a:ext cx="194910" cy="233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1448" fill="norm" stroke="1" extrusionOk="0">
                  <a:moveTo>
                    <a:pt x="20578" y="2767"/>
                  </a:moveTo>
                  <a:cubicBezTo>
                    <a:pt x="21037" y="1794"/>
                    <a:pt x="21497" y="821"/>
                    <a:pt x="20808" y="334"/>
                  </a:cubicBezTo>
                  <a:cubicBezTo>
                    <a:pt x="20118" y="-152"/>
                    <a:pt x="18280" y="-152"/>
                    <a:pt x="15408" y="626"/>
                  </a:cubicBezTo>
                  <a:cubicBezTo>
                    <a:pt x="12535" y="1405"/>
                    <a:pt x="8629" y="2962"/>
                    <a:pt x="6331" y="4226"/>
                  </a:cubicBezTo>
                  <a:cubicBezTo>
                    <a:pt x="4033" y="5491"/>
                    <a:pt x="3344" y="6464"/>
                    <a:pt x="3344" y="7340"/>
                  </a:cubicBezTo>
                  <a:cubicBezTo>
                    <a:pt x="3344" y="8216"/>
                    <a:pt x="4033" y="8994"/>
                    <a:pt x="4952" y="9480"/>
                  </a:cubicBezTo>
                  <a:cubicBezTo>
                    <a:pt x="5871" y="9967"/>
                    <a:pt x="7020" y="10162"/>
                    <a:pt x="8399" y="10453"/>
                  </a:cubicBezTo>
                  <a:cubicBezTo>
                    <a:pt x="9778" y="10745"/>
                    <a:pt x="11386" y="11134"/>
                    <a:pt x="11616" y="11426"/>
                  </a:cubicBezTo>
                  <a:cubicBezTo>
                    <a:pt x="11846" y="11718"/>
                    <a:pt x="10697" y="11913"/>
                    <a:pt x="8744" y="12497"/>
                  </a:cubicBezTo>
                  <a:cubicBezTo>
                    <a:pt x="6791" y="13080"/>
                    <a:pt x="4033" y="14053"/>
                    <a:pt x="2310" y="15026"/>
                  </a:cubicBezTo>
                  <a:cubicBezTo>
                    <a:pt x="586" y="15999"/>
                    <a:pt x="-103" y="16972"/>
                    <a:pt x="12" y="17945"/>
                  </a:cubicBezTo>
                  <a:cubicBezTo>
                    <a:pt x="127" y="18918"/>
                    <a:pt x="1046" y="19891"/>
                    <a:pt x="3344" y="20475"/>
                  </a:cubicBezTo>
                  <a:cubicBezTo>
                    <a:pt x="5642" y="21059"/>
                    <a:pt x="9318" y="21253"/>
                    <a:pt x="12306" y="21351"/>
                  </a:cubicBezTo>
                  <a:cubicBezTo>
                    <a:pt x="15293" y="21448"/>
                    <a:pt x="17591" y="21448"/>
                    <a:pt x="19888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6" name="Line"/>
            <p:cNvSpPr/>
            <p:nvPr/>
          </p:nvSpPr>
          <p:spPr>
            <a:xfrm>
              <a:off x="9931400" y="1646482"/>
              <a:ext cx="317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7" name="Line"/>
            <p:cNvSpPr/>
            <p:nvPr/>
          </p:nvSpPr>
          <p:spPr>
            <a:xfrm>
              <a:off x="9969500" y="1551232"/>
              <a:ext cx="6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8" name="Line"/>
            <p:cNvSpPr/>
            <p:nvPr/>
          </p:nvSpPr>
          <p:spPr>
            <a:xfrm>
              <a:off x="9801964" y="1288929"/>
              <a:ext cx="167536" cy="972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105" fill="norm" stroke="1" extrusionOk="0">
                  <a:moveTo>
                    <a:pt x="7601" y="8696"/>
                  </a:moveTo>
                  <a:cubicBezTo>
                    <a:pt x="6251" y="10075"/>
                    <a:pt x="4901" y="11454"/>
                    <a:pt x="3416" y="13522"/>
                  </a:cubicBezTo>
                  <a:cubicBezTo>
                    <a:pt x="1931" y="15590"/>
                    <a:pt x="311" y="18348"/>
                    <a:pt x="41" y="19037"/>
                  </a:cubicBezTo>
                  <a:cubicBezTo>
                    <a:pt x="-229" y="19726"/>
                    <a:pt x="851" y="18348"/>
                    <a:pt x="3146" y="14901"/>
                  </a:cubicBezTo>
                  <a:cubicBezTo>
                    <a:pt x="5441" y="11454"/>
                    <a:pt x="8951" y="5939"/>
                    <a:pt x="11381" y="2952"/>
                  </a:cubicBezTo>
                  <a:cubicBezTo>
                    <a:pt x="13811" y="-35"/>
                    <a:pt x="15161" y="-495"/>
                    <a:pt x="16106" y="424"/>
                  </a:cubicBezTo>
                  <a:cubicBezTo>
                    <a:pt x="17051" y="1343"/>
                    <a:pt x="17591" y="3641"/>
                    <a:pt x="18401" y="7318"/>
                  </a:cubicBezTo>
                  <a:cubicBezTo>
                    <a:pt x="19211" y="10994"/>
                    <a:pt x="20291" y="16050"/>
                    <a:pt x="21371" y="21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29" name="Line"/>
            <p:cNvSpPr/>
            <p:nvPr/>
          </p:nvSpPr>
          <p:spPr>
            <a:xfrm>
              <a:off x="9950450" y="1405182"/>
              <a:ext cx="200111" cy="323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600" fill="norm" stroke="1" extrusionOk="0">
                  <a:moveTo>
                    <a:pt x="19099" y="0"/>
                  </a:moveTo>
                  <a:cubicBezTo>
                    <a:pt x="20236" y="3812"/>
                    <a:pt x="21373" y="7624"/>
                    <a:pt x="21486" y="10941"/>
                  </a:cubicBezTo>
                  <a:cubicBezTo>
                    <a:pt x="21600" y="14259"/>
                    <a:pt x="20691" y="17082"/>
                    <a:pt x="16939" y="18776"/>
                  </a:cubicBezTo>
                  <a:cubicBezTo>
                    <a:pt x="13187" y="20471"/>
                    <a:pt x="6594" y="2103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0" name="Line"/>
            <p:cNvSpPr/>
            <p:nvPr/>
          </p:nvSpPr>
          <p:spPr>
            <a:xfrm>
              <a:off x="9583781" y="1375548"/>
              <a:ext cx="150769" cy="258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6" h="21600" fill="norm" stroke="1" extrusionOk="0">
                  <a:moveTo>
                    <a:pt x="14862" y="1416"/>
                  </a:moveTo>
                  <a:cubicBezTo>
                    <a:pt x="13679" y="708"/>
                    <a:pt x="12495" y="0"/>
                    <a:pt x="11016" y="0"/>
                  </a:cubicBezTo>
                  <a:cubicBezTo>
                    <a:pt x="9536" y="0"/>
                    <a:pt x="7761" y="708"/>
                    <a:pt x="5690" y="3010"/>
                  </a:cubicBezTo>
                  <a:cubicBezTo>
                    <a:pt x="3618" y="5311"/>
                    <a:pt x="1251" y="9207"/>
                    <a:pt x="364" y="12128"/>
                  </a:cubicBezTo>
                  <a:cubicBezTo>
                    <a:pt x="-524" y="15049"/>
                    <a:pt x="68" y="16997"/>
                    <a:pt x="3766" y="18413"/>
                  </a:cubicBezTo>
                  <a:cubicBezTo>
                    <a:pt x="7465" y="19830"/>
                    <a:pt x="14271" y="20715"/>
                    <a:pt x="210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1" name="Line"/>
            <p:cNvSpPr/>
            <p:nvPr/>
          </p:nvSpPr>
          <p:spPr>
            <a:xfrm>
              <a:off x="10204450" y="1197962"/>
              <a:ext cx="133350" cy="137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1604"/>
                  </a:moveTo>
                  <a:cubicBezTo>
                    <a:pt x="1371" y="622"/>
                    <a:pt x="2743" y="-360"/>
                    <a:pt x="3600" y="131"/>
                  </a:cubicBezTo>
                  <a:cubicBezTo>
                    <a:pt x="4457" y="622"/>
                    <a:pt x="4800" y="2585"/>
                    <a:pt x="4629" y="5040"/>
                  </a:cubicBezTo>
                  <a:cubicBezTo>
                    <a:pt x="4457" y="7495"/>
                    <a:pt x="3771" y="10440"/>
                    <a:pt x="3257" y="12731"/>
                  </a:cubicBezTo>
                  <a:cubicBezTo>
                    <a:pt x="2743" y="15022"/>
                    <a:pt x="2400" y="16658"/>
                    <a:pt x="3086" y="17476"/>
                  </a:cubicBezTo>
                  <a:cubicBezTo>
                    <a:pt x="3771" y="18295"/>
                    <a:pt x="5486" y="18295"/>
                    <a:pt x="8743" y="18785"/>
                  </a:cubicBezTo>
                  <a:cubicBezTo>
                    <a:pt x="12000" y="19276"/>
                    <a:pt x="16800" y="20258"/>
                    <a:pt x="21600" y="2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2" name="Line"/>
            <p:cNvSpPr/>
            <p:nvPr/>
          </p:nvSpPr>
          <p:spPr>
            <a:xfrm>
              <a:off x="9137650" y="1881432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3" name="Line"/>
            <p:cNvSpPr/>
            <p:nvPr/>
          </p:nvSpPr>
          <p:spPr>
            <a:xfrm>
              <a:off x="9175750" y="1745637"/>
              <a:ext cx="50800" cy="2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20296"/>
                  </a:moveTo>
                  <a:cubicBezTo>
                    <a:pt x="1800" y="12582"/>
                    <a:pt x="3600" y="4867"/>
                    <a:pt x="7200" y="1782"/>
                  </a:cubicBezTo>
                  <a:cubicBezTo>
                    <a:pt x="10800" y="-1304"/>
                    <a:pt x="16200" y="239"/>
                    <a:pt x="21600" y="1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4" name="Line"/>
            <p:cNvSpPr/>
            <p:nvPr/>
          </p:nvSpPr>
          <p:spPr>
            <a:xfrm>
              <a:off x="9239250" y="1796619"/>
              <a:ext cx="69850" cy="34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17" fill="norm" stroke="1" extrusionOk="0">
                  <a:moveTo>
                    <a:pt x="0" y="1358"/>
                  </a:moveTo>
                  <a:cubicBezTo>
                    <a:pt x="4582" y="88"/>
                    <a:pt x="9164" y="-1183"/>
                    <a:pt x="12764" y="1993"/>
                  </a:cubicBezTo>
                  <a:cubicBezTo>
                    <a:pt x="16364" y="5170"/>
                    <a:pt x="18982" y="12793"/>
                    <a:pt x="21600" y="20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5" name="Line"/>
            <p:cNvSpPr/>
            <p:nvPr/>
          </p:nvSpPr>
          <p:spPr>
            <a:xfrm>
              <a:off x="9232899" y="1881432"/>
              <a:ext cx="114301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6" name="Line"/>
            <p:cNvSpPr/>
            <p:nvPr/>
          </p:nvSpPr>
          <p:spPr>
            <a:xfrm>
              <a:off x="9398000" y="1830632"/>
              <a:ext cx="25400" cy="139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7" name="Line"/>
            <p:cNvSpPr/>
            <p:nvPr/>
          </p:nvSpPr>
          <p:spPr>
            <a:xfrm>
              <a:off x="9247716" y="1151266"/>
              <a:ext cx="143934" cy="1163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9" fill="norm" stroke="1" extrusionOk="0">
                  <a:moveTo>
                    <a:pt x="3494" y="4613"/>
                  </a:moveTo>
                  <a:cubicBezTo>
                    <a:pt x="2541" y="8856"/>
                    <a:pt x="1588" y="13099"/>
                    <a:pt x="953" y="16185"/>
                  </a:cubicBezTo>
                  <a:cubicBezTo>
                    <a:pt x="318" y="19270"/>
                    <a:pt x="0" y="21199"/>
                    <a:pt x="0" y="21199"/>
                  </a:cubicBezTo>
                  <a:cubicBezTo>
                    <a:pt x="0" y="21199"/>
                    <a:pt x="318" y="19270"/>
                    <a:pt x="1588" y="15606"/>
                  </a:cubicBezTo>
                  <a:cubicBezTo>
                    <a:pt x="2859" y="11942"/>
                    <a:pt x="5082" y="6542"/>
                    <a:pt x="6988" y="3456"/>
                  </a:cubicBezTo>
                  <a:cubicBezTo>
                    <a:pt x="8894" y="370"/>
                    <a:pt x="10482" y="-401"/>
                    <a:pt x="12547" y="178"/>
                  </a:cubicBezTo>
                  <a:cubicBezTo>
                    <a:pt x="14612" y="756"/>
                    <a:pt x="17153" y="2685"/>
                    <a:pt x="18741" y="5192"/>
                  </a:cubicBezTo>
                  <a:cubicBezTo>
                    <a:pt x="20329" y="7699"/>
                    <a:pt x="20965" y="10785"/>
                    <a:pt x="21600" y="13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8" name="Line"/>
            <p:cNvSpPr/>
            <p:nvPr/>
          </p:nvSpPr>
          <p:spPr>
            <a:xfrm>
              <a:off x="209550" y="2376732"/>
              <a:ext cx="9036051" cy="292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026"/>
                  </a:moveTo>
                  <a:cubicBezTo>
                    <a:pt x="202" y="14400"/>
                    <a:pt x="405" y="13774"/>
                    <a:pt x="600" y="13148"/>
                  </a:cubicBezTo>
                  <a:cubicBezTo>
                    <a:pt x="794" y="12522"/>
                    <a:pt x="982" y="11896"/>
                    <a:pt x="1159" y="11426"/>
                  </a:cubicBezTo>
                  <a:cubicBezTo>
                    <a:pt x="1336" y="10957"/>
                    <a:pt x="1503" y="10643"/>
                    <a:pt x="1682" y="10330"/>
                  </a:cubicBezTo>
                  <a:cubicBezTo>
                    <a:pt x="1862" y="10017"/>
                    <a:pt x="2054" y="9704"/>
                    <a:pt x="2252" y="9313"/>
                  </a:cubicBezTo>
                  <a:cubicBezTo>
                    <a:pt x="2449" y="8922"/>
                    <a:pt x="2651" y="8452"/>
                    <a:pt x="2828" y="8061"/>
                  </a:cubicBezTo>
                  <a:cubicBezTo>
                    <a:pt x="3005" y="7670"/>
                    <a:pt x="3157" y="7357"/>
                    <a:pt x="3312" y="7043"/>
                  </a:cubicBezTo>
                  <a:cubicBezTo>
                    <a:pt x="3466" y="6730"/>
                    <a:pt x="3623" y="6417"/>
                    <a:pt x="3787" y="6183"/>
                  </a:cubicBezTo>
                  <a:cubicBezTo>
                    <a:pt x="3952" y="5948"/>
                    <a:pt x="4124" y="5791"/>
                    <a:pt x="4298" y="5557"/>
                  </a:cubicBezTo>
                  <a:cubicBezTo>
                    <a:pt x="4473" y="5322"/>
                    <a:pt x="4650" y="5009"/>
                    <a:pt x="4840" y="4774"/>
                  </a:cubicBezTo>
                  <a:cubicBezTo>
                    <a:pt x="5029" y="4539"/>
                    <a:pt x="5232" y="4383"/>
                    <a:pt x="5432" y="4148"/>
                  </a:cubicBezTo>
                  <a:cubicBezTo>
                    <a:pt x="5631" y="3913"/>
                    <a:pt x="5829" y="3600"/>
                    <a:pt x="6034" y="3365"/>
                  </a:cubicBezTo>
                  <a:cubicBezTo>
                    <a:pt x="6239" y="3130"/>
                    <a:pt x="6451" y="2974"/>
                    <a:pt x="6666" y="2817"/>
                  </a:cubicBezTo>
                  <a:cubicBezTo>
                    <a:pt x="6881" y="2661"/>
                    <a:pt x="7099" y="2504"/>
                    <a:pt x="7266" y="2348"/>
                  </a:cubicBezTo>
                  <a:cubicBezTo>
                    <a:pt x="7433" y="2191"/>
                    <a:pt x="7549" y="2035"/>
                    <a:pt x="7665" y="1957"/>
                  </a:cubicBezTo>
                  <a:cubicBezTo>
                    <a:pt x="7782" y="1878"/>
                    <a:pt x="7898" y="1878"/>
                    <a:pt x="8017" y="1800"/>
                  </a:cubicBezTo>
                  <a:cubicBezTo>
                    <a:pt x="8136" y="1722"/>
                    <a:pt x="8257" y="1565"/>
                    <a:pt x="8445" y="1409"/>
                  </a:cubicBezTo>
                  <a:cubicBezTo>
                    <a:pt x="8632" y="1252"/>
                    <a:pt x="8885" y="1096"/>
                    <a:pt x="9067" y="1017"/>
                  </a:cubicBezTo>
                  <a:cubicBezTo>
                    <a:pt x="9249" y="939"/>
                    <a:pt x="9361" y="939"/>
                    <a:pt x="9484" y="939"/>
                  </a:cubicBezTo>
                  <a:cubicBezTo>
                    <a:pt x="9608" y="939"/>
                    <a:pt x="9745" y="939"/>
                    <a:pt x="9872" y="939"/>
                  </a:cubicBezTo>
                  <a:cubicBezTo>
                    <a:pt x="9998" y="939"/>
                    <a:pt x="10114" y="939"/>
                    <a:pt x="10251" y="861"/>
                  </a:cubicBezTo>
                  <a:cubicBezTo>
                    <a:pt x="10388" y="783"/>
                    <a:pt x="10544" y="626"/>
                    <a:pt x="10681" y="548"/>
                  </a:cubicBezTo>
                  <a:cubicBezTo>
                    <a:pt x="10818" y="470"/>
                    <a:pt x="10934" y="470"/>
                    <a:pt x="11068" y="470"/>
                  </a:cubicBezTo>
                  <a:cubicBezTo>
                    <a:pt x="11202" y="470"/>
                    <a:pt x="11354" y="470"/>
                    <a:pt x="11488" y="391"/>
                  </a:cubicBezTo>
                  <a:cubicBezTo>
                    <a:pt x="11622" y="313"/>
                    <a:pt x="11739" y="157"/>
                    <a:pt x="11943" y="78"/>
                  </a:cubicBezTo>
                  <a:cubicBezTo>
                    <a:pt x="12148" y="0"/>
                    <a:pt x="12442" y="0"/>
                    <a:pt x="12715" y="0"/>
                  </a:cubicBezTo>
                  <a:cubicBezTo>
                    <a:pt x="12988" y="0"/>
                    <a:pt x="13241" y="0"/>
                    <a:pt x="13446" y="0"/>
                  </a:cubicBezTo>
                  <a:cubicBezTo>
                    <a:pt x="13651" y="0"/>
                    <a:pt x="13808" y="0"/>
                    <a:pt x="13952" y="78"/>
                  </a:cubicBezTo>
                  <a:cubicBezTo>
                    <a:pt x="14096" y="157"/>
                    <a:pt x="14228" y="313"/>
                    <a:pt x="14357" y="470"/>
                  </a:cubicBezTo>
                  <a:cubicBezTo>
                    <a:pt x="14486" y="626"/>
                    <a:pt x="14613" y="783"/>
                    <a:pt x="14736" y="939"/>
                  </a:cubicBezTo>
                  <a:cubicBezTo>
                    <a:pt x="14860" y="1096"/>
                    <a:pt x="14982" y="1252"/>
                    <a:pt x="15118" y="1409"/>
                  </a:cubicBezTo>
                  <a:cubicBezTo>
                    <a:pt x="15255" y="1565"/>
                    <a:pt x="15407" y="1722"/>
                    <a:pt x="15612" y="2035"/>
                  </a:cubicBezTo>
                  <a:cubicBezTo>
                    <a:pt x="15817" y="2348"/>
                    <a:pt x="16075" y="2817"/>
                    <a:pt x="16257" y="3209"/>
                  </a:cubicBezTo>
                  <a:cubicBezTo>
                    <a:pt x="16439" y="3600"/>
                    <a:pt x="16545" y="3913"/>
                    <a:pt x="16664" y="4148"/>
                  </a:cubicBezTo>
                  <a:cubicBezTo>
                    <a:pt x="16783" y="4383"/>
                    <a:pt x="16915" y="4539"/>
                    <a:pt x="17041" y="4774"/>
                  </a:cubicBezTo>
                  <a:cubicBezTo>
                    <a:pt x="17168" y="5009"/>
                    <a:pt x="17289" y="5322"/>
                    <a:pt x="17411" y="5557"/>
                  </a:cubicBezTo>
                  <a:cubicBezTo>
                    <a:pt x="17532" y="5791"/>
                    <a:pt x="17653" y="5948"/>
                    <a:pt x="17825" y="6339"/>
                  </a:cubicBezTo>
                  <a:cubicBezTo>
                    <a:pt x="17997" y="6730"/>
                    <a:pt x="18220" y="7357"/>
                    <a:pt x="18440" y="7983"/>
                  </a:cubicBezTo>
                  <a:cubicBezTo>
                    <a:pt x="18660" y="8609"/>
                    <a:pt x="18878" y="9235"/>
                    <a:pt x="19080" y="9861"/>
                  </a:cubicBezTo>
                  <a:cubicBezTo>
                    <a:pt x="19283" y="10487"/>
                    <a:pt x="19470" y="11113"/>
                    <a:pt x="19685" y="11896"/>
                  </a:cubicBezTo>
                  <a:cubicBezTo>
                    <a:pt x="19900" y="12678"/>
                    <a:pt x="20143" y="13617"/>
                    <a:pt x="20388" y="14713"/>
                  </a:cubicBezTo>
                  <a:cubicBezTo>
                    <a:pt x="20634" y="15809"/>
                    <a:pt x="20882" y="17061"/>
                    <a:pt x="21084" y="18235"/>
                  </a:cubicBezTo>
                  <a:cubicBezTo>
                    <a:pt x="21286" y="19409"/>
                    <a:pt x="21443" y="2050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39" name="Line"/>
            <p:cNvSpPr/>
            <p:nvPr/>
          </p:nvSpPr>
          <p:spPr>
            <a:xfrm>
              <a:off x="912388" y="3034864"/>
              <a:ext cx="220788" cy="488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2" h="21295" fill="norm" stroke="1" extrusionOk="0">
                  <a:moveTo>
                    <a:pt x="19390" y="2038"/>
                  </a:moveTo>
                  <a:cubicBezTo>
                    <a:pt x="19190" y="1576"/>
                    <a:pt x="18990" y="1115"/>
                    <a:pt x="17190" y="653"/>
                  </a:cubicBezTo>
                  <a:cubicBezTo>
                    <a:pt x="15390" y="192"/>
                    <a:pt x="11990" y="-270"/>
                    <a:pt x="8790" y="192"/>
                  </a:cubicBezTo>
                  <a:cubicBezTo>
                    <a:pt x="5590" y="653"/>
                    <a:pt x="2590" y="2038"/>
                    <a:pt x="1090" y="3192"/>
                  </a:cubicBezTo>
                  <a:cubicBezTo>
                    <a:pt x="-410" y="4345"/>
                    <a:pt x="-410" y="5268"/>
                    <a:pt x="1390" y="6699"/>
                  </a:cubicBezTo>
                  <a:cubicBezTo>
                    <a:pt x="3190" y="8130"/>
                    <a:pt x="6790" y="10068"/>
                    <a:pt x="10390" y="11822"/>
                  </a:cubicBezTo>
                  <a:cubicBezTo>
                    <a:pt x="13990" y="13576"/>
                    <a:pt x="17590" y="15145"/>
                    <a:pt x="19390" y="16392"/>
                  </a:cubicBezTo>
                  <a:cubicBezTo>
                    <a:pt x="21190" y="17638"/>
                    <a:pt x="21190" y="18561"/>
                    <a:pt x="20190" y="19299"/>
                  </a:cubicBezTo>
                  <a:cubicBezTo>
                    <a:pt x="19190" y="20038"/>
                    <a:pt x="17190" y="20592"/>
                    <a:pt x="15390" y="20915"/>
                  </a:cubicBezTo>
                  <a:cubicBezTo>
                    <a:pt x="13590" y="21238"/>
                    <a:pt x="11990" y="21330"/>
                    <a:pt x="10690" y="21284"/>
                  </a:cubicBezTo>
                  <a:cubicBezTo>
                    <a:pt x="9390" y="21238"/>
                    <a:pt x="8390" y="21053"/>
                    <a:pt x="8290" y="20730"/>
                  </a:cubicBezTo>
                  <a:cubicBezTo>
                    <a:pt x="8190" y="20407"/>
                    <a:pt x="8990" y="19945"/>
                    <a:pt x="9890" y="19576"/>
                  </a:cubicBezTo>
                  <a:cubicBezTo>
                    <a:pt x="10790" y="19207"/>
                    <a:pt x="11790" y="18930"/>
                    <a:pt x="12790" y="186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0" name="Line"/>
            <p:cNvSpPr/>
            <p:nvPr/>
          </p:nvSpPr>
          <p:spPr>
            <a:xfrm>
              <a:off x="1371600" y="3246682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08" y="15840"/>
                    <a:pt x="2215" y="10080"/>
                    <a:pt x="5815" y="6480"/>
                  </a:cubicBezTo>
                  <a:cubicBezTo>
                    <a:pt x="9415" y="2880"/>
                    <a:pt x="1550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1" name="Line"/>
            <p:cNvSpPr/>
            <p:nvPr/>
          </p:nvSpPr>
          <p:spPr>
            <a:xfrm>
              <a:off x="1390650" y="3367332"/>
              <a:ext cx="1714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600" y="17280"/>
                    <a:pt x="11200" y="12960"/>
                    <a:pt x="14800" y="9360"/>
                  </a:cubicBezTo>
                  <a:cubicBezTo>
                    <a:pt x="18400" y="5760"/>
                    <a:pt x="20000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2" name="Line"/>
            <p:cNvSpPr/>
            <p:nvPr/>
          </p:nvSpPr>
          <p:spPr>
            <a:xfrm>
              <a:off x="2220073" y="3022315"/>
              <a:ext cx="421527" cy="392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8" h="21508" fill="norm" stroke="1" extrusionOk="0">
                  <a:moveTo>
                    <a:pt x="17296" y="1161"/>
                  </a:moveTo>
                  <a:cubicBezTo>
                    <a:pt x="17728" y="581"/>
                    <a:pt x="18160" y="0"/>
                    <a:pt x="17890" y="0"/>
                  </a:cubicBezTo>
                  <a:cubicBezTo>
                    <a:pt x="17620" y="0"/>
                    <a:pt x="16648" y="581"/>
                    <a:pt x="14920" y="1510"/>
                  </a:cubicBezTo>
                  <a:cubicBezTo>
                    <a:pt x="13192" y="2439"/>
                    <a:pt x="10708" y="3716"/>
                    <a:pt x="8440" y="4935"/>
                  </a:cubicBezTo>
                  <a:cubicBezTo>
                    <a:pt x="6172" y="6155"/>
                    <a:pt x="4120" y="7316"/>
                    <a:pt x="2932" y="8129"/>
                  </a:cubicBezTo>
                  <a:cubicBezTo>
                    <a:pt x="1744" y="8942"/>
                    <a:pt x="1420" y="9406"/>
                    <a:pt x="1582" y="9639"/>
                  </a:cubicBezTo>
                  <a:cubicBezTo>
                    <a:pt x="1744" y="9871"/>
                    <a:pt x="2392" y="9871"/>
                    <a:pt x="4174" y="9871"/>
                  </a:cubicBezTo>
                  <a:cubicBezTo>
                    <a:pt x="5956" y="9871"/>
                    <a:pt x="8872" y="9871"/>
                    <a:pt x="10654" y="10045"/>
                  </a:cubicBezTo>
                  <a:cubicBezTo>
                    <a:pt x="12436" y="10219"/>
                    <a:pt x="13084" y="10568"/>
                    <a:pt x="13300" y="11032"/>
                  </a:cubicBezTo>
                  <a:cubicBezTo>
                    <a:pt x="13516" y="11497"/>
                    <a:pt x="13300" y="12077"/>
                    <a:pt x="12328" y="12948"/>
                  </a:cubicBezTo>
                  <a:cubicBezTo>
                    <a:pt x="11356" y="13819"/>
                    <a:pt x="9628" y="14981"/>
                    <a:pt x="7576" y="16200"/>
                  </a:cubicBezTo>
                  <a:cubicBezTo>
                    <a:pt x="5524" y="17419"/>
                    <a:pt x="3148" y="18697"/>
                    <a:pt x="1744" y="19568"/>
                  </a:cubicBezTo>
                  <a:cubicBezTo>
                    <a:pt x="340" y="20439"/>
                    <a:pt x="-92" y="20903"/>
                    <a:pt x="16" y="21194"/>
                  </a:cubicBezTo>
                  <a:cubicBezTo>
                    <a:pt x="124" y="21484"/>
                    <a:pt x="772" y="21600"/>
                    <a:pt x="2986" y="21426"/>
                  </a:cubicBezTo>
                  <a:cubicBezTo>
                    <a:pt x="5200" y="21252"/>
                    <a:pt x="8980" y="20787"/>
                    <a:pt x="12328" y="20497"/>
                  </a:cubicBezTo>
                  <a:cubicBezTo>
                    <a:pt x="15676" y="20206"/>
                    <a:pt x="18592" y="20090"/>
                    <a:pt x="21508" y="199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3" name="Line"/>
            <p:cNvSpPr/>
            <p:nvPr/>
          </p:nvSpPr>
          <p:spPr>
            <a:xfrm>
              <a:off x="2311400" y="3614982"/>
              <a:ext cx="127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4" name="Line"/>
            <p:cNvSpPr/>
            <p:nvPr/>
          </p:nvSpPr>
          <p:spPr>
            <a:xfrm>
              <a:off x="2336800" y="3500682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5" name="Line"/>
            <p:cNvSpPr/>
            <p:nvPr/>
          </p:nvSpPr>
          <p:spPr>
            <a:xfrm>
              <a:off x="2425700" y="3583232"/>
              <a:ext cx="8890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6" name="Line"/>
            <p:cNvSpPr/>
            <p:nvPr/>
          </p:nvSpPr>
          <p:spPr>
            <a:xfrm>
              <a:off x="2438400" y="3608632"/>
              <a:ext cx="8255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7" name="Line"/>
            <p:cNvSpPr/>
            <p:nvPr/>
          </p:nvSpPr>
          <p:spPr>
            <a:xfrm>
              <a:off x="2622549" y="3564182"/>
              <a:ext cx="1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8" name="Line"/>
            <p:cNvSpPr/>
            <p:nvPr/>
          </p:nvSpPr>
          <p:spPr>
            <a:xfrm>
              <a:off x="2355850" y="2852982"/>
              <a:ext cx="165100" cy="121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0" y="6703"/>
                  </a:moveTo>
                  <a:cubicBezTo>
                    <a:pt x="277" y="10428"/>
                    <a:pt x="554" y="14152"/>
                    <a:pt x="692" y="16945"/>
                  </a:cubicBezTo>
                  <a:cubicBezTo>
                    <a:pt x="831" y="19738"/>
                    <a:pt x="831" y="21600"/>
                    <a:pt x="969" y="21414"/>
                  </a:cubicBezTo>
                  <a:cubicBezTo>
                    <a:pt x="1108" y="21228"/>
                    <a:pt x="1385" y="18993"/>
                    <a:pt x="2077" y="15828"/>
                  </a:cubicBezTo>
                  <a:cubicBezTo>
                    <a:pt x="2769" y="12662"/>
                    <a:pt x="3877" y="8566"/>
                    <a:pt x="5538" y="5400"/>
                  </a:cubicBezTo>
                  <a:cubicBezTo>
                    <a:pt x="7200" y="2234"/>
                    <a:pt x="9415" y="0"/>
                    <a:pt x="11631" y="0"/>
                  </a:cubicBezTo>
                  <a:cubicBezTo>
                    <a:pt x="13846" y="0"/>
                    <a:pt x="16062" y="2234"/>
                    <a:pt x="17723" y="5959"/>
                  </a:cubicBezTo>
                  <a:cubicBezTo>
                    <a:pt x="19385" y="9683"/>
                    <a:pt x="20492" y="14897"/>
                    <a:pt x="21600" y="201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49" name="Line"/>
            <p:cNvSpPr/>
            <p:nvPr/>
          </p:nvSpPr>
          <p:spPr>
            <a:xfrm>
              <a:off x="3064532" y="3002117"/>
              <a:ext cx="199368" cy="2566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6" h="21465" fill="norm" stroke="1" extrusionOk="0">
                  <a:moveTo>
                    <a:pt x="21416" y="3991"/>
                  </a:moveTo>
                  <a:cubicBezTo>
                    <a:pt x="21416" y="3106"/>
                    <a:pt x="21416" y="2221"/>
                    <a:pt x="21075" y="1424"/>
                  </a:cubicBezTo>
                  <a:cubicBezTo>
                    <a:pt x="20734" y="627"/>
                    <a:pt x="20052" y="-81"/>
                    <a:pt x="18233" y="8"/>
                  </a:cubicBezTo>
                  <a:cubicBezTo>
                    <a:pt x="16414" y="96"/>
                    <a:pt x="13458" y="981"/>
                    <a:pt x="11298" y="1867"/>
                  </a:cubicBezTo>
                  <a:cubicBezTo>
                    <a:pt x="9138" y="2752"/>
                    <a:pt x="7774" y="3637"/>
                    <a:pt x="6978" y="4611"/>
                  </a:cubicBezTo>
                  <a:cubicBezTo>
                    <a:pt x="6182" y="5585"/>
                    <a:pt x="5955" y="6647"/>
                    <a:pt x="6410" y="7355"/>
                  </a:cubicBezTo>
                  <a:cubicBezTo>
                    <a:pt x="6864" y="8063"/>
                    <a:pt x="8001" y="8417"/>
                    <a:pt x="9593" y="8949"/>
                  </a:cubicBezTo>
                  <a:cubicBezTo>
                    <a:pt x="11184" y="9480"/>
                    <a:pt x="13231" y="10188"/>
                    <a:pt x="13572" y="10808"/>
                  </a:cubicBezTo>
                  <a:cubicBezTo>
                    <a:pt x="13913" y="11427"/>
                    <a:pt x="12549" y="11958"/>
                    <a:pt x="10616" y="12667"/>
                  </a:cubicBezTo>
                  <a:cubicBezTo>
                    <a:pt x="8683" y="13375"/>
                    <a:pt x="6182" y="14260"/>
                    <a:pt x="4363" y="15057"/>
                  </a:cubicBezTo>
                  <a:cubicBezTo>
                    <a:pt x="2544" y="15853"/>
                    <a:pt x="1408" y="16562"/>
                    <a:pt x="725" y="17358"/>
                  </a:cubicBezTo>
                  <a:cubicBezTo>
                    <a:pt x="43" y="18155"/>
                    <a:pt x="-184" y="19040"/>
                    <a:pt x="157" y="19749"/>
                  </a:cubicBezTo>
                  <a:cubicBezTo>
                    <a:pt x="498" y="20457"/>
                    <a:pt x="1408" y="20988"/>
                    <a:pt x="4136" y="21253"/>
                  </a:cubicBezTo>
                  <a:cubicBezTo>
                    <a:pt x="6864" y="21519"/>
                    <a:pt x="11412" y="21519"/>
                    <a:pt x="14481" y="21342"/>
                  </a:cubicBezTo>
                  <a:cubicBezTo>
                    <a:pt x="17551" y="21165"/>
                    <a:pt x="19142" y="20811"/>
                    <a:pt x="20734" y="20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0" name="Line"/>
            <p:cNvSpPr/>
            <p:nvPr/>
          </p:nvSpPr>
          <p:spPr>
            <a:xfrm>
              <a:off x="3302000" y="3246682"/>
              <a:ext cx="127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1" name="Line"/>
            <p:cNvSpPr/>
            <p:nvPr/>
          </p:nvSpPr>
          <p:spPr>
            <a:xfrm>
              <a:off x="3308349" y="3113332"/>
              <a:ext cx="190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2" name="Line"/>
            <p:cNvSpPr/>
            <p:nvPr/>
          </p:nvSpPr>
          <p:spPr>
            <a:xfrm>
              <a:off x="3185149" y="2811618"/>
              <a:ext cx="104152" cy="75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25" fill="norm" stroke="1" extrusionOk="0">
                  <a:moveTo>
                    <a:pt x="5704" y="9925"/>
                  </a:moveTo>
                  <a:cubicBezTo>
                    <a:pt x="3976" y="11725"/>
                    <a:pt x="2248" y="13525"/>
                    <a:pt x="1168" y="15925"/>
                  </a:cubicBezTo>
                  <a:cubicBezTo>
                    <a:pt x="88" y="18325"/>
                    <a:pt x="-344" y="21325"/>
                    <a:pt x="304" y="21325"/>
                  </a:cubicBezTo>
                  <a:cubicBezTo>
                    <a:pt x="952" y="21325"/>
                    <a:pt x="2680" y="18325"/>
                    <a:pt x="3976" y="15325"/>
                  </a:cubicBezTo>
                  <a:cubicBezTo>
                    <a:pt x="5272" y="12325"/>
                    <a:pt x="6136" y="9325"/>
                    <a:pt x="7432" y="6325"/>
                  </a:cubicBezTo>
                  <a:cubicBezTo>
                    <a:pt x="8728" y="3325"/>
                    <a:pt x="10456" y="325"/>
                    <a:pt x="11968" y="25"/>
                  </a:cubicBezTo>
                  <a:cubicBezTo>
                    <a:pt x="13480" y="-275"/>
                    <a:pt x="14776" y="2125"/>
                    <a:pt x="16288" y="6025"/>
                  </a:cubicBezTo>
                  <a:cubicBezTo>
                    <a:pt x="17800" y="9925"/>
                    <a:pt x="19528" y="15325"/>
                    <a:pt x="21256" y="20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3" name="Line"/>
            <p:cNvSpPr/>
            <p:nvPr/>
          </p:nvSpPr>
          <p:spPr>
            <a:xfrm>
              <a:off x="3416300" y="2897432"/>
              <a:ext cx="88428" cy="425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600" fill="norm" stroke="1" extrusionOk="0">
                  <a:moveTo>
                    <a:pt x="1473" y="0"/>
                  </a:moveTo>
                  <a:cubicBezTo>
                    <a:pt x="7855" y="3116"/>
                    <a:pt x="14236" y="6233"/>
                    <a:pt x="17673" y="9188"/>
                  </a:cubicBezTo>
                  <a:cubicBezTo>
                    <a:pt x="21109" y="12143"/>
                    <a:pt x="21600" y="14937"/>
                    <a:pt x="18164" y="16979"/>
                  </a:cubicBezTo>
                  <a:cubicBezTo>
                    <a:pt x="14727" y="19021"/>
                    <a:pt x="7364" y="203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4" name="Line"/>
            <p:cNvSpPr/>
            <p:nvPr/>
          </p:nvSpPr>
          <p:spPr>
            <a:xfrm>
              <a:off x="2886990" y="2883073"/>
              <a:ext cx="167360" cy="338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5" h="21437" fill="norm" stroke="1" extrusionOk="0">
                  <a:moveTo>
                    <a:pt x="12285" y="1715"/>
                  </a:moveTo>
                  <a:cubicBezTo>
                    <a:pt x="12018" y="1044"/>
                    <a:pt x="11752" y="374"/>
                    <a:pt x="10952" y="105"/>
                  </a:cubicBezTo>
                  <a:cubicBezTo>
                    <a:pt x="10152" y="-163"/>
                    <a:pt x="8818" y="-29"/>
                    <a:pt x="6818" y="1849"/>
                  </a:cubicBezTo>
                  <a:cubicBezTo>
                    <a:pt x="4818" y="3728"/>
                    <a:pt x="2152" y="7350"/>
                    <a:pt x="818" y="10570"/>
                  </a:cubicBezTo>
                  <a:cubicBezTo>
                    <a:pt x="-515" y="13790"/>
                    <a:pt x="-515" y="16607"/>
                    <a:pt x="3085" y="18351"/>
                  </a:cubicBezTo>
                  <a:cubicBezTo>
                    <a:pt x="6685" y="20095"/>
                    <a:pt x="13885" y="20766"/>
                    <a:pt x="21085" y="214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5" name="Line"/>
            <p:cNvSpPr/>
            <p:nvPr/>
          </p:nvSpPr>
          <p:spPr>
            <a:xfrm>
              <a:off x="3517899" y="2729500"/>
              <a:ext cx="152401" cy="16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9" fill="norm" stroke="1" extrusionOk="0">
                  <a:moveTo>
                    <a:pt x="0" y="2058"/>
                  </a:moveTo>
                  <a:cubicBezTo>
                    <a:pt x="1200" y="1217"/>
                    <a:pt x="2400" y="375"/>
                    <a:pt x="4200" y="95"/>
                  </a:cubicBezTo>
                  <a:cubicBezTo>
                    <a:pt x="6000" y="-186"/>
                    <a:pt x="8400" y="95"/>
                    <a:pt x="9600" y="1778"/>
                  </a:cubicBezTo>
                  <a:cubicBezTo>
                    <a:pt x="10800" y="3461"/>
                    <a:pt x="10800" y="6546"/>
                    <a:pt x="9600" y="9352"/>
                  </a:cubicBezTo>
                  <a:cubicBezTo>
                    <a:pt x="8400" y="12157"/>
                    <a:pt x="6000" y="14682"/>
                    <a:pt x="4350" y="16645"/>
                  </a:cubicBezTo>
                  <a:cubicBezTo>
                    <a:pt x="2700" y="18609"/>
                    <a:pt x="1800" y="20011"/>
                    <a:pt x="2850" y="20713"/>
                  </a:cubicBezTo>
                  <a:cubicBezTo>
                    <a:pt x="3900" y="21414"/>
                    <a:pt x="6900" y="21414"/>
                    <a:pt x="10350" y="21133"/>
                  </a:cubicBezTo>
                  <a:cubicBezTo>
                    <a:pt x="13800" y="20853"/>
                    <a:pt x="17700" y="20292"/>
                    <a:pt x="21600" y="197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6" name="Line"/>
            <p:cNvSpPr/>
            <p:nvPr/>
          </p:nvSpPr>
          <p:spPr>
            <a:xfrm>
              <a:off x="4368800" y="3227632"/>
              <a:ext cx="2222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7" name="Line"/>
            <p:cNvSpPr/>
            <p:nvPr/>
          </p:nvSpPr>
          <p:spPr>
            <a:xfrm>
              <a:off x="4387850" y="3354632"/>
              <a:ext cx="20320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8" name="Line"/>
            <p:cNvSpPr/>
            <p:nvPr/>
          </p:nvSpPr>
          <p:spPr>
            <a:xfrm>
              <a:off x="5008033" y="3189532"/>
              <a:ext cx="338667" cy="364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0" fill="norm" stroke="1" extrusionOk="0">
                  <a:moveTo>
                    <a:pt x="19980" y="0"/>
                  </a:moveTo>
                  <a:cubicBezTo>
                    <a:pt x="15255" y="1998"/>
                    <a:pt x="10530" y="3995"/>
                    <a:pt x="7830" y="5182"/>
                  </a:cubicBezTo>
                  <a:cubicBezTo>
                    <a:pt x="5130" y="6368"/>
                    <a:pt x="4455" y="6742"/>
                    <a:pt x="3780" y="7179"/>
                  </a:cubicBezTo>
                  <a:cubicBezTo>
                    <a:pt x="3105" y="7616"/>
                    <a:pt x="2430" y="8116"/>
                    <a:pt x="2498" y="8428"/>
                  </a:cubicBezTo>
                  <a:cubicBezTo>
                    <a:pt x="2565" y="8740"/>
                    <a:pt x="3375" y="8865"/>
                    <a:pt x="4793" y="9052"/>
                  </a:cubicBezTo>
                  <a:cubicBezTo>
                    <a:pt x="6210" y="9239"/>
                    <a:pt x="8235" y="9489"/>
                    <a:pt x="9585" y="9801"/>
                  </a:cubicBezTo>
                  <a:cubicBezTo>
                    <a:pt x="10935" y="10113"/>
                    <a:pt x="11610" y="10488"/>
                    <a:pt x="11948" y="10987"/>
                  </a:cubicBezTo>
                  <a:cubicBezTo>
                    <a:pt x="12285" y="11487"/>
                    <a:pt x="12285" y="12111"/>
                    <a:pt x="11340" y="13047"/>
                  </a:cubicBezTo>
                  <a:cubicBezTo>
                    <a:pt x="10395" y="13984"/>
                    <a:pt x="8505" y="15232"/>
                    <a:pt x="6683" y="16356"/>
                  </a:cubicBezTo>
                  <a:cubicBezTo>
                    <a:pt x="4860" y="17480"/>
                    <a:pt x="3105" y="18479"/>
                    <a:pt x="1890" y="19290"/>
                  </a:cubicBezTo>
                  <a:cubicBezTo>
                    <a:pt x="675" y="20102"/>
                    <a:pt x="0" y="20726"/>
                    <a:pt x="0" y="21101"/>
                  </a:cubicBezTo>
                  <a:cubicBezTo>
                    <a:pt x="0" y="21475"/>
                    <a:pt x="675" y="21600"/>
                    <a:pt x="2970" y="21350"/>
                  </a:cubicBezTo>
                  <a:cubicBezTo>
                    <a:pt x="5265" y="21101"/>
                    <a:pt x="9180" y="20476"/>
                    <a:pt x="12555" y="20289"/>
                  </a:cubicBezTo>
                  <a:cubicBezTo>
                    <a:pt x="15930" y="20102"/>
                    <a:pt x="18765" y="20351"/>
                    <a:pt x="21600" y="206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59" name="Line"/>
            <p:cNvSpPr/>
            <p:nvPr/>
          </p:nvSpPr>
          <p:spPr>
            <a:xfrm>
              <a:off x="5016500" y="3805482"/>
              <a:ext cx="1" cy="8890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0" name="Line"/>
            <p:cNvSpPr/>
            <p:nvPr/>
          </p:nvSpPr>
          <p:spPr>
            <a:xfrm>
              <a:off x="5060950" y="3691182"/>
              <a:ext cx="127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1" name="Line"/>
            <p:cNvSpPr/>
            <p:nvPr/>
          </p:nvSpPr>
          <p:spPr>
            <a:xfrm>
              <a:off x="5092700" y="3805482"/>
              <a:ext cx="889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2" name="Line"/>
            <p:cNvSpPr/>
            <p:nvPr/>
          </p:nvSpPr>
          <p:spPr>
            <a:xfrm>
              <a:off x="5099050" y="3868982"/>
              <a:ext cx="12065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89" y="19200"/>
                    <a:pt x="7579" y="16800"/>
                    <a:pt x="11179" y="13200"/>
                  </a:cubicBezTo>
                  <a:cubicBezTo>
                    <a:pt x="14779" y="9600"/>
                    <a:pt x="18189" y="4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3" name="Line"/>
            <p:cNvSpPr/>
            <p:nvPr/>
          </p:nvSpPr>
          <p:spPr>
            <a:xfrm>
              <a:off x="5308600" y="3805482"/>
              <a:ext cx="254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4" name="Line"/>
            <p:cNvSpPr/>
            <p:nvPr/>
          </p:nvSpPr>
          <p:spPr>
            <a:xfrm>
              <a:off x="5105400" y="2955527"/>
              <a:ext cx="139700" cy="114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27" fill="norm" stroke="1" extrusionOk="0">
                  <a:moveTo>
                    <a:pt x="0" y="5614"/>
                  </a:moveTo>
                  <a:cubicBezTo>
                    <a:pt x="327" y="7928"/>
                    <a:pt x="655" y="10242"/>
                    <a:pt x="818" y="13328"/>
                  </a:cubicBezTo>
                  <a:cubicBezTo>
                    <a:pt x="982" y="16414"/>
                    <a:pt x="982" y="20271"/>
                    <a:pt x="1145" y="20849"/>
                  </a:cubicBezTo>
                  <a:cubicBezTo>
                    <a:pt x="1309" y="21428"/>
                    <a:pt x="1636" y="18728"/>
                    <a:pt x="2618" y="15064"/>
                  </a:cubicBezTo>
                  <a:cubicBezTo>
                    <a:pt x="3600" y="11399"/>
                    <a:pt x="5236" y="6771"/>
                    <a:pt x="7691" y="3878"/>
                  </a:cubicBezTo>
                  <a:cubicBezTo>
                    <a:pt x="10145" y="985"/>
                    <a:pt x="13418" y="-172"/>
                    <a:pt x="15709" y="21"/>
                  </a:cubicBezTo>
                  <a:cubicBezTo>
                    <a:pt x="18000" y="214"/>
                    <a:pt x="19309" y="1757"/>
                    <a:pt x="20127" y="5421"/>
                  </a:cubicBezTo>
                  <a:cubicBezTo>
                    <a:pt x="20945" y="9085"/>
                    <a:pt x="21273" y="14871"/>
                    <a:pt x="21600" y="20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5" name="Line"/>
            <p:cNvSpPr/>
            <p:nvPr/>
          </p:nvSpPr>
          <p:spPr>
            <a:xfrm>
              <a:off x="5642876" y="3117850"/>
              <a:ext cx="122925" cy="401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7" h="21472" fill="norm" stroke="1" extrusionOk="0">
                  <a:moveTo>
                    <a:pt x="20907" y="3152"/>
                  </a:moveTo>
                  <a:cubicBezTo>
                    <a:pt x="20907" y="2586"/>
                    <a:pt x="20907" y="2021"/>
                    <a:pt x="20727" y="1455"/>
                  </a:cubicBezTo>
                  <a:cubicBezTo>
                    <a:pt x="20547" y="890"/>
                    <a:pt x="20187" y="324"/>
                    <a:pt x="19107" y="98"/>
                  </a:cubicBezTo>
                  <a:cubicBezTo>
                    <a:pt x="18027" y="-128"/>
                    <a:pt x="16227" y="-15"/>
                    <a:pt x="13527" y="1003"/>
                  </a:cubicBezTo>
                  <a:cubicBezTo>
                    <a:pt x="10827" y="2021"/>
                    <a:pt x="7227" y="3943"/>
                    <a:pt x="4347" y="6657"/>
                  </a:cubicBezTo>
                  <a:cubicBezTo>
                    <a:pt x="1467" y="9371"/>
                    <a:pt x="-693" y="12877"/>
                    <a:pt x="207" y="15422"/>
                  </a:cubicBezTo>
                  <a:cubicBezTo>
                    <a:pt x="1107" y="17966"/>
                    <a:pt x="5067" y="19549"/>
                    <a:pt x="8667" y="20398"/>
                  </a:cubicBezTo>
                  <a:cubicBezTo>
                    <a:pt x="12267" y="21246"/>
                    <a:pt x="15507" y="21359"/>
                    <a:pt x="18747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6" name="Line"/>
            <p:cNvSpPr/>
            <p:nvPr/>
          </p:nvSpPr>
          <p:spPr>
            <a:xfrm>
              <a:off x="5886450" y="3138732"/>
              <a:ext cx="139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891" y="6261"/>
                    <a:pt x="11782" y="12522"/>
                    <a:pt x="15382" y="16122"/>
                  </a:cubicBezTo>
                  <a:cubicBezTo>
                    <a:pt x="18982" y="19722"/>
                    <a:pt x="20291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7" name="Line"/>
            <p:cNvSpPr/>
            <p:nvPr/>
          </p:nvSpPr>
          <p:spPr>
            <a:xfrm>
              <a:off x="6002202" y="3138732"/>
              <a:ext cx="87449" cy="330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7" h="21600" fill="norm" stroke="1" extrusionOk="0">
                  <a:moveTo>
                    <a:pt x="21247" y="0"/>
                  </a:moveTo>
                  <a:cubicBezTo>
                    <a:pt x="18161" y="1108"/>
                    <a:pt x="15076" y="2215"/>
                    <a:pt x="11476" y="4708"/>
                  </a:cubicBezTo>
                  <a:cubicBezTo>
                    <a:pt x="7876" y="7200"/>
                    <a:pt x="3761" y="11077"/>
                    <a:pt x="1704" y="13915"/>
                  </a:cubicBezTo>
                  <a:cubicBezTo>
                    <a:pt x="-353" y="16754"/>
                    <a:pt x="-353" y="18554"/>
                    <a:pt x="676" y="19662"/>
                  </a:cubicBezTo>
                  <a:cubicBezTo>
                    <a:pt x="1704" y="20769"/>
                    <a:pt x="3761" y="21185"/>
                    <a:pt x="5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8" name="Line"/>
            <p:cNvSpPr/>
            <p:nvPr/>
          </p:nvSpPr>
          <p:spPr>
            <a:xfrm>
              <a:off x="6165850" y="3443532"/>
              <a:ext cx="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69" name="Line"/>
            <p:cNvSpPr/>
            <p:nvPr/>
          </p:nvSpPr>
          <p:spPr>
            <a:xfrm>
              <a:off x="6167543" y="3316532"/>
              <a:ext cx="23707" cy="223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0" h="20702" fill="norm" stroke="1" extrusionOk="0">
                  <a:moveTo>
                    <a:pt x="20160" y="5891"/>
                  </a:moveTo>
                  <a:cubicBezTo>
                    <a:pt x="11160" y="5891"/>
                    <a:pt x="2160" y="5891"/>
                    <a:pt x="360" y="9818"/>
                  </a:cubicBezTo>
                  <a:cubicBezTo>
                    <a:pt x="-1440" y="13745"/>
                    <a:pt x="3960" y="21600"/>
                    <a:pt x="6660" y="20618"/>
                  </a:cubicBezTo>
                  <a:cubicBezTo>
                    <a:pt x="9360" y="19636"/>
                    <a:pt x="9360" y="9818"/>
                    <a:pt x="936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0" name="Line"/>
            <p:cNvSpPr/>
            <p:nvPr/>
          </p:nvSpPr>
          <p:spPr>
            <a:xfrm>
              <a:off x="6426200" y="3360982"/>
              <a:ext cx="22860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1" name="Line"/>
            <p:cNvSpPr/>
            <p:nvPr/>
          </p:nvSpPr>
          <p:spPr>
            <a:xfrm>
              <a:off x="6858000" y="3202232"/>
              <a:ext cx="82550" cy="158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2" name="Line"/>
            <p:cNvSpPr/>
            <p:nvPr/>
          </p:nvSpPr>
          <p:spPr>
            <a:xfrm>
              <a:off x="6876538" y="3233982"/>
              <a:ext cx="159262" cy="3014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4" h="21365" fill="norm" stroke="1" extrusionOk="0">
                  <a:moveTo>
                    <a:pt x="21384" y="0"/>
                  </a:moveTo>
                  <a:cubicBezTo>
                    <a:pt x="19963" y="150"/>
                    <a:pt x="18542" y="300"/>
                    <a:pt x="16837" y="1200"/>
                  </a:cubicBezTo>
                  <a:cubicBezTo>
                    <a:pt x="15131" y="2100"/>
                    <a:pt x="13142" y="3750"/>
                    <a:pt x="10442" y="6750"/>
                  </a:cubicBezTo>
                  <a:cubicBezTo>
                    <a:pt x="7742" y="9750"/>
                    <a:pt x="4331" y="14100"/>
                    <a:pt x="2342" y="16875"/>
                  </a:cubicBezTo>
                  <a:cubicBezTo>
                    <a:pt x="352" y="19650"/>
                    <a:pt x="-216" y="20850"/>
                    <a:pt x="68" y="21225"/>
                  </a:cubicBezTo>
                  <a:cubicBezTo>
                    <a:pt x="352" y="21600"/>
                    <a:pt x="1489" y="21150"/>
                    <a:pt x="2626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3" name="Line"/>
            <p:cNvSpPr/>
            <p:nvPr/>
          </p:nvSpPr>
          <p:spPr>
            <a:xfrm>
              <a:off x="6997700" y="3507032"/>
              <a:ext cx="1270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4" name="Line"/>
            <p:cNvSpPr/>
            <p:nvPr/>
          </p:nvSpPr>
          <p:spPr>
            <a:xfrm>
              <a:off x="7054850" y="3411782"/>
              <a:ext cx="635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5" name="Line"/>
            <p:cNvSpPr/>
            <p:nvPr/>
          </p:nvSpPr>
          <p:spPr>
            <a:xfrm>
              <a:off x="6832600" y="3017567"/>
              <a:ext cx="146050" cy="83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47" fill="norm" stroke="1" extrusionOk="0">
                  <a:moveTo>
                    <a:pt x="3757" y="4753"/>
                  </a:moveTo>
                  <a:cubicBezTo>
                    <a:pt x="3130" y="7325"/>
                    <a:pt x="2504" y="9896"/>
                    <a:pt x="1722" y="12982"/>
                  </a:cubicBezTo>
                  <a:cubicBezTo>
                    <a:pt x="939" y="16067"/>
                    <a:pt x="0" y="19667"/>
                    <a:pt x="0" y="20182"/>
                  </a:cubicBezTo>
                  <a:cubicBezTo>
                    <a:pt x="0" y="20696"/>
                    <a:pt x="939" y="18125"/>
                    <a:pt x="2817" y="14267"/>
                  </a:cubicBezTo>
                  <a:cubicBezTo>
                    <a:pt x="4696" y="10410"/>
                    <a:pt x="7513" y="5267"/>
                    <a:pt x="9704" y="2439"/>
                  </a:cubicBezTo>
                  <a:cubicBezTo>
                    <a:pt x="11896" y="-390"/>
                    <a:pt x="13461" y="-904"/>
                    <a:pt x="15339" y="1667"/>
                  </a:cubicBezTo>
                  <a:cubicBezTo>
                    <a:pt x="17217" y="4239"/>
                    <a:pt x="19409" y="9896"/>
                    <a:pt x="21600" y="155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6" name="Line"/>
            <p:cNvSpPr/>
            <p:nvPr/>
          </p:nvSpPr>
          <p:spPr>
            <a:xfrm>
              <a:off x="7150100" y="3132382"/>
              <a:ext cx="106701" cy="437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9" h="21553" fill="norm" stroke="1" extrusionOk="0">
                  <a:moveTo>
                    <a:pt x="9969" y="0"/>
                  </a:moveTo>
                  <a:cubicBezTo>
                    <a:pt x="13292" y="2504"/>
                    <a:pt x="16615" y="5009"/>
                    <a:pt x="18692" y="7565"/>
                  </a:cubicBezTo>
                  <a:cubicBezTo>
                    <a:pt x="20769" y="10122"/>
                    <a:pt x="21600" y="12730"/>
                    <a:pt x="20354" y="14974"/>
                  </a:cubicBezTo>
                  <a:cubicBezTo>
                    <a:pt x="19108" y="17217"/>
                    <a:pt x="15785" y="19096"/>
                    <a:pt x="13292" y="20191"/>
                  </a:cubicBezTo>
                  <a:cubicBezTo>
                    <a:pt x="10800" y="21287"/>
                    <a:pt x="9138" y="21600"/>
                    <a:pt x="7062" y="21548"/>
                  </a:cubicBezTo>
                  <a:cubicBezTo>
                    <a:pt x="4985" y="21496"/>
                    <a:pt x="2492" y="21078"/>
                    <a:pt x="0" y="20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7" name="Line"/>
            <p:cNvSpPr/>
            <p:nvPr/>
          </p:nvSpPr>
          <p:spPr>
            <a:xfrm>
              <a:off x="7298521" y="2917764"/>
              <a:ext cx="181779" cy="195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59" fill="norm" stroke="1" extrusionOk="0">
                  <a:moveTo>
                    <a:pt x="1212" y="4040"/>
                  </a:moveTo>
                  <a:cubicBezTo>
                    <a:pt x="1708" y="2646"/>
                    <a:pt x="2205" y="1253"/>
                    <a:pt x="3074" y="556"/>
                  </a:cubicBezTo>
                  <a:cubicBezTo>
                    <a:pt x="3943" y="-141"/>
                    <a:pt x="5184" y="-141"/>
                    <a:pt x="6177" y="324"/>
                  </a:cubicBezTo>
                  <a:cubicBezTo>
                    <a:pt x="7170" y="788"/>
                    <a:pt x="7915" y="1717"/>
                    <a:pt x="8288" y="3924"/>
                  </a:cubicBezTo>
                  <a:cubicBezTo>
                    <a:pt x="8660" y="6130"/>
                    <a:pt x="8660" y="9614"/>
                    <a:pt x="7419" y="12169"/>
                  </a:cubicBezTo>
                  <a:cubicBezTo>
                    <a:pt x="6177" y="14724"/>
                    <a:pt x="3694" y="16349"/>
                    <a:pt x="2081" y="17627"/>
                  </a:cubicBezTo>
                  <a:cubicBezTo>
                    <a:pt x="467" y="18904"/>
                    <a:pt x="-278" y="19833"/>
                    <a:pt x="94" y="20298"/>
                  </a:cubicBezTo>
                  <a:cubicBezTo>
                    <a:pt x="467" y="20762"/>
                    <a:pt x="1956" y="20762"/>
                    <a:pt x="5681" y="20878"/>
                  </a:cubicBezTo>
                  <a:cubicBezTo>
                    <a:pt x="9405" y="20994"/>
                    <a:pt x="15363" y="21227"/>
                    <a:pt x="21322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8" name="Line"/>
            <p:cNvSpPr/>
            <p:nvPr/>
          </p:nvSpPr>
          <p:spPr>
            <a:xfrm>
              <a:off x="1365250" y="4622515"/>
              <a:ext cx="203200" cy="40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20" fill="norm" stroke="1" extrusionOk="0">
                  <a:moveTo>
                    <a:pt x="0" y="20520"/>
                  </a:moveTo>
                  <a:cubicBezTo>
                    <a:pt x="4275" y="12960"/>
                    <a:pt x="8550" y="5400"/>
                    <a:pt x="12150" y="2160"/>
                  </a:cubicBezTo>
                  <a:cubicBezTo>
                    <a:pt x="15750" y="-1080"/>
                    <a:pt x="18675" y="0"/>
                    <a:pt x="21600" y="10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79" name="Line"/>
            <p:cNvSpPr/>
            <p:nvPr/>
          </p:nvSpPr>
          <p:spPr>
            <a:xfrm>
              <a:off x="1416050" y="4783382"/>
              <a:ext cx="17780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0" name="Line"/>
            <p:cNvSpPr/>
            <p:nvPr/>
          </p:nvSpPr>
          <p:spPr>
            <a:xfrm>
              <a:off x="2111285" y="4497632"/>
              <a:ext cx="301715" cy="393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14281" y="1394"/>
                  </a:moveTo>
                  <a:cubicBezTo>
                    <a:pt x="15338" y="697"/>
                    <a:pt x="16395" y="0"/>
                    <a:pt x="16395" y="0"/>
                  </a:cubicBezTo>
                  <a:cubicBezTo>
                    <a:pt x="16395" y="0"/>
                    <a:pt x="15338" y="697"/>
                    <a:pt x="12997" y="2032"/>
                  </a:cubicBezTo>
                  <a:cubicBezTo>
                    <a:pt x="10655" y="3368"/>
                    <a:pt x="7030" y="5342"/>
                    <a:pt x="4840" y="6561"/>
                  </a:cubicBezTo>
                  <a:cubicBezTo>
                    <a:pt x="2650" y="7781"/>
                    <a:pt x="1895" y="8245"/>
                    <a:pt x="1215" y="8768"/>
                  </a:cubicBezTo>
                  <a:cubicBezTo>
                    <a:pt x="535" y="9290"/>
                    <a:pt x="-69" y="9871"/>
                    <a:pt x="7" y="10219"/>
                  </a:cubicBezTo>
                  <a:cubicBezTo>
                    <a:pt x="82" y="10568"/>
                    <a:pt x="837" y="10684"/>
                    <a:pt x="2423" y="10742"/>
                  </a:cubicBezTo>
                  <a:cubicBezTo>
                    <a:pt x="4009" y="10800"/>
                    <a:pt x="6426" y="10800"/>
                    <a:pt x="8088" y="10974"/>
                  </a:cubicBezTo>
                  <a:cubicBezTo>
                    <a:pt x="9749" y="11148"/>
                    <a:pt x="10655" y="11497"/>
                    <a:pt x="11109" y="11961"/>
                  </a:cubicBezTo>
                  <a:cubicBezTo>
                    <a:pt x="11562" y="12426"/>
                    <a:pt x="11562" y="13006"/>
                    <a:pt x="10353" y="13994"/>
                  </a:cubicBezTo>
                  <a:cubicBezTo>
                    <a:pt x="9145" y="14981"/>
                    <a:pt x="6728" y="16374"/>
                    <a:pt x="4991" y="17361"/>
                  </a:cubicBezTo>
                  <a:cubicBezTo>
                    <a:pt x="3254" y="18348"/>
                    <a:pt x="2197" y="18929"/>
                    <a:pt x="1517" y="19510"/>
                  </a:cubicBezTo>
                  <a:cubicBezTo>
                    <a:pt x="837" y="20090"/>
                    <a:pt x="535" y="20671"/>
                    <a:pt x="837" y="21019"/>
                  </a:cubicBezTo>
                  <a:cubicBezTo>
                    <a:pt x="1139" y="21368"/>
                    <a:pt x="2046" y="21484"/>
                    <a:pt x="4840" y="21368"/>
                  </a:cubicBezTo>
                  <a:cubicBezTo>
                    <a:pt x="7634" y="21252"/>
                    <a:pt x="12317" y="20903"/>
                    <a:pt x="15414" y="20903"/>
                  </a:cubicBezTo>
                  <a:cubicBezTo>
                    <a:pt x="18510" y="20903"/>
                    <a:pt x="20021" y="21252"/>
                    <a:pt x="215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1" name="Line"/>
            <p:cNvSpPr/>
            <p:nvPr/>
          </p:nvSpPr>
          <p:spPr>
            <a:xfrm>
              <a:off x="2190750" y="5094532"/>
              <a:ext cx="6350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2" name="Line"/>
            <p:cNvSpPr/>
            <p:nvPr/>
          </p:nvSpPr>
          <p:spPr>
            <a:xfrm>
              <a:off x="2190750" y="4954832"/>
              <a:ext cx="635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" y="17600"/>
                    <a:pt x="1440" y="13600"/>
                    <a:pt x="5040" y="10000"/>
                  </a:cubicBezTo>
                  <a:cubicBezTo>
                    <a:pt x="8640" y="6400"/>
                    <a:pt x="15120" y="3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3" name="Line"/>
            <p:cNvSpPr/>
            <p:nvPr/>
          </p:nvSpPr>
          <p:spPr>
            <a:xfrm>
              <a:off x="2273300" y="5043732"/>
              <a:ext cx="508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0"/>
                    <a:pt x="14400" y="0"/>
                    <a:pt x="18000" y="3600"/>
                  </a:cubicBezTo>
                  <a:cubicBezTo>
                    <a:pt x="21600" y="7200"/>
                    <a:pt x="216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4" name="Line"/>
            <p:cNvSpPr/>
            <p:nvPr/>
          </p:nvSpPr>
          <p:spPr>
            <a:xfrm>
              <a:off x="2266950" y="5132632"/>
              <a:ext cx="69850" cy="21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17673"/>
                  </a:moveTo>
                  <a:cubicBezTo>
                    <a:pt x="4582" y="19636"/>
                    <a:pt x="9164" y="21600"/>
                    <a:pt x="12764" y="18655"/>
                  </a:cubicBezTo>
                  <a:cubicBezTo>
                    <a:pt x="16364" y="15709"/>
                    <a:pt x="18982" y="78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5" name="Line"/>
            <p:cNvSpPr/>
            <p:nvPr/>
          </p:nvSpPr>
          <p:spPr>
            <a:xfrm>
              <a:off x="2476500" y="5056432"/>
              <a:ext cx="190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6" name="Line"/>
            <p:cNvSpPr/>
            <p:nvPr/>
          </p:nvSpPr>
          <p:spPr>
            <a:xfrm>
              <a:off x="2133963" y="4307207"/>
              <a:ext cx="163742" cy="136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0549" fill="norm" stroke="1" extrusionOk="0">
                  <a:moveTo>
                    <a:pt x="773" y="9518"/>
                  </a:moveTo>
                  <a:cubicBezTo>
                    <a:pt x="500" y="11106"/>
                    <a:pt x="226" y="12694"/>
                    <a:pt x="90" y="14918"/>
                  </a:cubicBezTo>
                  <a:cubicBezTo>
                    <a:pt x="-47" y="17141"/>
                    <a:pt x="-47" y="20000"/>
                    <a:pt x="226" y="20477"/>
                  </a:cubicBezTo>
                  <a:cubicBezTo>
                    <a:pt x="500" y="20953"/>
                    <a:pt x="1047" y="19047"/>
                    <a:pt x="2277" y="15235"/>
                  </a:cubicBezTo>
                  <a:cubicBezTo>
                    <a:pt x="3507" y="11424"/>
                    <a:pt x="5421" y="5706"/>
                    <a:pt x="7745" y="2688"/>
                  </a:cubicBezTo>
                  <a:cubicBezTo>
                    <a:pt x="10069" y="-329"/>
                    <a:pt x="12804" y="-647"/>
                    <a:pt x="15264" y="941"/>
                  </a:cubicBezTo>
                  <a:cubicBezTo>
                    <a:pt x="17725" y="2529"/>
                    <a:pt x="19912" y="6024"/>
                    <a:pt x="20733" y="9359"/>
                  </a:cubicBezTo>
                  <a:cubicBezTo>
                    <a:pt x="21553" y="12694"/>
                    <a:pt x="21006" y="15871"/>
                    <a:pt x="20459" y="190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7" name="Line"/>
            <p:cNvSpPr/>
            <p:nvPr/>
          </p:nvSpPr>
          <p:spPr>
            <a:xfrm>
              <a:off x="2730499" y="4431361"/>
              <a:ext cx="171451" cy="3837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8" fill="norm" stroke="1" extrusionOk="0">
                  <a:moveTo>
                    <a:pt x="21600" y="3360"/>
                  </a:moveTo>
                  <a:cubicBezTo>
                    <a:pt x="21067" y="2529"/>
                    <a:pt x="20533" y="1698"/>
                    <a:pt x="19733" y="1105"/>
                  </a:cubicBezTo>
                  <a:cubicBezTo>
                    <a:pt x="18933" y="511"/>
                    <a:pt x="17867" y="155"/>
                    <a:pt x="16667" y="37"/>
                  </a:cubicBezTo>
                  <a:cubicBezTo>
                    <a:pt x="15467" y="-82"/>
                    <a:pt x="14133" y="37"/>
                    <a:pt x="11867" y="1164"/>
                  </a:cubicBezTo>
                  <a:cubicBezTo>
                    <a:pt x="9600" y="2292"/>
                    <a:pt x="6400" y="4428"/>
                    <a:pt x="4000" y="7395"/>
                  </a:cubicBezTo>
                  <a:cubicBezTo>
                    <a:pt x="1600" y="10362"/>
                    <a:pt x="0" y="14160"/>
                    <a:pt x="0" y="16593"/>
                  </a:cubicBezTo>
                  <a:cubicBezTo>
                    <a:pt x="0" y="19026"/>
                    <a:pt x="1600" y="20094"/>
                    <a:pt x="4267" y="20687"/>
                  </a:cubicBezTo>
                  <a:cubicBezTo>
                    <a:pt x="6933" y="21281"/>
                    <a:pt x="10667" y="21399"/>
                    <a:pt x="14400" y="21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8" name="Line"/>
            <p:cNvSpPr/>
            <p:nvPr/>
          </p:nvSpPr>
          <p:spPr>
            <a:xfrm>
              <a:off x="2952750" y="4491282"/>
              <a:ext cx="14605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261" y="5815"/>
                    <a:pt x="12522" y="11631"/>
                    <a:pt x="16122" y="15231"/>
                  </a:cubicBezTo>
                  <a:cubicBezTo>
                    <a:pt x="19722" y="18831"/>
                    <a:pt x="20661" y="202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89" name="Line"/>
            <p:cNvSpPr/>
            <p:nvPr/>
          </p:nvSpPr>
          <p:spPr>
            <a:xfrm>
              <a:off x="3096537" y="4523032"/>
              <a:ext cx="72113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21025" y="0"/>
                  </a:moveTo>
                  <a:cubicBezTo>
                    <a:pt x="17322" y="1440"/>
                    <a:pt x="13619" y="2880"/>
                    <a:pt x="9916" y="5600"/>
                  </a:cubicBezTo>
                  <a:cubicBezTo>
                    <a:pt x="6214" y="8320"/>
                    <a:pt x="2511" y="12320"/>
                    <a:pt x="968" y="15200"/>
                  </a:cubicBezTo>
                  <a:cubicBezTo>
                    <a:pt x="-575" y="18080"/>
                    <a:pt x="42" y="19840"/>
                    <a:pt x="65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0" name="Line"/>
            <p:cNvSpPr/>
            <p:nvPr/>
          </p:nvSpPr>
          <p:spPr>
            <a:xfrm>
              <a:off x="3270249" y="4777032"/>
              <a:ext cx="1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1" name="Line"/>
            <p:cNvSpPr/>
            <p:nvPr/>
          </p:nvSpPr>
          <p:spPr>
            <a:xfrm>
              <a:off x="3295650" y="4681782"/>
              <a:ext cx="6350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2" name="Line"/>
            <p:cNvSpPr/>
            <p:nvPr/>
          </p:nvSpPr>
          <p:spPr>
            <a:xfrm>
              <a:off x="3556000" y="4681782"/>
              <a:ext cx="25400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20" y="16800"/>
                    <a:pt x="10440" y="12000"/>
                    <a:pt x="14040" y="8400"/>
                  </a:cubicBezTo>
                  <a:cubicBezTo>
                    <a:pt x="17640" y="4800"/>
                    <a:pt x="1962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3" name="Line"/>
            <p:cNvSpPr/>
            <p:nvPr/>
          </p:nvSpPr>
          <p:spPr>
            <a:xfrm>
              <a:off x="3978675" y="4484932"/>
              <a:ext cx="136126" cy="3125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265" fill="norm" stroke="1" extrusionOk="0">
                  <a:moveTo>
                    <a:pt x="19083" y="864"/>
                  </a:moveTo>
                  <a:cubicBezTo>
                    <a:pt x="17774" y="432"/>
                    <a:pt x="16465" y="0"/>
                    <a:pt x="14992" y="0"/>
                  </a:cubicBezTo>
                  <a:cubicBezTo>
                    <a:pt x="13520" y="0"/>
                    <a:pt x="11883" y="432"/>
                    <a:pt x="9265" y="2304"/>
                  </a:cubicBezTo>
                  <a:cubicBezTo>
                    <a:pt x="6647" y="4176"/>
                    <a:pt x="3047" y="7488"/>
                    <a:pt x="1247" y="10080"/>
                  </a:cubicBezTo>
                  <a:cubicBezTo>
                    <a:pt x="-553" y="12672"/>
                    <a:pt x="-553" y="14544"/>
                    <a:pt x="2229" y="16416"/>
                  </a:cubicBezTo>
                  <a:cubicBezTo>
                    <a:pt x="5011" y="18288"/>
                    <a:pt x="10574" y="20160"/>
                    <a:pt x="14174" y="20880"/>
                  </a:cubicBezTo>
                  <a:cubicBezTo>
                    <a:pt x="17774" y="21600"/>
                    <a:pt x="19411" y="21168"/>
                    <a:pt x="21047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4" name="Line"/>
            <p:cNvSpPr/>
            <p:nvPr/>
          </p:nvSpPr>
          <p:spPr>
            <a:xfrm>
              <a:off x="4238777" y="4435190"/>
              <a:ext cx="202728" cy="56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8" h="21522" fill="norm" stroke="1" extrusionOk="0">
                  <a:moveTo>
                    <a:pt x="1654" y="7456"/>
                  </a:moveTo>
                  <a:cubicBezTo>
                    <a:pt x="1432" y="10115"/>
                    <a:pt x="1209" y="12775"/>
                    <a:pt x="986" y="14991"/>
                  </a:cubicBezTo>
                  <a:cubicBezTo>
                    <a:pt x="764" y="17208"/>
                    <a:pt x="541" y="18981"/>
                    <a:pt x="430" y="20069"/>
                  </a:cubicBezTo>
                  <a:cubicBezTo>
                    <a:pt x="318" y="21157"/>
                    <a:pt x="318" y="21560"/>
                    <a:pt x="207" y="21520"/>
                  </a:cubicBezTo>
                  <a:cubicBezTo>
                    <a:pt x="96" y="21479"/>
                    <a:pt x="-127" y="20996"/>
                    <a:pt x="96" y="19344"/>
                  </a:cubicBezTo>
                  <a:cubicBezTo>
                    <a:pt x="318" y="17691"/>
                    <a:pt x="986" y="14870"/>
                    <a:pt x="1988" y="12009"/>
                  </a:cubicBezTo>
                  <a:cubicBezTo>
                    <a:pt x="2991" y="9148"/>
                    <a:pt x="4327" y="6247"/>
                    <a:pt x="5440" y="4393"/>
                  </a:cubicBezTo>
                  <a:cubicBezTo>
                    <a:pt x="6553" y="2539"/>
                    <a:pt x="7444" y="1733"/>
                    <a:pt x="8446" y="1169"/>
                  </a:cubicBezTo>
                  <a:cubicBezTo>
                    <a:pt x="9448" y="605"/>
                    <a:pt x="10562" y="282"/>
                    <a:pt x="11675" y="121"/>
                  </a:cubicBezTo>
                  <a:cubicBezTo>
                    <a:pt x="12788" y="-40"/>
                    <a:pt x="13902" y="-40"/>
                    <a:pt x="14793" y="121"/>
                  </a:cubicBezTo>
                  <a:cubicBezTo>
                    <a:pt x="15683" y="282"/>
                    <a:pt x="16351" y="605"/>
                    <a:pt x="16685" y="1250"/>
                  </a:cubicBezTo>
                  <a:cubicBezTo>
                    <a:pt x="17019" y="1894"/>
                    <a:pt x="17019" y="2861"/>
                    <a:pt x="16351" y="3788"/>
                  </a:cubicBezTo>
                  <a:cubicBezTo>
                    <a:pt x="15683" y="4715"/>
                    <a:pt x="14347" y="5602"/>
                    <a:pt x="13234" y="6206"/>
                  </a:cubicBezTo>
                  <a:cubicBezTo>
                    <a:pt x="12120" y="6811"/>
                    <a:pt x="11230" y="7133"/>
                    <a:pt x="11564" y="7335"/>
                  </a:cubicBezTo>
                  <a:cubicBezTo>
                    <a:pt x="11898" y="7536"/>
                    <a:pt x="13457" y="7617"/>
                    <a:pt x="15238" y="7979"/>
                  </a:cubicBezTo>
                  <a:cubicBezTo>
                    <a:pt x="17019" y="8342"/>
                    <a:pt x="19024" y="8987"/>
                    <a:pt x="20137" y="9511"/>
                  </a:cubicBezTo>
                  <a:cubicBezTo>
                    <a:pt x="21250" y="10035"/>
                    <a:pt x="21473" y="10438"/>
                    <a:pt x="21250" y="10800"/>
                  </a:cubicBezTo>
                  <a:cubicBezTo>
                    <a:pt x="21028" y="11163"/>
                    <a:pt x="20360" y="11485"/>
                    <a:pt x="19469" y="11727"/>
                  </a:cubicBezTo>
                  <a:cubicBezTo>
                    <a:pt x="18578" y="11969"/>
                    <a:pt x="17465" y="12130"/>
                    <a:pt x="16463" y="12090"/>
                  </a:cubicBezTo>
                  <a:cubicBezTo>
                    <a:pt x="15461" y="12050"/>
                    <a:pt x="14570" y="11808"/>
                    <a:pt x="14347" y="11485"/>
                  </a:cubicBezTo>
                  <a:cubicBezTo>
                    <a:pt x="14125" y="11163"/>
                    <a:pt x="14570" y="10760"/>
                    <a:pt x="15015" y="10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5" name="Line"/>
            <p:cNvSpPr/>
            <p:nvPr/>
          </p:nvSpPr>
          <p:spPr>
            <a:xfrm>
              <a:off x="4472050" y="4637332"/>
              <a:ext cx="72844" cy="118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8" h="21600" fill="norm" stroke="1" extrusionOk="0">
                  <a:moveTo>
                    <a:pt x="13932" y="4629"/>
                  </a:moveTo>
                  <a:cubicBezTo>
                    <a:pt x="9132" y="7714"/>
                    <a:pt x="4332" y="10800"/>
                    <a:pt x="1932" y="13500"/>
                  </a:cubicBezTo>
                  <a:cubicBezTo>
                    <a:pt x="-468" y="16200"/>
                    <a:pt x="-468" y="18514"/>
                    <a:pt x="1032" y="19864"/>
                  </a:cubicBezTo>
                  <a:cubicBezTo>
                    <a:pt x="2532" y="21214"/>
                    <a:pt x="5532" y="21600"/>
                    <a:pt x="8532" y="21600"/>
                  </a:cubicBezTo>
                  <a:cubicBezTo>
                    <a:pt x="11532" y="21600"/>
                    <a:pt x="14532" y="21214"/>
                    <a:pt x="16932" y="18900"/>
                  </a:cubicBezTo>
                  <a:cubicBezTo>
                    <a:pt x="19332" y="16586"/>
                    <a:pt x="21132" y="12343"/>
                    <a:pt x="20532" y="8871"/>
                  </a:cubicBezTo>
                  <a:cubicBezTo>
                    <a:pt x="19932" y="5400"/>
                    <a:pt x="16932" y="2700"/>
                    <a:pt x="139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6" name="Line"/>
            <p:cNvSpPr/>
            <p:nvPr/>
          </p:nvSpPr>
          <p:spPr>
            <a:xfrm>
              <a:off x="4343400" y="4222851"/>
              <a:ext cx="107950" cy="1287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8" fill="norm" stroke="1" extrusionOk="0">
                  <a:moveTo>
                    <a:pt x="0" y="6556"/>
                  </a:moveTo>
                  <a:cubicBezTo>
                    <a:pt x="0" y="7601"/>
                    <a:pt x="0" y="8646"/>
                    <a:pt x="1059" y="7601"/>
                  </a:cubicBezTo>
                  <a:cubicBezTo>
                    <a:pt x="2118" y="6556"/>
                    <a:pt x="4235" y="3420"/>
                    <a:pt x="6565" y="1678"/>
                  </a:cubicBezTo>
                  <a:cubicBezTo>
                    <a:pt x="8894" y="-64"/>
                    <a:pt x="11435" y="-412"/>
                    <a:pt x="13129" y="459"/>
                  </a:cubicBezTo>
                  <a:cubicBezTo>
                    <a:pt x="14824" y="1330"/>
                    <a:pt x="15671" y="3420"/>
                    <a:pt x="16941" y="7078"/>
                  </a:cubicBezTo>
                  <a:cubicBezTo>
                    <a:pt x="18212" y="10736"/>
                    <a:pt x="19906" y="15962"/>
                    <a:pt x="21600" y="21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7" name="Line"/>
            <p:cNvSpPr/>
            <p:nvPr/>
          </p:nvSpPr>
          <p:spPr>
            <a:xfrm>
              <a:off x="4730750" y="4599232"/>
              <a:ext cx="190500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6457"/>
                    <a:pt x="7200" y="11314"/>
                    <a:pt x="10800" y="7714"/>
                  </a:cubicBezTo>
                  <a:cubicBezTo>
                    <a:pt x="14400" y="4114"/>
                    <a:pt x="1800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8" name="Line"/>
            <p:cNvSpPr/>
            <p:nvPr/>
          </p:nvSpPr>
          <p:spPr>
            <a:xfrm>
              <a:off x="4838136" y="4529382"/>
              <a:ext cx="19615" cy="184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4221"/>
                    <a:pt x="-1585" y="8441"/>
                    <a:pt x="575" y="12041"/>
                  </a:cubicBezTo>
                  <a:cubicBezTo>
                    <a:pt x="2735" y="15641"/>
                    <a:pt x="11375" y="18621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399" name="Line"/>
            <p:cNvSpPr/>
            <p:nvPr/>
          </p:nvSpPr>
          <p:spPr>
            <a:xfrm>
              <a:off x="5004441" y="4448948"/>
              <a:ext cx="198326" cy="5527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0" h="21204" fill="norm" stroke="1" extrusionOk="0">
                  <a:moveTo>
                    <a:pt x="2687" y="14292"/>
                  </a:moveTo>
                  <a:cubicBezTo>
                    <a:pt x="2228" y="15916"/>
                    <a:pt x="1768" y="17540"/>
                    <a:pt x="1309" y="18595"/>
                  </a:cubicBezTo>
                  <a:cubicBezTo>
                    <a:pt x="849" y="19651"/>
                    <a:pt x="390" y="20138"/>
                    <a:pt x="160" y="20626"/>
                  </a:cubicBezTo>
                  <a:cubicBezTo>
                    <a:pt x="-70" y="21113"/>
                    <a:pt x="-70" y="21600"/>
                    <a:pt x="275" y="20707"/>
                  </a:cubicBezTo>
                  <a:cubicBezTo>
                    <a:pt x="619" y="19814"/>
                    <a:pt x="1309" y="17540"/>
                    <a:pt x="2343" y="15185"/>
                  </a:cubicBezTo>
                  <a:cubicBezTo>
                    <a:pt x="3377" y="12830"/>
                    <a:pt x="4756" y="10394"/>
                    <a:pt x="6824" y="7958"/>
                  </a:cubicBezTo>
                  <a:cubicBezTo>
                    <a:pt x="8892" y="5522"/>
                    <a:pt x="11649" y="3086"/>
                    <a:pt x="13602" y="1705"/>
                  </a:cubicBezTo>
                  <a:cubicBezTo>
                    <a:pt x="15556" y="325"/>
                    <a:pt x="16704" y="0"/>
                    <a:pt x="17853" y="0"/>
                  </a:cubicBezTo>
                  <a:cubicBezTo>
                    <a:pt x="19002" y="0"/>
                    <a:pt x="20151" y="325"/>
                    <a:pt x="20611" y="1096"/>
                  </a:cubicBezTo>
                  <a:cubicBezTo>
                    <a:pt x="21070" y="1868"/>
                    <a:pt x="20841" y="3086"/>
                    <a:pt x="20611" y="3898"/>
                  </a:cubicBezTo>
                  <a:cubicBezTo>
                    <a:pt x="20381" y="4710"/>
                    <a:pt x="20151" y="5116"/>
                    <a:pt x="19347" y="5603"/>
                  </a:cubicBezTo>
                  <a:cubicBezTo>
                    <a:pt x="18543" y="6090"/>
                    <a:pt x="17164" y="6659"/>
                    <a:pt x="17049" y="6862"/>
                  </a:cubicBezTo>
                  <a:cubicBezTo>
                    <a:pt x="16934" y="7065"/>
                    <a:pt x="18083" y="6902"/>
                    <a:pt x="19232" y="7024"/>
                  </a:cubicBezTo>
                  <a:cubicBezTo>
                    <a:pt x="20381" y="7146"/>
                    <a:pt x="21530" y="7552"/>
                    <a:pt x="21530" y="8283"/>
                  </a:cubicBezTo>
                  <a:cubicBezTo>
                    <a:pt x="21530" y="9014"/>
                    <a:pt x="20381" y="10069"/>
                    <a:pt x="19232" y="10638"/>
                  </a:cubicBezTo>
                  <a:cubicBezTo>
                    <a:pt x="18083" y="11206"/>
                    <a:pt x="16934" y="11287"/>
                    <a:pt x="15785" y="113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0" name="Line"/>
            <p:cNvSpPr/>
            <p:nvPr/>
          </p:nvSpPr>
          <p:spPr>
            <a:xfrm>
              <a:off x="5251449" y="4669082"/>
              <a:ext cx="1905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1" name="Line"/>
            <p:cNvSpPr/>
            <p:nvPr/>
          </p:nvSpPr>
          <p:spPr>
            <a:xfrm>
              <a:off x="5130249" y="4327933"/>
              <a:ext cx="133902" cy="808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42" fill="norm" stroke="1" extrusionOk="0">
                  <a:moveTo>
                    <a:pt x="5150" y="9511"/>
                  </a:moveTo>
                  <a:cubicBezTo>
                    <a:pt x="3800" y="11173"/>
                    <a:pt x="2450" y="12834"/>
                    <a:pt x="1437" y="15050"/>
                  </a:cubicBezTo>
                  <a:cubicBezTo>
                    <a:pt x="425" y="17265"/>
                    <a:pt x="-250" y="20034"/>
                    <a:pt x="87" y="20311"/>
                  </a:cubicBezTo>
                  <a:cubicBezTo>
                    <a:pt x="425" y="20588"/>
                    <a:pt x="1775" y="18373"/>
                    <a:pt x="2956" y="15604"/>
                  </a:cubicBezTo>
                  <a:cubicBezTo>
                    <a:pt x="4138" y="12834"/>
                    <a:pt x="5150" y="9511"/>
                    <a:pt x="6163" y="6742"/>
                  </a:cubicBezTo>
                  <a:cubicBezTo>
                    <a:pt x="7175" y="3973"/>
                    <a:pt x="8188" y="1757"/>
                    <a:pt x="9537" y="650"/>
                  </a:cubicBezTo>
                  <a:cubicBezTo>
                    <a:pt x="10888" y="-458"/>
                    <a:pt x="12575" y="-458"/>
                    <a:pt x="14600" y="3142"/>
                  </a:cubicBezTo>
                  <a:cubicBezTo>
                    <a:pt x="16625" y="6742"/>
                    <a:pt x="18987" y="13942"/>
                    <a:pt x="21350" y="21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2" name="Line"/>
            <p:cNvSpPr/>
            <p:nvPr/>
          </p:nvSpPr>
          <p:spPr>
            <a:xfrm>
              <a:off x="5422900" y="4497632"/>
              <a:ext cx="171450" cy="2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973"/>
                    <a:pt x="4800" y="1946"/>
                    <a:pt x="8133" y="4670"/>
                  </a:cubicBezTo>
                  <a:cubicBezTo>
                    <a:pt x="11467" y="7395"/>
                    <a:pt x="15733" y="11870"/>
                    <a:pt x="18133" y="14984"/>
                  </a:cubicBezTo>
                  <a:cubicBezTo>
                    <a:pt x="20533" y="18097"/>
                    <a:pt x="21067" y="1984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3" name="Line"/>
            <p:cNvSpPr/>
            <p:nvPr/>
          </p:nvSpPr>
          <p:spPr>
            <a:xfrm>
              <a:off x="5480050" y="4478582"/>
              <a:ext cx="152400" cy="285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100" y="160"/>
                    <a:pt x="18600" y="320"/>
                    <a:pt x="16200" y="1760"/>
                  </a:cubicBezTo>
                  <a:cubicBezTo>
                    <a:pt x="13800" y="3200"/>
                    <a:pt x="10500" y="5920"/>
                    <a:pt x="7650" y="8560"/>
                  </a:cubicBezTo>
                  <a:cubicBezTo>
                    <a:pt x="4800" y="11200"/>
                    <a:pt x="2400" y="13760"/>
                    <a:pt x="1200" y="15920"/>
                  </a:cubicBezTo>
                  <a:cubicBezTo>
                    <a:pt x="0" y="18080"/>
                    <a:pt x="0" y="1984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4" name="Line"/>
            <p:cNvSpPr/>
            <p:nvPr/>
          </p:nvSpPr>
          <p:spPr>
            <a:xfrm>
              <a:off x="5670550" y="4732582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5" name="Line"/>
            <p:cNvSpPr/>
            <p:nvPr/>
          </p:nvSpPr>
          <p:spPr>
            <a:xfrm>
              <a:off x="5711735" y="4580182"/>
              <a:ext cx="43810" cy="55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1" h="21600" fill="norm" stroke="1" extrusionOk="0">
                  <a:moveTo>
                    <a:pt x="10351" y="14954"/>
                  </a:moveTo>
                  <a:cubicBezTo>
                    <a:pt x="5442" y="14954"/>
                    <a:pt x="533" y="14954"/>
                    <a:pt x="42" y="16615"/>
                  </a:cubicBezTo>
                  <a:cubicBezTo>
                    <a:pt x="-449" y="18277"/>
                    <a:pt x="3478" y="21600"/>
                    <a:pt x="7896" y="21600"/>
                  </a:cubicBezTo>
                  <a:cubicBezTo>
                    <a:pt x="12315" y="21600"/>
                    <a:pt x="17224" y="18277"/>
                    <a:pt x="19187" y="14123"/>
                  </a:cubicBezTo>
                  <a:cubicBezTo>
                    <a:pt x="21151" y="9969"/>
                    <a:pt x="20169" y="4985"/>
                    <a:pt x="1918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6" name="Line"/>
            <p:cNvSpPr/>
            <p:nvPr/>
          </p:nvSpPr>
          <p:spPr>
            <a:xfrm>
              <a:off x="5829300" y="4427782"/>
              <a:ext cx="98479" cy="36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505" fill="norm" stroke="1" extrusionOk="0">
                  <a:moveTo>
                    <a:pt x="0" y="0"/>
                  </a:moveTo>
                  <a:cubicBezTo>
                    <a:pt x="2298" y="0"/>
                    <a:pt x="4596" y="0"/>
                    <a:pt x="7123" y="679"/>
                  </a:cubicBezTo>
                  <a:cubicBezTo>
                    <a:pt x="9651" y="1358"/>
                    <a:pt x="12409" y="2715"/>
                    <a:pt x="15396" y="5184"/>
                  </a:cubicBezTo>
                  <a:cubicBezTo>
                    <a:pt x="18383" y="7653"/>
                    <a:pt x="21600" y="11232"/>
                    <a:pt x="21370" y="14071"/>
                  </a:cubicBezTo>
                  <a:cubicBezTo>
                    <a:pt x="21140" y="16910"/>
                    <a:pt x="17464" y="19008"/>
                    <a:pt x="14477" y="20181"/>
                  </a:cubicBezTo>
                  <a:cubicBezTo>
                    <a:pt x="11489" y="21353"/>
                    <a:pt x="9191" y="21600"/>
                    <a:pt x="7353" y="21477"/>
                  </a:cubicBezTo>
                  <a:cubicBezTo>
                    <a:pt x="5515" y="21353"/>
                    <a:pt x="4136" y="20859"/>
                    <a:pt x="2757" y="20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7" name="Line"/>
            <p:cNvSpPr/>
            <p:nvPr/>
          </p:nvSpPr>
          <p:spPr>
            <a:xfrm>
              <a:off x="6013449" y="4406991"/>
              <a:ext cx="92334" cy="438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8" h="21394" fill="norm" stroke="1" extrusionOk="0">
                  <a:moveTo>
                    <a:pt x="0" y="705"/>
                  </a:moveTo>
                  <a:cubicBezTo>
                    <a:pt x="1440" y="291"/>
                    <a:pt x="2880" y="-122"/>
                    <a:pt x="5040" y="33"/>
                  </a:cubicBezTo>
                  <a:cubicBezTo>
                    <a:pt x="7200" y="188"/>
                    <a:pt x="10080" y="911"/>
                    <a:pt x="13200" y="2617"/>
                  </a:cubicBezTo>
                  <a:cubicBezTo>
                    <a:pt x="16320" y="4322"/>
                    <a:pt x="19680" y="7009"/>
                    <a:pt x="20640" y="9593"/>
                  </a:cubicBezTo>
                  <a:cubicBezTo>
                    <a:pt x="21600" y="12177"/>
                    <a:pt x="20160" y="14657"/>
                    <a:pt x="17520" y="16517"/>
                  </a:cubicBezTo>
                  <a:cubicBezTo>
                    <a:pt x="14880" y="18378"/>
                    <a:pt x="11040" y="19618"/>
                    <a:pt x="7920" y="20393"/>
                  </a:cubicBezTo>
                  <a:cubicBezTo>
                    <a:pt x="4800" y="21168"/>
                    <a:pt x="2400" y="21478"/>
                    <a:pt x="1440" y="21375"/>
                  </a:cubicBezTo>
                  <a:cubicBezTo>
                    <a:pt x="480" y="21271"/>
                    <a:pt x="960" y="20755"/>
                    <a:pt x="1440" y="202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8" name="Line"/>
            <p:cNvSpPr/>
            <p:nvPr/>
          </p:nvSpPr>
          <p:spPr>
            <a:xfrm>
              <a:off x="6153150" y="4191671"/>
              <a:ext cx="184150" cy="198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0" fill="norm" stroke="1" extrusionOk="0">
                  <a:moveTo>
                    <a:pt x="0" y="2171"/>
                  </a:moveTo>
                  <a:cubicBezTo>
                    <a:pt x="993" y="1489"/>
                    <a:pt x="1986" y="807"/>
                    <a:pt x="3476" y="352"/>
                  </a:cubicBezTo>
                  <a:cubicBezTo>
                    <a:pt x="4966" y="-103"/>
                    <a:pt x="6952" y="-330"/>
                    <a:pt x="8069" y="1034"/>
                  </a:cubicBezTo>
                  <a:cubicBezTo>
                    <a:pt x="9186" y="2398"/>
                    <a:pt x="9434" y="5354"/>
                    <a:pt x="8814" y="7969"/>
                  </a:cubicBezTo>
                  <a:cubicBezTo>
                    <a:pt x="8193" y="10584"/>
                    <a:pt x="6703" y="12857"/>
                    <a:pt x="5834" y="14563"/>
                  </a:cubicBezTo>
                  <a:cubicBezTo>
                    <a:pt x="4966" y="16268"/>
                    <a:pt x="4717" y="17405"/>
                    <a:pt x="5214" y="18087"/>
                  </a:cubicBezTo>
                  <a:cubicBezTo>
                    <a:pt x="5710" y="18769"/>
                    <a:pt x="6952" y="18996"/>
                    <a:pt x="9807" y="19451"/>
                  </a:cubicBezTo>
                  <a:cubicBezTo>
                    <a:pt x="12662" y="19906"/>
                    <a:pt x="17131" y="20588"/>
                    <a:pt x="21600" y="212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09" name="Line"/>
            <p:cNvSpPr/>
            <p:nvPr/>
          </p:nvSpPr>
          <p:spPr>
            <a:xfrm>
              <a:off x="304800" y="5748582"/>
              <a:ext cx="19050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0" name="Line"/>
            <p:cNvSpPr/>
            <p:nvPr/>
          </p:nvSpPr>
          <p:spPr>
            <a:xfrm>
              <a:off x="253999" y="5715702"/>
              <a:ext cx="6351" cy="324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5" fill="norm" stroke="1" extrusionOk="0">
                  <a:moveTo>
                    <a:pt x="0" y="1758"/>
                  </a:moveTo>
                  <a:cubicBezTo>
                    <a:pt x="0" y="917"/>
                    <a:pt x="0" y="75"/>
                    <a:pt x="3600" y="5"/>
                  </a:cubicBezTo>
                  <a:cubicBezTo>
                    <a:pt x="7200" y="-65"/>
                    <a:pt x="14400" y="636"/>
                    <a:pt x="18000" y="3161"/>
                  </a:cubicBezTo>
                  <a:cubicBezTo>
                    <a:pt x="21600" y="5686"/>
                    <a:pt x="21600" y="10034"/>
                    <a:pt x="21600" y="13400"/>
                  </a:cubicBezTo>
                  <a:cubicBezTo>
                    <a:pt x="21600" y="16766"/>
                    <a:pt x="21600" y="19151"/>
                    <a:pt x="21600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1" name="Line"/>
            <p:cNvSpPr/>
            <p:nvPr/>
          </p:nvSpPr>
          <p:spPr>
            <a:xfrm>
              <a:off x="220943" y="5685082"/>
              <a:ext cx="191808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5" h="21600" fill="norm" stroke="1" extrusionOk="0">
                  <a:moveTo>
                    <a:pt x="145" y="21600"/>
                  </a:moveTo>
                  <a:cubicBezTo>
                    <a:pt x="-90" y="20035"/>
                    <a:pt x="-325" y="18470"/>
                    <a:pt x="1905" y="15026"/>
                  </a:cubicBezTo>
                  <a:cubicBezTo>
                    <a:pt x="4136" y="11583"/>
                    <a:pt x="8832" y="6261"/>
                    <a:pt x="12471" y="3443"/>
                  </a:cubicBezTo>
                  <a:cubicBezTo>
                    <a:pt x="16110" y="626"/>
                    <a:pt x="18692" y="313"/>
                    <a:pt x="2127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2" name="Line"/>
            <p:cNvSpPr/>
            <p:nvPr/>
          </p:nvSpPr>
          <p:spPr>
            <a:xfrm>
              <a:off x="241300" y="5881932"/>
              <a:ext cx="165100" cy="31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3" name="Line"/>
            <p:cNvSpPr/>
            <p:nvPr/>
          </p:nvSpPr>
          <p:spPr>
            <a:xfrm>
              <a:off x="393699" y="5920032"/>
              <a:ext cx="38101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4" name="Line"/>
            <p:cNvSpPr/>
            <p:nvPr/>
          </p:nvSpPr>
          <p:spPr>
            <a:xfrm>
              <a:off x="406399" y="5805732"/>
              <a:ext cx="12701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5" name="Line"/>
            <p:cNvSpPr/>
            <p:nvPr/>
          </p:nvSpPr>
          <p:spPr>
            <a:xfrm>
              <a:off x="464107" y="5849279"/>
              <a:ext cx="151843" cy="128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0436" fill="norm" stroke="1" extrusionOk="0">
                  <a:moveTo>
                    <a:pt x="1721" y="1156"/>
                  </a:moveTo>
                  <a:cubicBezTo>
                    <a:pt x="1421" y="6556"/>
                    <a:pt x="1121" y="11956"/>
                    <a:pt x="821" y="15500"/>
                  </a:cubicBezTo>
                  <a:cubicBezTo>
                    <a:pt x="521" y="19044"/>
                    <a:pt x="221" y="20731"/>
                    <a:pt x="71" y="20393"/>
                  </a:cubicBezTo>
                  <a:cubicBezTo>
                    <a:pt x="-79" y="20056"/>
                    <a:pt x="-79" y="17693"/>
                    <a:pt x="971" y="14150"/>
                  </a:cubicBezTo>
                  <a:cubicBezTo>
                    <a:pt x="2021" y="10606"/>
                    <a:pt x="4121" y="5881"/>
                    <a:pt x="5771" y="3012"/>
                  </a:cubicBezTo>
                  <a:cubicBezTo>
                    <a:pt x="7421" y="144"/>
                    <a:pt x="8621" y="-869"/>
                    <a:pt x="10721" y="819"/>
                  </a:cubicBezTo>
                  <a:cubicBezTo>
                    <a:pt x="12821" y="2506"/>
                    <a:pt x="15821" y="6894"/>
                    <a:pt x="17771" y="10100"/>
                  </a:cubicBezTo>
                  <a:cubicBezTo>
                    <a:pt x="19721" y="13306"/>
                    <a:pt x="20621" y="15331"/>
                    <a:pt x="21521" y="173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6" name="Line"/>
            <p:cNvSpPr/>
            <p:nvPr/>
          </p:nvSpPr>
          <p:spPr>
            <a:xfrm>
              <a:off x="673998" y="5683398"/>
              <a:ext cx="153123" cy="279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1159" fill="norm" stroke="1" extrusionOk="0">
                  <a:moveTo>
                    <a:pt x="10384" y="11647"/>
                  </a:moveTo>
                  <a:cubicBezTo>
                    <a:pt x="8925" y="11647"/>
                    <a:pt x="7465" y="11647"/>
                    <a:pt x="5714" y="12607"/>
                  </a:cubicBezTo>
                  <a:cubicBezTo>
                    <a:pt x="3962" y="13567"/>
                    <a:pt x="1919" y="15487"/>
                    <a:pt x="898" y="16847"/>
                  </a:cubicBezTo>
                  <a:cubicBezTo>
                    <a:pt x="-124" y="18207"/>
                    <a:pt x="-124" y="19007"/>
                    <a:pt x="168" y="19807"/>
                  </a:cubicBezTo>
                  <a:cubicBezTo>
                    <a:pt x="460" y="20607"/>
                    <a:pt x="1044" y="21407"/>
                    <a:pt x="3525" y="21087"/>
                  </a:cubicBezTo>
                  <a:cubicBezTo>
                    <a:pt x="6006" y="20767"/>
                    <a:pt x="10384" y="19327"/>
                    <a:pt x="13741" y="16447"/>
                  </a:cubicBezTo>
                  <a:cubicBezTo>
                    <a:pt x="17098" y="13567"/>
                    <a:pt x="19433" y="9247"/>
                    <a:pt x="20454" y="6687"/>
                  </a:cubicBezTo>
                  <a:cubicBezTo>
                    <a:pt x="21476" y="4127"/>
                    <a:pt x="21184" y="3327"/>
                    <a:pt x="20454" y="2367"/>
                  </a:cubicBezTo>
                  <a:cubicBezTo>
                    <a:pt x="19725" y="1407"/>
                    <a:pt x="18557" y="287"/>
                    <a:pt x="17244" y="47"/>
                  </a:cubicBezTo>
                  <a:cubicBezTo>
                    <a:pt x="15930" y="-193"/>
                    <a:pt x="14471" y="447"/>
                    <a:pt x="13157" y="2767"/>
                  </a:cubicBezTo>
                  <a:cubicBezTo>
                    <a:pt x="11844" y="5087"/>
                    <a:pt x="10676" y="9087"/>
                    <a:pt x="10530" y="11887"/>
                  </a:cubicBezTo>
                  <a:cubicBezTo>
                    <a:pt x="10384" y="14687"/>
                    <a:pt x="11260" y="16287"/>
                    <a:pt x="12135" y="178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7" name="Line"/>
            <p:cNvSpPr/>
            <p:nvPr/>
          </p:nvSpPr>
          <p:spPr>
            <a:xfrm>
              <a:off x="1079500" y="5644865"/>
              <a:ext cx="177800" cy="59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20134"/>
                    <a:pt x="0" y="18669"/>
                    <a:pt x="771" y="16431"/>
                  </a:cubicBezTo>
                  <a:cubicBezTo>
                    <a:pt x="1543" y="14194"/>
                    <a:pt x="3086" y="11186"/>
                    <a:pt x="4757" y="8447"/>
                  </a:cubicBezTo>
                  <a:cubicBezTo>
                    <a:pt x="6429" y="5709"/>
                    <a:pt x="8229" y="3240"/>
                    <a:pt x="9514" y="1813"/>
                  </a:cubicBezTo>
                  <a:cubicBezTo>
                    <a:pt x="10800" y="386"/>
                    <a:pt x="11571" y="0"/>
                    <a:pt x="12214" y="0"/>
                  </a:cubicBezTo>
                  <a:cubicBezTo>
                    <a:pt x="12857" y="0"/>
                    <a:pt x="13371" y="386"/>
                    <a:pt x="13629" y="1543"/>
                  </a:cubicBezTo>
                  <a:cubicBezTo>
                    <a:pt x="13886" y="2700"/>
                    <a:pt x="13886" y="4629"/>
                    <a:pt x="13629" y="5786"/>
                  </a:cubicBezTo>
                  <a:cubicBezTo>
                    <a:pt x="13371" y="6943"/>
                    <a:pt x="12857" y="7329"/>
                    <a:pt x="13243" y="7444"/>
                  </a:cubicBezTo>
                  <a:cubicBezTo>
                    <a:pt x="13629" y="7560"/>
                    <a:pt x="14914" y="7406"/>
                    <a:pt x="16200" y="7290"/>
                  </a:cubicBezTo>
                  <a:cubicBezTo>
                    <a:pt x="17486" y="7174"/>
                    <a:pt x="18771" y="7097"/>
                    <a:pt x="19800" y="7290"/>
                  </a:cubicBezTo>
                  <a:cubicBezTo>
                    <a:pt x="20829" y="7483"/>
                    <a:pt x="21600" y="7946"/>
                    <a:pt x="21600" y="8601"/>
                  </a:cubicBezTo>
                  <a:cubicBezTo>
                    <a:pt x="21600" y="9257"/>
                    <a:pt x="20829" y="10106"/>
                    <a:pt x="19929" y="10684"/>
                  </a:cubicBezTo>
                  <a:cubicBezTo>
                    <a:pt x="19029" y="11263"/>
                    <a:pt x="18000" y="11571"/>
                    <a:pt x="17486" y="11533"/>
                  </a:cubicBezTo>
                  <a:cubicBezTo>
                    <a:pt x="16971" y="11494"/>
                    <a:pt x="16971" y="11109"/>
                    <a:pt x="16971" y="10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8" name="Line"/>
            <p:cNvSpPr/>
            <p:nvPr/>
          </p:nvSpPr>
          <p:spPr>
            <a:xfrm>
              <a:off x="1289050" y="5824782"/>
              <a:ext cx="72220" cy="157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463" fill="norm" stroke="1" extrusionOk="0">
                  <a:moveTo>
                    <a:pt x="11109" y="6912"/>
                  </a:moveTo>
                  <a:cubicBezTo>
                    <a:pt x="8023" y="10368"/>
                    <a:pt x="4937" y="13824"/>
                    <a:pt x="4011" y="16272"/>
                  </a:cubicBezTo>
                  <a:cubicBezTo>
                    <a:pt x="3086" y="18720"/>
                    <a:pt x="4320" y="20160"/>
                    <a:pt x="6480" y="20880"/>
                  </a:cubicBezTo>
                  <a:cubicBezTo>
                    <a:pt x="8640" y="21600"/>
                    <a:pt x="11726" y="21600"/>
                    <a:pt x="14503" y="21168"/>
                  </a:cubicBezTo>
                  <a:cubicBezTo>
                    <a:pt x="17280" y="20736"/>
                    <a:pt x="19749" y="19872"/>
                    <a:pt x="20674" y="18000"/>
                  </a:cubicBezTo>
                  <a:cubicBezTo>
                    <a:pt x="21600" y="16128"/>
                    <a:pt x="20983" y="13248"/>
                    <a:pt x="17280" y="10080"/>
                  </a:cubicBezTo>
                  <a:cubicBezTo>
                    <a:pt x="13577" y="6912"/>
                    <a:pt x="6789" y="3456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19" name="Line"/>
            <p:cNvSpPr/>
            <p:nvPr/>
          </p:nvSpPr>
          <p:spPr>
            <a:xfrm>
              <a:off x="1203055" y="5475532"/>
              <a:ext cx="136796" cy="11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6" h="21600" fill="norm" stroke="1" extrusionOk="0">
                  <a:moveTo>
                    <a:pt x="3531" y="2400"/>
                  </a:moveTo>
                  <a:cubicBezTo>
                    <a:pt x="2534" y="4000"/>
                    <a:pt x="1538" y="5600"/>
                    <a:pt x="873" y="7400"/>
                  </a:cubicBezTo>
                  <a:cubicBezTo>
                    <a:pt x="208" y="9200"/>
                    <a:pt x="-124" y="11200"/>
                    <a:pt x="42" y="11200"/>
                  </a:cubicBezTo>
                  <a:cubicBezTo>
                    <a:pt x="208" y="11200"/>
                    <a:pt x="873" y="9200"/>
                    <a:pt x="1704" y="7400"/>
                  </a:cubicBezTo>
                  <a:cubicBezTo>
                    <a:pt x="2534" y="5600"/>
                    <a:pt x="3531" y="4000"/>
                    <a:pt x="4694" y="2600"/>
                  </a:cubicBezTo>
                  <a:cubicBezTo>
                    <a:pt x="5858" y="1200"/>
                    <a:pt x="7187" y="0"/>
                    <a:pt x="8516" y="0"/>
                  </a:cubicBezTo>
                  <a:cubicBezTo>
                    <a:pt x="9845" y="0"/>
                    <a:pt x="11174" y="1200"/>
                    <a:pt x="13334" y="5000"/>
                  </a:cubicBezTo>
                  <a:cubicBezTo>
                    <a:pt x="15494" y="8800"/>
                    <a:pt x="18485" y="15200"/>
                    <a:pt x="2147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0" name="Line"/>
            <p:cNvSpPr/>
            <p:nvPr/>
          </p:nvSpPr>
          <p:spPr>
            <a:xfrm>
              <a:off x="1763555" y="5733870"/>
              <a:ext cx="179546" cy="197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237" fill="norm" stroke="1" extrusionOk="0">
                  <a:moveTo>
                    <a:pt x="11510" y="13176"/>
                  </a:moveTo>
                  <a:cubicBezTo>
                    <a:pt x="10003" y="11129"/>
                    <a:pt x="8496" y="9083"/>
                    <a:pt x="8245" y="6923"/>
                  </a:cubicBezTo>
                  <a:cubicBezTo>
                    <a:pt x="7993" y="4763"/>
                    <a:pt x="8998" y="2489"/>
                    <a:pt x="10379" y="1239"/>
                  </a:cubicBezTo>
                  <a:cubicBezTo>
                    <a:pt x="11761" y="-12"/>
                    <a:pt x="13519" y="-239"/>
                    <a:pt x="14398" y="216"/>
                  </a:cubicBezTo>
                  <a:cubicBezTo>
                    <a:pt x="15277" y="670"/>
                    <a:pt x="15277" y="1807"/>
                    <a:pt x="13393" y="4195"/>
                  </a:cubicBezTo>
                  <a:cubicBezTo>
                    <a:pt x="11510" y="6582"/>
                    <a:pt x="7742" y="10220"/>
                    <a:pt x="5482" y="12494"/>
                  </a:cubicBezTo>
                  <a:cubicBezTo>
                    <a:pt x="3221" y="14767"/>
                    <a:pt x="2468" y="15677"/>
                    <a:pt x="1589" y="16927"/>
                  </a:cubicBezTo>
                  <a:cubicBezTo>
                    <a:pt x="710" y="18178"/>
                    <a:pt x="-295" y="19769"/>
                    <a:pt x="82" y="20565"/>
                  </a:cubicBezTo>
                  <a:cubicBezTo>
                    <a:pt x="458" y="21361"/>
                    <a:pt x="2217" y="21361"/>
                    <a:pt x="5984" y="21020"/>
                  </a:cubicBezTo>
                  <a:cubicBezTo>
                    <a:pt x="9752" y="20679"/>
                    <a:pt x="15528" y="19997"/>
                    <a:pt x="21305" y="19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1" name="Line"/>
            <p:cNvSpPr/>
            <p:nvPr/>
          </p:nvSpPr>
          <p:spPr>
            <a:xfrm>
              <a:off x="2061305" y="5702609"/>
              <a:ext cx="176446" cy="353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0615" fill="norm" stroke="1" extrusionOk="0">
                  <a:moveTo>
                    <a:pt x="1056" y="8976"/>
                  </a:moveTo>
                  <a:cubicBezTo>
                    <a:pt x="801" y="12555"/>
                    <a:pt x="547" y="16135"/>
                    <a:pt x="293" y="18356"/>
                  </a:cubicBezTo>
                  <a:cubicBezTo>
                    <a:pt x="39" y="20578"/>
                    <a:pt x="-215" y="21442"/>
                    <a:pt x="293" y="19652"/>
                  </a:cubicBezTo>
                  <a:cubicBezTo>
                    <a:pt x="801" y="17863"/>
                    <a:pt x="2072" y="13419"/>
                    <a:pt x="3216" y="10148"/>
                  </a:cubicBezTo>
                  <a:cubicBezTo>
                    <a:pt x="4359" y="6877"/>
                    <a:pt x="5376" y="4779"/>
                    <a:pt x="6392" y="3236"/>
                  </a:cubicBezTo>
                  <a:cubicBezTo>
                    <a:pt x="7409" y="1693"/>
                    <a:pt x="8425" y="706"/>
                    <a:pt x="9569" y="274"/>
                  </a:cubicBezTo>
                  <a:cubicBezTo>
                    <a:pt x="10712" y="-158"/>
                    <a:pt x="11983" y="-35"/>
                    <a:pt x="12999" y="336"/>
                  </a:cubicBezTo>
                  <a:cubicBezTo>
                    <a:pt x="14016" y="706"/>
                    <a:pt x="14778" y="1323"/>
                    <a:pt x="15413" y="1940"/>
                  </a:cubicBezTo>
                  <a:cubicBezTo>
                    <a:pt x="16049" y="2557"/>
                    <a:pt x="16557" y="3175"/>
                    <a:pt x="16938" y="3792"/>
                  </a:cubicBezTo>
                  <a:cubicBezTo>
                    <a:pt x="17319" y="4409"/>
                    <a:pt x="17573" y="5026"/>
                    <a:pt x="17192" y="5581"/>
                  </a:cubicBezTo>
                  <a:cubicBezTo>
                    <a:pt x="16811" y="6137"/>
                    <a:pt x="15794" y="6631"/>
                    <a:pt x="14651" y="7001"/>
                  </a:cubicBezTo>
                  <a:cubicBezTo>
                    <a:pt x="13507" y="7371"/>
                    <a:pt x="12237" y="7618"/>
                    <a:pt x="12237" y="7680"/>
                  </a:cubicBezTo>
                  <a:cubicBezTo>
                    <a:pt x="12237" y="7741"/>
                    <a:pt x="13507" y="7618"/>
                    <a:pt x="14778" y="7618"/>
                  </a:cubicBezTo>
                  <a:cubicBezTo>
                    <a:pt x="16049" y="7618"/>
                    <a:pt x="17319" y="7741"/>
                    <a:pt x="18463" y="8112"/>
                  </a:cubicBezTo>
                  <a:cubicBezTo>
                    <a:pt x="19606" y="8482"/>
                    <a:pt x="20623" y="9099"/>
                    <a:pt x="21004" y="9716"/>
                  </a:cubicBezTo>
                  <a:cubicBezTo>
                    <a:pt x="21385" y="10333"/>
                    <a:pt x="21131" y="10951"/>
                    <a:pt x="20496" y="11506"/>
                  </a:cubicBezTo>
                  <a:cubicBezTo>
                    <a:pt x="19860" y="12061"/>
                    <a:pt x="18844" y="12555"/>
                    <a:pt x="17827" y="12617"/>
                  </a:cubicBezTo>
                  <a:cubicBezTo>
                    <a:pt x="16811" y="12679"/>
                    <a:pt x="15794" y="12308"/>
                    <a:pt x="14778" y="11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2" name="Line"/>
            <p:cNvSpPr/>
            <p:nvPr/>
          </p:nvSpPr>
          <p:spPr>
            <a:xfrm>
              <a:off x="2273300" y="5881932"/>
              <a:ext cx="12700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3" name="Line"/>
            <p:cNvSpPr/>
            <p:nvPr/>
          </p:nvSpPr>
          <p:spPr>
            <a:xfrm>
              <a:off x="2130335" y="5531219"/>
              <a:ext cx="111216" cy="1094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4" h="21067" fill="norm" stroke="1" extrusionOk="0">
                  <a:moveTo>
                    <a:pt x="3074" y="10063"/>
                  </a:moveTo>
                  <a:cubicBezTo>
                    <a:pt x="1444" y="11286"/>
                    <a:pt x="-186" y="12509"/>
                    <a:pt x="18" y="11693"/>
                  </a:cubicBezTo>
                  <a:cubicBezTo>
                    <a:pt x="222" y="10878"/>
                    <a:pt x="2259" y="8025"/>
                    <a:pt x="4093" y="5784"/>
                  </a:cubicBezTo>
                  <a:cubicBezTo>
                    <a:pt x="5927" y="3542"/>
                    <a:pt x="7557" y="1912"/>
                    <a:pt x="9391" y="893"/>
                  </a:cubicBezTo>
                  <a:cubicBezTo>
                    <a:pt x="11225" y="-125"/>
                    <a:pt x="13263" y="-533"/>
                    <a:pt x="15097" y="1097"/>
                  </a:cubicBezTo>
                  <a:cubicBezTo>
                    <a:pt x="16931" y="2727"/>
                    <a:pt x="18561" y="6395"/>
                    <a:pt x="19580" y="10063"/>
                  </a:cubicBezTo>
                  <a:cubicBezTo>
                    <a:pt x="20599" y="13731"/>
                    <a:pt x="21006" y="17399"/>
                    <a:pt x="21414" y="210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4" name="Line"/>
            <p:cNvSpPr/>
            <p:nvPr/>
          </p:nvSpPr>
          <p:spPr>
            <a:xfrm>
              <a:off x="2032000" y="6027982"/>
              <a:ext cx="12700" cy="146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5" name="Line"/>
            <p:cNvSpPr/>
            <p:nvPr/>
          </p:nvSpPr>
          <p:spPr>
            <a:xfrm>
              <a:off x="971550" y="6369659"/>
              <a:ext cx="292100" cy="139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20297"/>
                  </a:moveTo>
                  <a:cubicBezTo>
                    <a:pt x="5948" y="11040"/>
                    <a:pt x="11896" y="1783"/>
                    <a:pt x="15496" y="240"/>
                  </a:cubicBezTo>
                  <a:cubicBezTo>
                    <a:pt x="19096" y="-1303"/>
                    <a:pt x="20348" y="4868"/>
                    <a:pt x="21600" y="110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6" name="Line"/>
            <p:cNvSpPr/>
            <p:nvPr/>
          </p:nvSpPr>
          <p:spPr>
            <a:xfrm>
              <a:off x="1047750" y="6421682"/>
              <a:ext cx="28575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80" y="16800"/>
                    <a:pt x="10560" y="12000"/>
                    <a:pt x="14160" y="8400"/>
                  </a:cubicBezTo>
                  <a:cubicBezTo>
                    <a:pt x="17760" y="4800"/>
                    <a:pt x="1968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7" name="Line"/>
            <p:cNvSpPr/>
            <p:nvPr/>
          </p:nvSpPr>
          <p:spPr>
            <a:xfrm>
              <a:off x="1943100" y="6328548"/>
              <a:ext cx="279400" cy="359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5247"/>
                    <a:pt x="7527" y="8894"/>
                    <a:pt x="10964" y="5082"/>
                  </a:cubicBezTo>
                  <a:cubicBezTo>
                    <a:pt x="14400" y="1271"/>
                    <a:pt x="17509" y="0"/>
                    <a:pt x="19227" y="0"/>
                  </a:cubicBezTo>
                  <a:cubicBezTo>
                    <a:pt x="20945" y="0"/>
                    <a:pt x="21273" y="1271"/>
                    <a:pt x="21600" y="25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8" name="Line"/>
            <p:cNvSpPr/>
            <p:nvPr/>
          </p:nvSpPr>
          <p:spPr>
            <a:xfrm>
              <a:off x="2032000" y="6326432"/>
              <a:ext cx="20320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29" name="Line"/>
            <p:cNvSpPr/>
            <p:nvPr/>
          </p:nvSpPr>
          <p:spPr>
            <a:xfrm>
              <a:off x="1244600" y="4955266"/>
              <a:ext cx="2984500" cy="393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1" fill="norm" stroke="1" extrusionOk="0">
                  <a:moveTo>
                    <a:pt x="0" y="21461"/>
                  </a:moveTo>
                  <a:cubicBezTo>
                    <a:pt x="77" y="19844"/>
                    <a:pt x="153" y="18227"/>
                    <a:pt x="398" y="16610"/>
                  </a:cubicBezTo>
                  <a:cubicBezTo>
                    <a:pt x="643" y="14993"/>
                    <a:pt x="1057" y="13375"/>
                    <a:pt x="1517" y="12509"/>
                  </a:cubicBezTo>
                  <a:cubicBezTo>
                    <a:pt x="1976" y="11643"/>
                    <a:pt x="2482" y="11527"/>
                    <a:pt x="2987" y="11643"/>
                  </a:cubicBezTo>
                  <a:cubicBezTo>
                    <a:pt x="3493" y="11758"/>
                    <a:pt x="3998" y="12105"/>
                    <a:pt x="4519" y="12509"/>
                  </a:cubicBezTo>
                  <a:cubicBezTo>
                    <a:pt x="5040" y="12913"/>
                    <a:pt x="5576" y="13375"/>
                    <a:pt x="6135" y="13780"/>
                  </a:cubicBezTo>
                  <a:cubicBezTo>
                    <a:pt x="6694" y="14184"/>
                    <a:pt x="7277" y="14531"/>
                    <a:pt x="7836" y="14877"/>
                  </a:cubicBezTo>
                  <a:cubicBezTo>
                    <a:pt x="8395" y="15224"/>
                    <a:pt x="8931" y="15570"/>
                    <a:pt x="9467" y="15917"/>
                  </a:cubicBezTo>
                  <a:cubicBezTo>
                    <a:pt x="10003" y="16263"/>
                    <a:pt x="10540" y="16610"/>
                    <a:pt x="11091" y="16898"/>
                  </a:cubicBezTo>
                  <a:cubicBezTo>
                    <a:pt x="11643" y="17187"/>
                    <a:pt x="12209" y="17418"/>
                    <a:pt x="12784" y="17649"/>
                  </a:cubicBezTo>
                  <a:cubicBezTo>
                    <a:pt x="13358" y="17880"/>
                    <a:pt x="13940" y="18111"/>
                    <a:pt x="14561" y="18227"/>
                  </a:cubicBezTo>
                  <a:cubicBezTo>
                    <a:pt x="15181" y="18342"/>
                    <a:pt x="15840" y="18342"/>
                    <a:pt x="16460" y="18054"/>
                  </a:cubicBezTo>
                  <a:cubicBezTo>
                    <a:pt x="17081" y="17765"/>
                    <a:pt x="17663" y="17187"/>
                    <a:pt x="18199" y="16263"/>
                  </a:cubicBezTo>
                  <a:cubicBezTo>
                    <a:pt x="18735" y="15339"/>
                    <a:pt x="19226" y="14068"/>
                    <a:pt x="19654" y="12509"/>
                  </a:cubicBezTo>
                  <a:cubicBezTo>
                    <a:pt x="20083" y="10950"/>
                    <a:pt x="20451" y="9102"/>
                    <a:pt x="20689" y="7716"/>
                  </a:cubicBezTo>
                  <a:cubicBezTo>
                    <a:pt x="20926" y="6329"/>
                    <a:pt x="21033" y="5405"/>
                    <a:pt x="21094" y="4481"/>
                  </a:cubicBezTo>
                  <a:cubicBezTo>
                    <a:pt x="21156" y="3557"/>
                    <a:pt x="21171" y="2633"/>
                    <a:pt x="21148" y="2344"/>
                  </a:cubicBezTo>
                  <a:cubicBezTo>
                    <a:pt x="21125" y="2056"/>
                    <a:pt x="21064" y="2402"/>
                    <a:pt x="21003" y="2749"/>
                  </a:cubicBezTo>
                  <a:cubicBezTo>
                    <a:pt x="20941" y="3095"/>
                    <a:pt x="20880" y="3442"/>
                    <a:pt x="20819" y="3846"/>
                  </a:cubicBezTo>
                  <a:cubicBezTo>
                    <a:pt x="20757" y="4250"/>
                    <a:pt x="20696" y="4712"/>
                    <a:pt x="20673" y="4597"/>
                  </a:cubicBezTo>
                  <a:cubicBezTo>
                    <a:pt x="20650" y="4481"/>
                    <a:pt x="20666" y="3788"/>
                    <a:pt x="20704" y="3268"/>
                  </a:cubicBezTo>
                  <a:cubicBezTo>
                    <a:pt x="20742" y="2749"/>
                    <a:pt x="20803" y="2402"/>
                    <a:pt x="20857" y="1940"/>
                  </a:cubicBezTo>
                  <a:cubicBezTo>
                    <a:pt x="20911" y="1478"/>
                    <a:pt x="20957" y="901"/>
                    <a:pt x="21018" y="496"/>
                  </a:cubicBezTo>
                  <a:cubicBezTo>
                    <a:pt x="21079" y="92"/>
                    <a:pt x="21156" y="-139"/>
                    <a:pt x="21217" y="92"/>
                  </a:cubicBezTo>
                  <a:cubicBezTo>
                    <a:pt x="21278" y="323"/>
                    <a:pt x="21324" y="1016"/>
                    <a:pt x="21386" y="2575"/>
                  </a:cubicBezTo>
                  <a:cubicBezTo>
                    <a:pt x="21447" y="4135"/>
                    <a:pt x="21523" y="6560"/>
                    <a:pt x="21600" y="89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0" name="Line"/>
            <p:cNvSpPr/>
            <p:nvPr/>
          </p:nvSpPr>
          <p:spPr>
            <a:xfrm>
              <a:off x="2412999" y="4955840"/>
              <a:ext cx="2642821" cy="7609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3" h="21571" fill="norm" stroke="1" extrusionOk="0">
                  <a:moveTo>
                    <a:pt x="0" y="21571"/>
                  </a:moveTo>
                  <a:cubicBezTo>
                    <a:pt x="311" y="20491"/>
                    <a:pt x="623" y="19411"/>
                    <a:pt x="1081" y="18451"/>
                  </a:cubicBezTo>
                  <a:cubicBezTo>
                    <a:pt x="1539" y="17491"/>
                    <a:pt x="2144" y="16651"/>
                    <a:pt x="2741" y="15991"/>
                  </a:cubicBezTo>
                  <a:cubicBezTo>
                    <a:pt x="3338" y="15331"/>
                    <a:pt x="3926" y="14851"/>
                    <a:pt x="4488" y="14491"/>
                  </a:cubicBezTo>
                  <a:cubicBezTo>
                    <a:pt x="5050" y="14131"/>
                    <a:pt x="5586" y="13891"/>
                    <a:pt x="6226" y="13711"/>
                  </a:cubicBezTo>
                  <a:cubicBezTo>
                    <a:pt x="6866" y="13531"/>
                    <a:pt x="7609" y="13411"/>
                    <a:pt x="8275" y="13321"/>
                  </a:cubicBezTo>
                  <a:cubicBezTo>
                    <a:pt x="8941" y="13231"/>
                    <a:pt x="9529" y="13171"/>
                    <a:pt x="10117" y="13051"/>
                  </a:cubicBezTo>
                  <a:cubicBezTo>
                    <a:pt x="10705" y="12931"/>
                    <a:pt x="11293" y="12751"/>
                    <a:pt x="11838" y="12571"/>
                  </a:cubicBezTo>
                  <a:cubicBezTo>
                    <a:pt x="12382" y="12391"/>
                    <a:pt x="12884" y="12211"/>
                    <a:pt x="13455" y="11911"/>
                  </a:cubicBezTo>
                  <a:cubicBezTo>
                    <a:pt x="14025" y="11611"/>
                    <a:pt x="14665" y="11191"/>
                    <a:pt x="15270" y="10771"/>
                  </a:cubicBezTo>
                  <a:cubicBezTo>
                    <a:pt x="15876" y="10351"/>
                    <a:pt x="16446" y="9931"/>
                    <a:pt x="17043" y="9451"/>
                  </a:cubicBezTo>
                  <a:cubicBezTo>
                    <a:pt x="17640" y="8971"/>
                    <a:pt x="18262" y="8431"/>
                    <a:pt x="18755" y="7801"/>
                  </a:cubicBezTo>
                  <a:cubicBezTo>
                    <a:pt x="19248" y="7171"/>
                    <a:pt x="19611" y="6451"/>
                    <a:pt x="19922" y="5821"/>
                  </a:cubicBezTo>
                  <a:cubicBezTo>
                    <a:pt x="20234" y="5191"/>
                    <a:pt x="20493" y="4651"/>
                    <a:pt x="20709" y="3871"/>
                  </a:cubicBezTo>
                  <a:cubicBezTo>
                    <a:pt x="20926" y="3091"/>
                    <a:pt x="21098" y="2071"/>
                    <a:pt x="21220" y="1471"/>
                  </a:cubicBezTo>
                  <a:cubicBezTo>
                    <a:pt x="21341" y="871"/>
                    <a:pt x="21410" y="691"/>
                    <a:pt x="21418" y="721"/>
                  </a:cubicBezTo>
                  <a:cubicBezTo>
                    <a:pt x="21427" y="751"/>
                    <a:pt x="21375" y="991"/>
                    <a:pt x="21315" y="1201"/>
                  </a:cubicBezTo>
                  <a:cubicBezTo>
                    <a:pt x="21254" y="1411"/>
                    <a:pt x="21185" y="1591"/>
                    <a:pt x="21116" y="1771"/>
                  </a:cubicBezTo>
                  <a:cubicBezTo>
                    <a:pt x="21047" y="1951"/>
                    <a:pt x="20977" y="2131"/>
                    <a:pt x="20934" y="2071"/>
                  </a:cubicBezTo>
                  <a:cubicBezTo>
                    <a:pt x="20891" y="2011"/>
                    <a:pt x="20874" y="1711"/>
                    <a:pt x="20900" y="1411"/>
                  </a:cubicBezTo>
                  <a:cubicBezTo>
                    <a:pt x="20926" y="1111"/>
                    <a:pt x="20995" y="811"/>
                    <a:pt x="21064" y="571"/>
                  </a:cubicBezTo>
                  <a:cubicBezTo>
                    <a:pt x="21133" y="331"/>
                    <a:pt x="21202" y="151"/>
                    <a:pt x="21280" y="61"/>
                  </a:cubicBezTo>
                  <a:cubicBezTo>
                    <a:pt x="21358" y="-29"/>
                    <a:pt x="21444" y="-29"/>
                    <a:pt x="21505" y="121"/>
                  </a:cubicBezTo>
                  <a:cubicBezTo>
                    <a:pt x="21565" y="271"/>
                    <a:pt x="21600" y="571"/>
                    <a:pt x="21591" y="1021"/>
                  </a:cubicBezTo>
                  <a:cubicBezTo>
                    <a:pt x="21583" y="1471"/>
                    <a:pt x="21531" y="2071"/>
                    <a:pt x="21479" y="26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1" name="Line"/>
            <p:cNvSpPr/>
            <p:nvPr/>
          </p:nvSpPr>
          <p:spPr>
            <a:xfrm>
              <a:off x="2936636" y="5822294"/>
              <a:ext cx="85965" cy="19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6" h="21091" fill="norm" stroke="1" extrusionOk="0">
                  <a:moveTo>
                    <a:pt x="20886" y="2363"/>
                  </a:moveTo>
                  <a:cubicBezTo>
                    <a:pt x="19343" y="1434"/>
                    <a:pt x="17800" y="505"/>
                    <a:pt x="15743" y="156"/>
                  </a:cubicBezTo>
                  <a:cubicBezTo>
                    <a:pt x="13686" y="-192"/>
                    <a:pt x="11115" y="40"/>
                    <a:pt x="8800" y="853"/>
                  </a:cubicBezTo>
                  <a:cubicBezTo>
                    <a:pt x="6486" y="1666"/>
                    <a:pt x="4429" y="3060"/>
                    <a:pt x="4429" y="4918"/>
                  </a:cubicBezTo>
                  <a:cubicBezTo>
                    <a:pt x="4429" y="6776"/>
                    <a:pt x="6486" y="9098"/>
                    <a:pt x="8286" y="11305"/>
                  </a:cubicBezTo>
                  <a:cubicBezTo>
                    <a:pt x="10086" y="13511"/>
                    <a:pt x="11629" y="15602"/>
                    <a:pt x="11629" y="17111"/>
                  </a:cubicBezTo>
                  <a:cubicBezTo>
                    <a:pt x="11629" y="18621"/>
                    <a:pt x="10086" y="19550"/>
                    <a:pt x="7515" y="20247"/>
                  </a:cubicBezTo>
                  <a:cubicBezTo>
                    <a:pt x="4943" y="20943"/>
                    <a:pt x="1343" y="21408"/>
                    <a:pt x="315" y="20827"/>
                  </a:cubicBezTo>
                  <a:cubicBezTo>
                    <a:pt x="-714" y="20247"/>
                    <a:pt x="829" y="18621"/>
                    <a:pt x="4172" y="16995"/>
                  </a:cubicBezTo>
                  <a:cubicBezTo>
                    <a:pt x="7515" y="15369"/>
                    <a:pt x="12657" y="13743"/>
                    <a:pt x="17800" y="121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2" name="Line"/>
            <p:cNvSpPr/>
            <p:nvPr/>
          </p:nvSpPr>
          <p:spPr>
            <a:xfrm>
              <a:off x="3086100" y="5658552"/>
              <a:ext cx="444500" cy="3503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9" fill="norm" stroke="1" extrusionOk="0">
                  <a:moveTo>
                    <a:pt x="0" y="14122"/>
                  </a:moveTo>
                  <a:cubicBezTo>
                    <a:pt x="309" y="13602"/>
                    <a:pt x="617" y="13081"/>
                    <a:pt x="720" y="13211"/>
                  </a:cubicBezTo>
                  <a:cubicBezTo>
                    <a:pt x="823" y="13341"/>
                    <a:pt x="720" y="14122"/>
                    <a:pt x="617" y="14838"/>
                  </a:cubicBezTo>
                  <a:cubicBezTo>
                    <a:pt x="514" y="15553"/>
                    <a:pt x="411" y="16204"/>
                    <a:pt x="309" y="17115"/>
                  </a:cubicBezTo>
                  <a:cubicBezTo>
                    <a:pt x="206" y="18026"/>
                    <a:pt x="103" y="19197"/>
                    <a:pt x="309" y="19782"/>
                  </a:cubicBezTo>
                  <a:cubicBezTo>
                    <a:pt x="514" y="20368"/>
                    <a:pt x="1029" y="20368"/>
                    <a:pt x="1594" y="19978"/>
                  </a:cubicBezTo>
                  <a:cubicBezTo>
                    <a:pt x="2160" y="19587"/>
                    <a:pt x="2777" y="18806"/>
                    <a:pt x="3240" y="18156"/>
                  </a:cubicBezTo>
                  <a:cubicBezTo>
                    <a:pt x="3703" y="17505"/>
                    <a:pt x="4011" y="16985"/>
                    <a:pt x="4217" y="17050"/>
                  </a:cubicBezTo>
                  <a:cubicBezTo>
                    <a:pt x="4423" y="17115"/>
                    <a:pt x="4526" y="17766"/>
                    <a:pt x="4834" y="18026"/>
                  </a:cubicBezTo>
                  <a:cubicBezTo>
                    <a:pt x="5143" y="18286"/>
                    <a:pt x="5657" y="18156"/>
                    <a:pt x="6583" y="17570"/>
                  </a:cubicBezTo>
                  <a:cubicBezTo>
                    <a:pt x="7509" y="16985"/>
                    <a:pt x="8846" y="15944"/>
                    <a:pt x="9771" y="15358"/>
                  </a:cubicBezTo>
                  <a:cubicBezTo>
                    <a:pt x="10697" y="14773"/>
                    <a:pt x="11211" y="14643"/>
                    <a:pt x="11211" y="14643"/>
                  </a:cubicBezTo>
                  <a:cubicBezTo>
                    <a:pt x="11211" y="14643"/>
                    <a:pt x="10697" y="14773"/>
                    <a:pt x="10029" y="15293"/>
                  </a:cubicBezTo>
                  <a:cubicBezTo>
                    <a:pt x="9360" y="15814"/>
                    <a:pt x="8537" y="16725"/>
                    <a:pt x="8126" y="17635"/>
                  </a:cubicBezTo>
                  <a:cubicBezTo>
                    <a:pt x="7714" y="18546"/>
                    <a:pt x="7714" y="19457"/>
                    <a:pt x="7971" y="20043"/>
                  </a:cubicBezTo>
                  <a:cubicBezTo>
                    <a:pt x="8229" y="20628"/>
                    <a:pt x="8743" y="20888"/>
                    <a:pt x="9514" y="20628"/>
                  </a:cubicBezTo>
                  <a:cubicBezTo>
                    <a:pt x="10286" y="20368"/>
                    <a:pt x="11314" y="19587"/>
                    <a:pt x="12600" y="17961"/>
                  </a:cubicBezTo>
                  <a:cubicBezTo>
                    <a:pt x="13886" y="16334"/>
                    <a:pt x="15429" y="13862"/>
                    <a:pt x="16457" y="11325"/>
                  </a:cubicBezTo>
                  <a:cubicBezTo>
                    <a:pt x="17486" y="8787"/>
                    <a:pt x="18000" y="6185"/>
                    <a:pt x="18257" y="4558"/>
                  </a:cubicBezTo>
                  <a:cubicBezTo>
                    <a:pt x="18514" y="2932"/>
                    <a:pt x="18514" y="2281"/>
                    <a:pt x="18514" y="1566"/>
                  </a:cubicBezTo>
                  <a:cubicBezTo>
                    <a:pt x="18514" y="850"/>
                    <a:pt x="18514" y="69"/>
                    <a:pt x="18360" y="4"/>
                  </a:cubicBezTo>
                  <a:cubicBezTo>
                    <a:pt x="18206" y="-61"/>
                    <a:pt x="17897" y="590"/>
                    <a:pt x="17589" y="2411"/>
                  </a:cubicBezTo>
                  <a:cubicBezTo>
                    <a:pt x="17280" y="4233"/>
                    <a:pt x="16971" y="7226"/>
                    <a:pt x="16766" y="9763"/>
                  </a:cubicBezTo>
                  <a:cubicBezTo>
                    <a:pt x="16560" y="12300"/>
                    <a:pt x="16457" y="14382"/>
                    <a:pt x="16354" y="15879"/>
                  </a:cubicBezTo>
                  <a:cubicBezTo>
                    <a:pt x="16251" y="17375"/>
                    <a:pt x="16149" y="18286"/>
                    <a:pt x="16149" y="18416"/>
                  </a:cubicBezTo>
                  <a:cubicBezTo>
                    <a:pt x="16149" y="18546"/>
                    <a:pt x="16251" y="17896"/>
                    <a:pt x="16509" y="17310"/>
                  </a:cubicBezTo>
                  <a:cubicBezTo>
                    <a:pt x="16766" y="16725"/>
                    <a:pt x="17177" y="16204"/>
                    <a:pt x="17640" y="15749"/>
                  </a:cubicBezTo>
                  <a:cubicBezTo>
                    <a:pt x="18103" y="15293"/>
                    <a:pt x="18617" y="14903"/>
                    <a:pt x="19131" y="14838"/>
                  </a:cubicBezTo>
                  <a:cubicBezTo>
                    <a:pt x="19646" y="14773"/>
                    <a:pt x="20160" y="15033"/>
                    <a:pt x="20571" y="16204"/>
                  </a:cubicBezTo>
                  <a:cubicBezTo>
                    <a:pt x="20983" y="17375"/>
                    <a:pt x="21291" y="19457"/>
                    <a:pt x="21600" y="215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3" name="Line"/>
            <p:cNvSpPr/>
            <p:nvPr/>
          </p:nvSpPr>
          <p:spPr>
            <a:xfrm>
              <a:off x="3920381" y="5646982"/>
              <a:ext cx="537320" cy="351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6002" y="0"/>
                  </a:moveTo>
                  <a:cubicBezTo>
                    <a:pt x="5239" y="2863"/>
                    <a:pt x="4477" y="5725"/>
                    <a:pt x="4011" y="8588"/>
                  </a:cubicBezTo>
                  <a:cubicBezTo>
                    <a:pt x="3545" y="11451"/>
                    <a:pt x="3376" y="14313"/>
                    <a:pt x="3291" y="16265"/>
                  </a:cubicBezTo>
                  <a:cubicBezTo>
                    <a:pt x="3207" y="18217"/>
                    <a:pt x="3207" y="19258"/>
                    <a:pt x="3334" y="20104"/>
                  </a:cubicBezTo>
                  <a:cubicBezTo>
                    <a:pt x="3461" y="20949"/>
                    <a:pt x="3715" y="21600"/>
                    <a:pt x="3799" y="21600"/>
                  </a:cubicBezTo>
                  <a:cubicBezTo>
                    <a:pt x="3884" y="21600"/>
                    <a:pt x="3799" y="20949"/>
                    <a:pt x="3334" y="19778"/>
                  </a:cubicBezTo>
                  <a:cubicBezTo>
                    <a:pt x="2868" y="18607"/>
                    <a:pt x="2021" y="16916"/>
                    <a:pt x="1343" y="15614"/>
                  </a:cubicBezTo>
                  <a:cubicBezTo>
                    <a:pt x="665" y="14313"/>
                    <a:pt x="157" y="13402"/>
                    <a:pt x="30" y="12687"/>
                  </a:cubicBezTo>
                  <a:cubicBezTo>
                    <a:pt x="-97" y="11971"/>
                    <a:pt x="157" y="11451"/>
                    <a:pt x="1301" y="10019"/>
                  </a:cubicBezTo>
                  <a:cubicBezTo>
                    <a:pt x="2444" y="8588"/>
                    <a:pt x="4477" y="6246"/>
                    <a:pt x="5748" y="4945"/>
                  </a:cubicBezTo>
                  <a:cubicBezTo>
                    <a:pt x="7018" y="3643"/>
                    <a:pt x="7527" y="3383"/>
                    <a:pt x="7781" y="3773"/>
                  </a:cubicBezTo>
                  <a:cubicBezTo>
                    <a:pt x="8035" y="4164"/>
                    <a:pt x="8035" y="5205"/>
                    <a:pt x="7865" y="7027"/>
                  </a:cubicBezTo>
                  <a:cubicBezTo>
                    <a:pt x="7696" y="8848"/>
                    <a:pt x="7357" y="11451"/>
                    <a:pt x="7103" y="13402"/>
                  </a:cubicBezTo>
                  <a:cubicBezTo>
                    <a:pt x="6849" y="15354"/>
                    <a:pt x="6679" y="16655"/>
                    <a:pt x="6552" y="17631"/>
                  </a:cubicBezTo>
                  <a:cubicBezTo>
                    <a:pt x="6425" y="18607"/>
                    <a:pt x="6341" y="19258"/>
                    <a:pt x="6383" y="19258"/>
                  </a:cubicBezTo>
                  <a:cubicBezTo>
                    <a:pt x="6425" y="19258"/>
                    <a:pt x="6595" y="18607"/>
                    <a:pt x="6807" y="17957"/>
                  </a:cubicBezTo>
                  <a:cubicBezTo>
                    <a:pt x="7018" y="17306"/>
                    <a:pt x="7272" y="16655"/>
                    <a:pt x="7569" y="16135"/>
                  </a:cubicBezTo>
                  <a:cubicBezTo>
                    <a:pt x="7865" y="15614"/>
                    <a:pt x="8204" y="15224"/>
                    <a:pt x="8628" y="15094"/>
                  </a:cubicBezTo>
                  <a:cubicBezTo>
                    <a:pt x="9051" y="14964"/>
                    <a:pt x="9559" y="15094"/>
                    <a:pt x="9941" y="15419"/>
                  </a:cubicBezTo>
                  <a:cubicBezTo>
                    <a:pt x="10322" y="15745"/>
                    <a:pt x="10576" y="16265"/>
                    <a:pt x="10872" y="16720"/>
                  </a:cubicBezTo>
                  <a:cubicBezTo>
                    <a:pt x="11169" y="17176"/>
                    <a:pt x="11508" y="17566"/>
                    <a:pt x="12016" y="17501"/>
                  </a:cubicBezTo>
                  <a:cubicBezTo>
                    <a:pt x="12524" y="17436"/>
                    <a:pt x="13202" y="16916"/>
                    <a:pt x="13583" y="16200"/>
                  </a:cubicBezTo>
                  <a:cubicBezTo>
                    <a:pt x="13964" y="15484"/>
                    <a:pt x="14049" y="14573"/>
                    <a:pt x="13837" y="14183"/>
                  </a:cubicBezTo>
                  <a:cubicBezTo>
                    <a:pt x="13625" y="13793"/>
                    <a:pt x="13117" y="13923"/>
                    <a:pt x="12778" y="14313"/>
                  </a:cubicBezTo>
                  <a:cubicBezTo>
                    <a:pt x="12439" y="14704"/>
                    <a:pt x="12270" y="15354"/>
                    <a:pt x="12270" y="16005"/>
                  </a:cubicBezTo>
                  <a:cubicBezTo>
                    <a:pt x="12270" y="16655"/>
                    <a:pt x="12439" y="17306"/>
                    <a:pt x="12736" y="17631"/>
                  </a:cubicBezTo>
                  <a:cubicBezTo>
                    <a:pt x="13032" y="17957"/>
                    <a:pt x="13456" y="17957"/>
                    <a:pt x="14261" y="17241"/>
                  </a:cubicBezTo>
                  <a:cubicBezTo>
                    <a:pt x="15065" y="16525"/>
                    <a:pt x="16251" y="15094"/>
                    <a:pt x="17352" y="12947"/>
                  </a:cubicBezTo>
                  <a:cubicBezTo>
                    <a:pt x="18454" y="10800"/>
                    <a:pt x="19470" y="7937"/>
                    <a:pt x="20105" y="6051"/>
                  </a:cubicBezTo>
                  <a:cubicBezTo>
                    <a:pt x="20741" y="4164"/>
                    <a:pt x="20995" y="3253"/>
                    <a:pt x="21122" y="2472"/>
                  </a:cubicBezTo>
                  <a:cubicBezTo>
                    <a:pt x="21249" y="1692"/>
                    <a:pt x="21249" y="1041"/>
                    <a:pt x="21122" y="1041"/>
                  </a:cubicBezTo>
                  <a:cubicBezTo>
                    <a:pt x="20995" y="1041"/>
                    <a:pt x="20741" y="1692"/>
                    <a:pt x="20359" y="3904"/>
                  </a:cubicBezTo>
                  <a:cubicBezTo>
                    <a:pt x="19978" y="6116"/>
                    <a:pt x="19470" y="9889"/>
                    <a:pt x="19216" y="12557"/>
                  </a:cubicBezTo>
                  <a:cubicBezTo>
                    <a:pt x="18962" y="15224"/>
                    <a:pt x="18962" y="16786"/>
                    <a:pt x="19089" y="17827"/>
                  </a:cubicBezTo>
                  <a:cubicBezTo>
                    <a:pt x="19216" y="18867"/>
                    <a:pt x="19470" y="19388"/>
                    <a:pt x="19809" y="19583"/>
                  </a:cubicBezTo>
                  <a:cubicBezTo>
                    <a:pt x="20148" y="19778"/>
                    <a:pt x="20571" y="19648"/>
                    <a:pt x="20868" y="19258"/>
                  </a:cubicBezTo>
                  <a:cubicBezTo>
                    <a:pt x="21164" y="18867"/>
                    <a:pt x="21334" y="18217"/>
                    <a:pt x="21503" y="175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4" name="Line"/>
            <p:cNvSpPr/>
            <p:nvPr/>
          </p:nvSpPr>
          <p:spPr>
            <a:xfrm>
              <a:off x="4362450" y="5773982"/>
              <a:ext cx="133350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5" name="Line"/>
            <p:cNvSpPr/>
            <p:nvPr/>
          </p:nvSpPr>
          <p:spPr>
            <a:xfrm>
              <a:off x="5157197" y="5656021"/>
              <a:ext cx="203290" cy="365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8" h="21413" fill="norm" stroke="1" extrusionOk="0">
                  <a:moveTo>
                    <a:pt x="17749" y="6173"/>
                  </a:moveTo>
                  <a:cubicBezTo>
                    <a:pt x="18410" y="4559"/>
                    <a:pt x="19072" y="2945"/>
                    <a:pt x="18631" y="1766"/>
                  </a:cubicBezTo>
                  <a:cubicBezTo>
                    <a:pt x="18190" y="587"/>
                    <a:pt x="16647" y="-158"/>
                    <a:pt x="13892" y="28"/>
                  </a:cubicBezTo>
                  <a:cubicBezTo>
                    <a:pt x="11137" y="214"/>
                    <a:pt x="7169" y="1332"/>
                    <a:pt x="4414" y="2945"/>
                  </a:cubicBezTo>
                  <a:cubicBezTo>
                    <a:pt x="1659" y="4559"/>
                    <a:pt x="116" y="6670"/>
                    <a:pt x="6" y="8221"/>
                  </a:cubicBezTo>
                  <a:cubicBezTo>
                    <a:pt x="-104" y="9773"/>
                    <a:pt x="1218" y="10766"/>
                    <a:pt x="4194" y="11821"/>
                  </a:cubicBezTo>
                  <a:cubicBezTo>
                    <a:pt x="7169" y="12876"/>
                    <a:pt x="11798" y="13994"/>
                    <a:pt x="14994" y="14987"/>
                  </a:cubicBezTo>
                  <a:cubicBezTo>
                    <a:pt x="18190" y="15980"/>
                    <a:pt x="19953" y="16849"/>
                    <a:pt x="20725" y="17594"/>
                  </a:cubicBezTo>
                  <a:cubicBezTo>
                    <a:pt x="21496" y="18339"/>
                    <a:pt x="21276" y="18959"/>
                    <a:pt x="19953" y="19580"/>
                  </a:cubicBezTo>
                  <a:cubicBezTo>
                    <a:pt x="18631" y="20201"/>
                    <a:pt x="16206" y="20821"/>
                    <a:pt x="14443" y="21132"/>
                  </a:cubicBezTo>
                  <a:cubicBezTo>
                    <a:pt x="12680" y="21442"/>
                    <a:pt x="11578" y="21442"/>
                    <a:pt x="10476" y="21380"/>
                  </a:cubicBezTo>
                  <a:cubicBezTo>
                    <a:pt x="9374" y="21318"/>
                    <a:pt x="8272" y="21194"/>
                    <a:pt x="8161" y="20883"/>
                  </a:cubicBezTo>
                  <a:cubicBezTo>
                    <a:pt x="8051" y="20573"/>
                    <a:pt x="8933" y="20076"/>
                    <a:pt x="9814" y="19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6" name="Line"/>
            <p:cNvSpPr/>
            <p:nvPr/>
          </p:nvSpPr>
          <p:spPr>
            <a:xfrm>
              <a:off x="5683250" y="5869232"/>
              <a:ext cx="63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7" name="Line"/>
            <p:cNvSpPr/>
            <p:nvPr/>
          </p:nvSpPr>
          <p:spPr>
            <a:xfrm>
              <a:off x="5674367" y="5776897"/>
              <a:ext cx="180852" cy="2256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2" h="21524" fill="norm" stroke="1" extrusionOk="0">
                  <a:moveTo>
                    <a:pt x="294" y="6384"/>
                  </a:moveTo>
                  <a:cubicBezTo>
                    <a:pt x="294" y="5374"/>
                    <a:pt x="294" y="4365"/>
                    <a:pt x="171" y="3356"/>
                  </a:cubicBezTo>
                  <a:cubicBezTo>
                    <a:pt x="48" y="2346"/>
                    <a:pt x="-197" y="1337"/>
                    <a:pt x="294" y="731"/>
                  </a:cubicBezTo>
                  <a:cubicBezTo>
                    <a:pt x="785" y="126"/>
                    <a:pt x="2012" y="-76"/>
                    <a:pt x="3976" y="25"/>
                  </a:cubicBezTo>
                  <a:cubicBezTo>
                    <a:pt x="5939" y="126"/>
                    <a:pt x="8639" y="530"/>
                    <a:pt x="10726" y="832"/>
                  </a:cubicBezTo>
                  <a:cubicBezTo>
                    <a:pt x="12812" y="1135"/>
                    <a:pt x="14285" y="1337"/>
                    <a:pt x="14408" y="1438"/>
                  </a:cubicBezTo>
                  <a:cubicBezTo>
                    <a:pt x="14530" y="1539"/>
                    <a:pt x="13303" y="1539"/>
                    <a:pt x="12076" y="1842"/>
                  </a:cubicBezTo>
                  <a:cubicBezTo>
                    <a:pt x="10848" y="2145"/>
                    <a:pt x="9621" y="2750"/>
                    <a:pt x="8639" y="3961"/>
                  </a:cubicBezTo>
                  <a:cubicBezTo>
                    <a:pt x="7658" y="5173"/>
                    <a:pt x="6921" y="6989"/>
                    <a:pt x="8394" y="8907"/>
                  </a:cubicBezTo>
                  <a:cubicBezTo>
                    <a:pt x="9867" y="10825"/>
                    <a:pt x="13548" y="12844"/>
                    <a:pt x="16003" y="14156"/>
                  </a:cubicBezTo>
                  <a:cubicBezTo>
                    <a:pt x="18458" y="15468"/>
                    <a:pt x="19685" y="16074"/>
                    <a:pt x="20421" y="16881"/>
                  </a:cubicBezTo>
                  <a:cubicBezTo>
                    <a:pt x="21158" y="17688"/>
                    <a:pt x="21403" y="18698"/>
                    <a:pt x="19562" y="19505"/>
                  </a:cubicBezTo>
                  <a:cubicBezTo>
                    <a:pt x="17721" y="20313"/>
                    <a:pt x="13794" y="20918"/>
                    <a:pt x="9867" y="215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8" name="Line"/>
            <p:cNvSpPr/>
            <p:nvPr/>
          </p:nvSpPr>
          <p:spPr>
            <a:xfrm>
              <a:off x="6190758" y="5837625"/>
              <a:ext cx="213499" cy="16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312" fill="norm" stroke="1" extrusionOk="0">
                  <a:moveTo>
                    <a:pt x="1955" y="7272"/>
                  </a:moveTo>
                  <a:cubicBezTo>
                    <a:pt x="1955" y="5922"/>
                    <a:pt x="1955" y="4572"/>
                    <a:pt x="2166" y="4572"/>
                  </a:cubicBezTo>
                  <a:cubicBezTo>
                    <a:pt x="2378" y="4572"/>
                    <a:pt x="2802" y="5922"/>
                    <a:pt x="2802" y="8487"/>
                  </a:cubicBezTo>
                  <a:cubicBezTo>
                    <a:pt x="2802" y="11052"/>
                    <a:pt x="2378" y="14832"/>
                    <a:pt x="1743" y="17397"/>
                  </a:cubicBezTo>
                  <a:cubicBezTo>
                    <a:pt x="1108" y="19962"/>
                    <a:pt x="261" y="21312"/>
                    <a:pt x="49" y="21312"/>
                  </a:cubicBezTo>
                  <a:cubicBezTo>
                    <a:pt x="-163" y="21312"/>
                    <a:pt x="261" y="19962"/>
                    <a:pt x="2272" y="16317"/>
                  </a:cubicBezTo>
                  <a:cubicBezTo>
                    <a:pt x="4284" y="12672"/>
                    <a:pt x="7884" y="6732"/>
                    <a:pt x="10213" y="3492"/>
                  </a:cubicBezTo>
                  <a:cubicBezTo>
                    <a:pt x="12543" y="252"/>
                    <a:pt x="13602" y="-288"/>
                    <a:pt x="14237" y="117"/>
                  </a:cubicBezTo>
                  <a:cubicBezTo>
                    <a:pt x="14872" y="522"/>
                    <a:pt x="15084" y="1872"/>
                    <a:pt x="15190" y="3897"/>
                  </a:cubicBezTo>
                  <a:cubicBezTo>
                    <a:pt x="15296" y="5922"/>
                    <a:pt x="15296" y="8622"/>
                    <a:pt x="15190" y="10647"/>
                  </a:cubicBezTo>
                  <a:cubicBezTo>
                    <a:pt x="15084" y="12672"/>
                    <a:pt x="14872" y="14022"/>
                    <a:pt x="14872" y="14022"/>
                  </a:cubicBezTo>
                  <a:cubicBezTo>
                    <a:pt x="14872" y="14022"/>
                    <a:pt x="15084" y="12672"/>
                    <a:pt x="15508" y="11457"/>
                  </a:cubicBezTo>
                  <a:cubicBezTo>
                    <a:pt x="15931" y="10242"/>
                    <a:pt x="16566" y="9162"/>
                    <a:pt x="17413" y="7947"/>
                  </a:cubicBezTo>
                  <a:cubicBezTo>
                    <a:pt x="18261" y="6732"/>
                    <a:pt x="19319" y="5382"/>
                    <a:pt x="20061" y="5517"/>
                  </a:cubicBezTo>
                  <a:cubicBezTo>
                    <a:pt x="20802" y="5652"/>
                    <a:pt x="21225" y="7272"/>
                    <a:pt x="21331" y="9972"/>
                  </a:cubicBezTo>
                  <a:cubicBezTo>
                    <a:pt x="21437" y="12672"/>
                    <a:pt x="21225" y="16452"/>
                    <a:pt x="21013" y="20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39" name="Line"/>
            <p:cNvSpPr/>
            <p:nvPr/>
          </p:nvSpPr>
          <p:spPr>
            <a:xfrm>
              <a:off x="6477000" y="5888282"/>
              <a:ext cx="6350" cy="63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0" name="Line"/>
            <p:cNvSpPr/>
            <p:nvPr/>
          </p:nvSpPr>
          <p:spPr>
            <a:xfrm>
              <a:off x="6483350" y="5780332"/>
              <a:ext cx="25400" cy="127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5480"/>
                    <a:pt x="0" y="9360"/>
                    <a:pt x="3600" y="5760"/>
                  </a:cubicBezTo>
                  <a:cubicBezTo>
                    <a:pt x="7200" y="2160"/>
                    <a:pt x="14400" y="10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1" name="Line"/>
            <p:cNvSpPr/>
            <p:nvPr/>
          </p:nvSpPr>
          <p:spPr>
            <a:xfrm>
              <a:off x="6560343" y="5810663"/>
              <a:ext cx="94457" cy="130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864" fill="norm" stroke="1" extrusionOk="0">
                  <a:moveTo>
                    <a:pt x="5580" y="2251"/>
                  </a:moveTo>
                  <a:cubicBezTo>
                    <a:pt x="5100" y="7651"/>
                    <a:pt x="4620" y="13051"/>
                    <a:pt x="3660" y="16426"/>
                  </a:cubicBezTo>
                  <a:cubicBezTo>
                    <a:pt x="2700" y="19801"/>
                    <a:pt x="1260" y="21151"/>
                    <a:pt x="540" y="20813"/>
                  </a:cubicBezTo>
                  <a:cubicBezTo>
                    <a:pt x="-180" y="20476"/>
                    <a:pt x="-180" y="18451"/>
                    <a:pt x="540" y="15582"/>
                  </a:cubicBezTo>
                  <a:cubicBezTo>
                    <a:pt x="1260" y="12714"/>
                    <a:pt x="2700" y="9001"/>
                    <a:pt x="5100" y="6132"/>
                  </a:cubicBezTo>
                  <a:cubicBezTo>
                    <a:pt x="7500" y="3263"/>
                    <a:pt x="10860" y="1238"/>
                    <a:pt x="13740" y="395"/>
                  </a:cubicBezTo>
                  <a:cubicBezTo>
                    <a:pt x="16620" y="-449"/>
                    <a:pt x="19020" y="-112"/>
                    <a:pt x="20220" y="3095"/>
                  </a:cubicBezTo>
                  <a:cubicBezTo>
                    <a:pt x="21420" y="6301"/>
                    <a:pt x="21420" y="12376"/>
                    <a:pt x="21420" y="184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2" name="Line"/>
            <p:cNvSpPr/>
            <p:nvPr/>
          </p:nvSpPr>
          <p:spPr>
            <a:xfrm>
              <a:off x="6724650" y="5843832"/>
              <a:ext cx="25400" cy="825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3" name="Line"/>
            <p:cNvSpPr/>
            <p:nvPr/>
          </p:nvSpPr>
          <p:spPr>
            <a:xfrm>
              <a:off x="6737350" y="5754932"/>
              <a:ext cx="1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4" name="Line"/>
            <p:cNvSpPr/>
            <p:nvPr/>
          </p:nvSpPr>
          <p:spPr>
            <a:xfrm>
              <a:off x="6813550" y="5799382"/>
              <a:ext cx="183208" cy="1206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1600" fill="norm" stroke="1" extrusionOk="0">
                  <a:moveTo>
                    <a:pt x="0" y="0"/>
                  </a:moveTo>
                  <a:cubicBezTo>
                    <a:pt x="497" y="4168"/>
                    <a:pt x="993" y="8337"/>
                    <a:pt x="993" y="11558"/>
                  </a:cubicBezTo>
                  <a:cubicBezTo>
                    <a:pt x="993" y="14779"/>
                    <a:pt x="497" y="17053"/>
                    <a:pt x="372" y="17242"/>
                  </a:cubicBezTo>
                  <a:cubicBezTo>
                    <a:pt x="248" y="17432"/>
                    <a:pt x="497" y="15537"/>
                    <a:pt x="1366" y="12695"/>
                  </a:cubicBezTo>
                  <a:cubicBezTo>
                    <a:pt x="2234" y="9853"/>
                    <a:pt x="3724" y="6063"/>
                    <a:pt x="5090" y="3979"/>
                  </a:cubicBezTo>
                  <a:cubicBezTo>
                    <a:pt x="6455" y="1895"/>
                    <a:pt x="7697" y="1516"/>
                    <a:pt x="8566" y="2274"/>
                  </a:cubicBezTo>
                  <a:cubicBezTo>
                    <a:pt x="9434" y="3032"/>
                    <a:pt x="9931" y="4926"/>
                    <a:pt x="10179" y="6821"/>
                  </a:cubicBezTo>
                  <a:cubicBezTo>
                    <a:pt x="10428" y="8716"/>
                    <a:pt x="10428" y="10611"/>
                    <a:pt x="10924" y="10800"/>
                  </a:cubicBezTo>
                  <a:cubicBezTo>
                    <a:pt x="11421" y="10989"/>
                    <a:pt x="12414" y="9474"/>
                    <a:pt x="13407" y="7958"/>
                  </a:cubicBezTo>
                  <a:cubicBezTo>
                    <a:pt x="14400" y="6442"/>
                    <a:pt x="15393" y="4926"/>
                    <a:pt x="16510" y="3789"/>
                  </a:cubicBezTo>
                  <a:cubicBezTo>
                    <a:pt x="17628" y="2653"/>
                    <a:pt x="18869" y="1895"/>
                    <a:pt x="19862" y="2274"/>
                  </a:cubicBezTo>
                  <a:cubicBezTo>
                    <a:pt x="20855" y="2653"/>
                    <a:pt x="21600" y="4168"/>
                    <a:pt x="21476" y="7579"/>
                  </a:cubicBezTo>
                  <a:cubicBezTo>
                    <a:pt x="21352" y="10989"/>
                    <a:pt x="20359" y="16295"/>
                    <a:pt x="1936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5" name="Line"/>
            <p:cNvSpPr/>
            <p:nvPr/>
          </p:nvSpPr>
          <p:spPr>
            <a:xfrm>
              <a:off x="7054850" y="5862882"/>
              <a:ext cx="1270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6" name="Line"/>
            <p:cNvSpPr/>
            <p:nvPr/>
          </p:nvSpPr>
          <p:spPr>
            <a:xfrm>
              <a:off x="7073900" y="5761282"/>
              <a:ext cx="635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7" name="Line"/>
            <p:cNvSpPr/>
            <p:nvPr/>
          </p:nvSpPr>
          <p:spPr>
            <a:xfrm>
              <a:off x="7150099" y="5829015"/>
              <a:ext cx="144326" cy="369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531" fill="norm" stroke="1" extrusionOk="0">
                  <a:moveTo>
                    <a:pt x="0" y="494"/>
                  </a:moveTo>
                  <a:cubicBezTo>
                    <a:pt x="5948" y="247"/>
                    <a:pt x="11896" y="0"/>
                    <a:pt x="15652" y="0"/>
                  </a:cubicBezTo>
                  <a:cubicBezTo>
                    <a:pt x="19409" y="0"/>
                    <a:pt x="20974" y="247"/>
                    <a:pt x="21287" y="679"/>
                  </a:cubicBezTo>
                  <a:cubicBezTo>
                    <a:pt x="21600" y="1111"/>
                    <a:pt x="20661" y="1728"/>
                    <a:pt x="18000" y="2592"/>
                  </a:cubicBezTo>
                  <a:cubicBezTo>
                    <a:pt x="15339" y="3456"/>
                    <a:pt x="10957" y="4567"/>
                    <a:pt x="7983" y="5554"/>
                  </a:cubicBezTo>
                  <a:cubicBezTo>
                    <a:pt x="5009" y="6542"/>
                    <a:pt x="3443" y="7406"/>
                    <a:pt x="3600" y="7961"/>
                  </a:cubicBezTo>
                  <a:cubicBezTo>
                    <a:pt x="3757" y="8517"/>
                    <a:pt x="5635" y="8763"/>
                    <a:pt x="7670" y="9442"/>
                  </a:cubicBezTo>
                  <a:cubicBezTo>
                    <a:pt x="9704" y="10121"/>
                    <a:pt x="11896" y="11232"/>
                    <a:pt x="13304" y="12651"/>
                  </a:cubicBezTo>
                  <a:cubicBezTo>
                    <a:pt x="14713" y="14071"/>
                    <a:pt x="15339" y="15799"/>
                    <a:pt x="15652" y="17033"/>
                  </a:cubicBezTo>
                  <a:cubicBezTo>
                    <a:pt x="15965" y="18267"/>
                    <a:pt x="15965" y="19008"/>
                    <a:pt x="15339" y="19563"/>
                  </a:cubicBezTo>
                  <a:cubicBezTo>
                    <a:pt x="14713" y="20119"/>
                    <a:pt x="13461" y="20489"/>
                    <a:pt x="12052" y="20798"/>
                  </a:cubicBezTo>
                  <a:cubicBezTo>
                    <a:pt x="10643" y="21106"/>
                    <a:pt x="9078" y="21353"/>
                    <a:pt x="7513" y="21477"/>
                  </a:cubicBezTo>
                  <a:cubicBezTo>
                    <a:pt x="5948" y="21600"/>
                    <a:pt x="4383" y="21600"/>
                    <a:pt x="3443" y="20489"/>
                  </a:cubicBezTo>
                  <a:cubicBezTo>
                    <a:pt x="2504" y="19378"/>
                    <a:pt x="2191" y="17157"/>
                    <a:pt x="1878" y="14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8" name="Line"/>
            <p:cNvSpPr/>
            <p:nvPr/>
          </p:nvSpPr>
          <p:spPr>
            <a:xfrm>
              <a:off x="7321549" y="5575015"/>
              <a:ext cx="380275" cy="390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9" h="21550" fill="norm" stroke="1" extrusionOk="0">
                  <a:moveTo>
                    <a:pt x="0" y="17280"/>
                  </a:moveTo>
                  <a:cubicBezTo>
                    <a:pt x="1200" y="17397"/>
                    <a:pt x="2400" y="17514"/>
                    <a:pt x="3360" y="17280"/>
                  </a:cubicBezTo>
                  <a:cubicBezTo>
                    <a:pt x="4320" y="17046"/>
                    <a:pt x="5040" y="16463"/>
                    <a:pt x="5400" y="15879"/>
                  </a:cubicBezTo>
                  <a:cubicBezTo>
                    <a:pt x="5760" y="15295"/>
                    <a:pt x="5760" y="14711"/>
                    <a:pt x="5400" y="14536"/>
                  </a:cubicBezTo>
                  <a:cubicBezTo>
                    <a:pt x="5040" y="14361"/>
                    <a:pt x="4320" y="14595"/>
                    <a:pt x="3540" y="15178"/>
                  </a:cubicBezTo>
                  <a:cubicBezTo>
                    <a:pt x="2760" y="15762"/>
                    <a:pt x="1920" y="16696"/>
                    <a:pt x="1380" y="17455"/>
                  </a:cubicBezTo>
                  <a:cubicBezTo>
                    <a:pt x="840" y="18214"/>
                    <a:pt x="600" y="18798"/>
                    <a:pt x="540" y="19557"/>
                  </a:cubicBezTo>
                  <a:cubicBezTo>
                    <a:pt x="480" y="20316"/>
                    <a:pt x="600" y="21250"/>
                    <a:pt x="2160" y="21425"/>
                  </a:cubicBezTo>
                  <a:cubicBezTo>
                    <a:pt x="3720" y="21600"/>
                    <a:pt x="6720" y="21016"/>
                    <a:pt x="8700" y="20316"/>
                  </a:cubicBezTo>
                  <a:cubicBezTo>
                    <a:pt x="10680" y="19615"/>
                    <a:pt x="11640" y="18798"/>
                    <a:pt x="12180" y="18097"/>
                  </a:cubicBezTo>
                  <a:cubicBezTo>
                    <a:pt x="12720" y="17397"/>
                    <a:pt x="12840" y="16813"/>
                    <a:pt x="12540" y="16579"/>
                  </a:cubicBezTo>
                  <a:cubicBezTo>
                    <a:pt x="12240" y="16346"/>
                    <a:pt x="11520" y="16463"/>
                    <a:pt x="10800" y="16988"/>
                  </a:cubicBezTo>
                  <a:cubicBezTo>
                    <a:pt x="10080" y="17514"/>
                    <a:pt x="9360" y="18448"/>
                    <a:pt x="9000" y="19206"/>
                  </a:cubicBezTo>
                  <a:cubicBezTo>
                    <a:pt x="8640" y="19965"/>
                    <a:pt x="8640" y="20549"/>
                    <a:pt x="8940" y="20958"/>
                  </a:cubicBezTo>
                  <a:cubicBezTo>
                    <a:pt x="9240" y="21366"/>
                    <a:pt x="9840" y="21600"/>
                    <a:pt x="10380" y="21542"/>
                  </a:cubicBezTo>
                  <a:cubicBezTo>
                    <a:pt x="10920" y="21483"/>
                    <a:pt x="11400" y="21133"/>
                    <a:pt x="12540" y="19790"/>
                  </a:cubicBezTo>
                  <a:cubicBezTo>
                    <a:pt x="13680" y="18448"/>
                    <a:pt x="15480" y="16112"/>
                    <a:pt x="16980" y="13310"/>
                  </a:cubicBezTo>
                  <a:cubicBezTo>
                    <a:pt x="18480" y="10508"/>
                    <a:pt x="19680" y="7239"/>
                    <a:pt x="20400" y="5137"/>
                  </a:cubicBezTo>
                  <a:cubicBezTo>
                    <a:pt x="21120" y="3036"/>
                    <a:pt x="21360" y="2102"/>
                    <a:pt x="21480" y="1343"/>
                  </a:cubicBezTo>
                  <a:cubicBezTo>
                    <a:pt x="21600" y="584"/>
                    <a:pt x="21600" y="0"/>
                    <a:pt x="21360" y="0"/>
                  </a:cubicBezTo>
                  <a:cubicBezTo>
                    <a:pt x="21120" y="0"/>
                    <a:pt x="20640" y="584"/>
                    <a:pt x="20040" y="2452"/>
                  </a:cubicBezTo>
                  <a:cubicBezTo>
                    <a:pt x="19440" y="4320"/>
                    <a:pt x="18720" y="7472"/>
                    <a:pt x="18240" y="10508"/>
                  </a:cubicBezTo>
                  <a:cubicBezTo>
                    <a:pt x="17760" y="13544"/>
                    <a:pt x="17520" y="16463"/>
                    <a:pt x="17280" y="193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49" name="Line"/>
            <p:cNvSpPr/>
            <p:nvPr/>
          </p:nvSpPr>
          <p:spPr>
            <a:xfrm>
              <a:off x="1327150" y="7196382"/>
              <a:ext cx="177800" cy="190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314" y="960"/>
                    <a:pt x="4629" y="1920"/>
                    <a:pt x="8229" y="5520"/>
                  </a:cubicBezTo>
                  <a:cubicBezTo>
                    <a:pt x="11829" y="9120"/>
                    <a:pt x="16714" y="153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0" name="Line"/>
            <p:cNvSpPr/>
            <p:nvPr/>
          </p:nvSpPr>
          <p:spPr>
            <a:xfrm>
              <a:off x="1485900" y="7183682"/>
              <a:ext cx="127000" cy="368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20" y="3228"/>
                    <a:pt x="12240" y="6455"/>
                    <a:pt x="8820" y="9559"/>
                  </a:cubicBezTo>
                  <a:cubicBezTo>
                    <a:pt x="5400" y="12662"/>
                    <a:pt x="3240" y="15641"/>
                    <a:pt x="1980" y="17628"/>
                  </a:cubicBezTo>
                  <a:cubicBezTo>
                    <a:pt x="720" y="19614"/>
                    <a:pt x="360" y="2060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1" name="Line"/>
            <p:cNvSpPr/>
            <p:nvPr/>
          </p:nvSpPr>
          <p:spPr>
            <a:xfrm>
              <a:off x="1600200" y="7564682"/>
              <a:ext cx="1905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2" name="Line"/>
            <p:cNvSpPr/>
            <p:nvPr/>
          </p:nvSpPr>
          <p:spPr>
            <a:xfrm>
              <a:off x="1593850" y="7424982"/>
              <a:ext cx="57150" cy="294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12960"/>
                  </a:moveTo>
                  <a:cubicBezTo>
                    <a:pt x="3200" y="17280"/>
                    <a:pt x="6400" y="21600"/>
                    <a:pt x="10000" y="19440"/>
                  </a:cubicBezTo>
                  <a:cubicBezTo>
                    <a:pt x="13600" y="17280"/>
                    <a:pt x="17600" y="86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3" name="Line"/>
            <p:cNvSpPr/>
            <p:nvPr/>
          </p:nvSpPr>
          <p:spPr>
            <a:xfrm>
              <a:off x="1367073" y="6970112"/>
              <a:ext cx="163277" cy="1363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1" h="21086" fill="norm" stroke="1" extrusionOk="0">
                  <a:moveTo>
                    <a:pt x="7238" y="12404"/>
                  </a:moveTo>
                  <a:cubicBezTo>
                    <a:pt x="6407" y="13713"/>
                    <a:pt x="5576" y="15022"/>
                    <a:pt x="4330" y="16822"/>
                  </a:cubicBezTo>
                  <a:cubicBezTo>
                    <a:pt x="3084" y="18622"/>
                    <a:pt x="1423" y="20913"/>
                    <a:pt x="592" y="21076"/>
                  </a:cubicBezTo>
                  <a:cubicBezTo>
                    <a:pt x="-239" y="21240"/>
                    <a:pt x="-239" y="19276"/>
                    <a:pt x="869" y="16167"/>
                  </a:cubicBezTo>
                  <a:cubicBezTo>
                    <a:pt x="1976" y="13058"/>
                    <a:pt x="4192" y="8804"/>
                    <a:pt x="5853" y="6185"/>
                  </a:cubicBezTo>
                  <a:cubicBezTo>
                    <a:pt x="7515" y="3567"/>
                    <a:pt x="8623" y="2585"/>
                    <a:pt x="9869" y="1604"/>
                  </a:cubicBezTo>
                  <a:cubicBezTo>
                    <a:pt x="11115" y="622"/>
                    <a:pt x="12499" y="-360"/>
                    <a:pt x="13607" y="131"/>
                  </a:cubicBezTo>
                  <a:cubicBezTo>
                    <a:pt x="14715" y="622"/>
                    <a:pt x="15546" y="2585"/>
                    <a:pt x="16792" y="5858"/>
                  </a:cubicBezTo>
                  <a:cubicBezTo>
                    <a:pt x="18038" y="9131"/>
                    <a:pt x="19699" y="13713"/>
                    <a:pt x="21361" y="18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4" name="Line"/>
            <p:cNvSpPr/>
            <p:nvPr/>
          </p:nvSpPr>
          <p:spPr>
            <a:xfrm>
              <a:off x="1898650" y="7361482"/>
              <a:ext cx="120650" cy="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5" name="Line"/>
            <p:cNvSpPr/>
            <p:nvPr/>
          </p:nvSpPr>
          <p:spPr>
            <a:xfrm>
              <a:off x="1892299" y="7456732"/>
              <a:ext cx="95251" cy="254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6" name="Line"/>
            <p:cNvSpPr/>
            <p:nvPr/>
          </p:nvSpPr>
          <p:spPr>
            <a:xfrm>
              <a:off x="2133600" y="7206924"/>
              <a:ext cx="219331" cy="46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504" fill="norm" stroke="1" extrusionOk="0">
                  <a:moveTo>
                    <a:pt x="0" y="21504"/>
                  </a:moveTo>
                  <a:cubicBezTo>
                    <a:pt x="831" y="19549"/>
                    <a:pt x="1662" y="17594"/>
                    <a:pt x="2804" y="15151"/>
                  </a:cubicBezTo>
                  <a:cubicBezTo>
                    <a:pt x="3946" y="12708"/>
                    <a:pt x="5400" y="9775"/>
                    <a:pt x="6750" y="7479"/>
                  </a:cubicBezTo>
                  <a:cubicBezTo>
                    <a:pt x="8100" y="5182"/>
                    <a:pt x="9346" y="3520"/>
                    <a:pt x="10488" y="2396"/>
                  </a:cubicBezTo>
                  <a:cubicBezTo>
                    <a:pt x="11631" y="1272"/>
                    <a:pt x="12669" y="686"/>
                    <a:pt x="13708" y="344"/>
                  </a:cubicBezTo>
                  <a:cubicBezTo>
                    <a:pt x="14746" y="2"/>
                    <a:pt x="15785" y="-96"/>
                    <a:pt x="16304" y="99"/>
                  </a:cubicBezTo>
                  <a:cubicBezTo>
                    <a:pt x="16823" y="295"/>
                    <a:pt x="16823" y="784"/>
                    <a:pt x="16719" y="1566"/>
                  </a:cubicBezTo>
                  <a:cubicBezTo>
                    <a:pt x="16615" y="2347"/>
                    <a:pt x="16408" y="3423"/>
                    <a:pt x="16096" y="4204"/>
                  </a:cubicBezTo>
                  <a:cubicBezTo>
                    <a:pt x="15785" y="4986"/>
                    <a:pt x="15369" y="5475"/>
                    <a:pt x="15058" y="5964"/>
                  </a:cubicBezTo>
                  <a:cubicBezTo>
                    <a:pt x="14746" y="6452"/>
                    <a:pt x="14538" y="6941"/>
                    <a:pt x="14954" y="7185"/>
                  </a:cubicBezTo>
                  <a:cubicBezTo>
                    <a:pt x="15369" y="7430"/>
                    <a:pt x="16408" y="7430"/>
                    <a:pt x="17550" y="7576"/>
                  </a:cubicBezTo>
                  <a:cubicBezTo>
                    <a:pt x="18692" y="7723"/>
                    <a:pt x="19938" y="8016"/>
                    <a:pt x="20665" y="8407"/>
                  </a:cubicBezTo>
                  <a:cubicBezTo>
                    <a:pt x="21392" y="8798"/>
                    <a:pt x="21600" y="9287"/>
                    <a:pt x="21496" y="9775"/>
                  </a:cubicBezTo>
                  <a:cubicBezTo>
                    <a:pt x="21392" y="10264"/>
                    <a:pt x="20977" y="10753"/>
                    <a:pt x="19523" y="11290"/>
                  </a:cubicBezTo>
                  <a:cubicBezTo>
                    <a:pt x="18069" y="11828"/>
                    <a:pt x="15577" y="12414"/>
                    <a:pt x="13085" y="130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7" name="Line"/>
            <p:cNvSpPr/>
            <p:nvPr/>
          </p:nvSpPr>
          <p:spPr>
            <a:xfrm>
              <a:off x="2389306" y="7367832"/>
              <a:ext cx="56795" cy="123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85" h="21361" fill="norm" stroke="1" extrusionOk="0">
                  <a:moveTo>
                    <a:pt x="15041" y="8786"/>
                  </a:moveTo>
                  <a:cubicBezTo>
                    <a:pt x="11317" y="9519"/>
                    <a:pt x="7593" y="10251"/>
                    <a:pt x="4614" y="12264"/>
                  </a:cubicBezTo>
                  <a:cubicBezTo>
                    <a:pt x="1634" y="14278"/>
                    <a:pt x="-600" y="17573"/>
                    <a:pt x="145" y="19403"/>
                  </a:cubicBezTo>
                  <a:cubicBezTo>
                    <a:pt x="890" y="21234"/>
                    <a:pt x="4614" y="21600"/>
                    <a:pt x="8338" y="21234"/>
                  </a:cubicBezTo>
                  <a:cubicBezTo>
                    <a:pt x="12062" y="20868"/>
                    <a:pt x="15786" y="19769"/>
                    <a:pt x="18021" y="18305"/>
                  </a:cubicBezTo>
                  <a:cubicBezTo>
                    <a:pt x="20255" y="16841"/>
                    <a:pt x="21000" y="15010"/>
                    <a:pt x="18021" y="11898"/>
                  </a:cubicBezTo>
                  <a:cubicBezTo>
                    <a:pt x="15041" y="8786"/>
                    <a:pt x="8338" y="4393"/>
                    <a:pt x="16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8" name="Line"/>
            <p:cNvSpPr/>
            <p:nvPr/>
          </p:nvSpPr>
          <p:spPr>
            <a:xfrm>
              <a:off x="2287701" y="7016570"/>
              <a:ext cx="131649" cy="1099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172" fill="norm" stroke="1" extrusionOk="0">
                  <a:moveTo>
                    <a:pt x="1781" y="12614"/>
                  </a:moveTo>
                  <a:cubicBezTo>
                    <a:pt x="753" y="14244"/>
                    <a:pt x="-276" y="15874"/>
                    <a:pt x="67" y="15874"/>
                  </a:cubicBezTo>
                  <a:cubicBezTo>
                    <a:pt x="410" y="15874"/>
                    <a:pt x="2124" y="14244"/>
                    <a:pt x="4353" y="11391"/>
                  </a:cubicBezTo>
                  <a:cubicBezTo>
                    <a:pt x="6581" y="8538"/>
                    <a:pt x="9324" y="4463"/>
                    <a:pt x="11553" y="2221"/>
                  </a:cubicBezTo>
                  <a:cubicBezTo>
                    <a:pt x="13781" y="-20"/>
                    <a:pt x="15495" y="-428"/>
                    <a:pt x="16524" y="387"/>
                  </a:cubicBezTo>
                  <a:cubicBezTo>
                    <a:pt x="17553" y="1202"/>
                    <a:pt x="17895" y="3240"/>
                    <a:pt x="18581" y="6908"/>
                  </a:cubicBezTo>
                  <a:cubicBezTo>
                    <a:pt x="19267" y="10576"/>
                    <a:pt x="20295" y="15874"/>
                    <a:pt x="21324" y="211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59" name="Line"/>
            <p:cNvSpPr/>
            <p:nvPr/>
          </p:nvSpPr>
          <p:spPr>
            <a:xfrm>
              <a:off x="2616200" y="7361482"/>
              <a:ext cx="165100" cy="19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38" y="16800"/>
                    <a:pt x="11077" y="12000"/>
                    <a:pt x="14677" y="8400"/>
                  </a:cubicBezTo>
                  <a:cubicBezTo>
                    <a:pt x="18277" y="4800"/>
                    <a:pt x="19938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0" name="Line"/>
            <p:cNvSpPr/>
            <p:nvPr/>
          </p:nvSpPr>
          <p:spPr>
            <a:xfrm>
              <a:off x="2724150" y="7304332"/>
              <a:ext cx="25400" cy="165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1" name="Line"/>
            <p:cNvSpPr/>
            <p:nvPr/>
          </p:nvSpPr>
          <p:spPr>
            <a:xfrm>
              <a:off x="2825750" y="7149887"/>
              <a:ext cx="240574" cy="503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5" h="21507" fill="norm" stroke="1" extrusionOk="0">
                  <a:moveTo>
                    <a:pt x="0" y="21507"/>
                  </a:moveTo>
                  <a:cubicBezTo>
                    <a:pt x="1326" y="18163"/>
                    <a:pt x="2653" y="14819"/>
                    <a:pt x="4168" y="11656"/>
                  </a:cubicBezTo>
                  <a:cubicBezTo>
                    <a:pt x="5684" y="8493"/>
                    <a:pt x="7389" y="5510"/>
                    <a:pt x="9095" y="3612"/>
                  </a:cubicBezTo>
                  <a:cubicBezTo>
                    <a:pt x="10800" y="1715"/>
                    <a:pt x="12505" y="901"/>
                    <a:pt x="14021" y="449"/>
                  </a:cubicBezTo>
                  <a:cubicBezTo>
                    <a:pt x="15537" y="-3"/>
                    <a:pt x="16863" y="-93"/>
                    <a:pt x="17621" y="88"/>
                  </a:cubicBezTo>
                  <a:cubicBezTo>
                    <a:pt x="18379" y="269"/>
                    <a:pt x="18568" y="720"/>
                    <a:pt x="18474" y="1715"/>
                  </a:cubicBezTo>
                  <a:cubicBezTo>
                    <a:pt x="18379" y="2709"/>
                    <a:pt x="18000" y="4245"/>
                    <a:pt x="17811" y="5239"/>
                  </a:cubicBezTo>
                  <a:cubicBezTo>
                    <a:pt x="17621" y="6233"/>
                    <a:pt x="17621" y="6685"/>
                    <a:pt x="18095" y="7002"/>
                  </a:cubicBezTo>
                  <a:cubicBezTo>
                    <a:pt x="18568" y="7318"/>
                    <a:pt x="19516" y="7499"/>
                    <a:pt x="20179" y="7815"/>
                  </a:cubicBezTo>
                  <a:cubicBezTo>
                    <a:pt x="20842" y="8131"/>
                    <a:pt x="21221" y="8583"/>
                    <a:pt x="21411" y="9080"/>
                  </a:cubicBezTo>
                  <a:cubicBezTo>
                    <a:pt x="21600" y="9577"/>
                    <a:pt x="21600" y="10120"/>
                    <a:pt x="21221" y="10526"/>
                  </a:cubicBezTo>
                  <a:cubicBezTo>
                    <a:pt x="20842" y="10933"/>
                    <a:pt x="20084" y="11204"/>
                    <a:pt x="18947" y="11340"/>
                  </a:cubicBezTo>
                  <a:cubicBezTo>
                    <a:pt x="17811" y="11475"/>
                    <a:pt x="16295" y="11475"/>
                    <a:pt x="14779" y="1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2" name="Line"/>
            <p:cNvSpPr/>
            <p:nvPr/>
          </p:nvSpPr>
          <p:spPr>
            <a:xfrm>
              <a:off x="3117850" y="7348782"/>
              <a:ext cx="31750" cy="762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3" name="Line"/>
            <p:cNvSpPr/>
            <p:nvPr/>
          </p:nvSpPr>
          <p:spPr>
            <a:xfrm>
              <a:off x="3026505" y="6956025"/>
              <a:ext cx="91345" cy="107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5" h="21411" fill="norm" stroke="1" extrusionOk="0">
                  <a:moveTo>
                    <a:pt x="567" y="9976"/>
                  </a:moveTo>
                  <a:cubicBezTo>
                    <a:pt x="76" y="9976"/>
                    <a:pt x="-415" y="9976"/>
                    <a:pt x="567" y="8705"/>
                  </a:cubicBezTo>
                  <a:cubicBezTo>
                    <a:pt x="1549" y="7435"/>
                    <a:pt x="4003" y="4893"/>
                    <a:pt x="6212" y="2987"/>
                  </a:cubicBezTo>
                  <a:cubicBezTo>
                    <a:pt x="8421" y="1082"/>
                    <a:pt x="10385" y="-189"/>
                    <a:pt x="12349" y="23"/>
                  </a:cubicBezTo>
                  <a:cubicBezTo>
                    <a:pt x="14312" y="235"/>
                    <a:pt x="16276" y="1929"/>
                    <a:pt x="17749" y="5740"/>
                  </a:cubicBezTo>
                  <a:cubicBezTo>
                    <a:pt x="19221" y="9552"/>
                    <a:pt x="20203" y="15482"/>
                    <a:pt x="21185" y="214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4" name="Line"/>
            <p:cNvSpPr/>
            <p:nvPr/>
          </p:nvSpPr>
          <p:spPr>
            <a:xfrm>
              <a:off x="3327400" y="7221782"/>
              <a:ext cx="177800" cy="215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57" y="4024"/>
                    <a:pt x="11314" y="8047"/>
                    <a:pt x="14914" y="11647"/>
                  </a:cubicBezTo>
                  <a:cubicBezTo>
                    <a:pt x="18514" y="15247"/>
                    <a:pt x="20057" y="1842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5" name="Line"/>
            <p:cNvSpPr/>
            <p:nvPr/>
          </p:nvSpPr>
          <p:spPr>
            <a:xfrm>
              <a:off x="3346450" y="7196382"/>
              <a:ext cx="158750" cy="3175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3024"/>
                    <a:pt x="12960" y="6048"/>
                    <a:pt x="9360" y="9648"/>
                  </a:cubicBezTo>
                  <a:cubicBezTo>
                    <a:pt x="5760" y="13248"/>
                    <a:pt x="2880" y="174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6" name="Line"/>
            <p:cNvSpPr/>
            <p:nvPr/>
          </p:nvSpPr>
          <p:spPr>
            <a:xfrm>
              <a:off x="3549650" y="7456732"/>
              <a:ext cx="31750" cy="88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7" name="Line"/>
            <p:cNvSpPr/>
            <p:nvPr/>
          </p:nvSpPr>
          <p:spPr>
            <a:xfrm>
              <a:off x="3578955" y="7323382"/>
              <a:ext cx="27845" cy="381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1600" fill="norm" stroke="1" extrusionOk="0">
                  <a:moveTo>
                    <a:pt x="1782" y="21600"/>
                  </a:moveTo>
                  <a:cubicBezTo>
                    <a:pt x="239" y="14400"/>
                    <a:pt x="-1304" y="7200"/>
                    <a:pt x="1782" y="3600"/>
                  </a:cubicBezTo>
                  <a:cubicBezTo>
                    <a:pt x="4867" y="0"/>
                    <a:pt x="12582" y="0"/>
                    <a:pt x="2029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8" name="Line"/>
            <p:cNvSpPr/>
            <p:nvPr/>
          </p:nvSpPr>
          <p:spPr>
            <a:xfrm>
              <a:off x="2387600" y="3587319"/>
              <a:ext cx="1143000" cy="3031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6" fill="norm" stroke="1" extrusionOk="0">
                  <a:moveTo>
                    <a:pt x="0" y="20269"/>
                  </a:moveTo>
                  <a:cubicBezTo>
                    <a:pt x="160" y="20865"/>
                    <a:pt x="320" y="21461"/>
                    <a:pt x="820" y="21312"/>
                  </a:cubicBezTo>
                  <a:cubicBezTo>
                    <a:pt x="1320" y="21163"/>
                    <a:pt x="2160" y="20269"/>
                    <a:pt x="3260" y="18705"/>
                  </a:cubicBezTo>
                  <a:cubicBezTo>
                    <a:pt x="4360" y="17141"/>
                    <a:pt x="5720" y="14907"/>
                    <a:pt x="7160" y="12821"/>
                  </a:cubicBezTo>
                  <a:cubicBezTo>
                    <a:pt x="8600" y="10735"/>
                    <a:pt x="10120" y="8799"/>
                    <a:pt x="11600" y="7086"/>
                  </a:cubicBezTo>
                  <a:cubicBezTo>
                    <a:pt x="13080" y="5373"/>
                    <a:pt x="14520" y="3883"/>
                    <a:pt x="16040" y="2691"/>
                  </a:cubicBezTo>
                  <a:cubicBezTo>
                    <a:pt x="17560" y="1500"/>
                    <a:pt x="19160" y="606"/>
                    <a:pt x="20100" y="233"/>
                  </a:cubicBezTo>
                  <a:cubicBezTo>
                    <a:pt x="21040" y="-139"/>
                    <a:pt x="21320" y="10"/>
                    <a:pt x="21600" y="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69" name="Line"/>
            <p:cNvSpPr/>
            <p:nvPr/>
          </p:nvSpPr>
          <p:spPr>
            <a:xfrm>
              <a:off x="2546350" y="3729282"/>
              <a:ext cx="717550" cy="2730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65" y="21600"/>
                    <a:pt x="1529" y="21600"/>
                    <a:pt x="2931" y="20260"/>
                  </a:cubicBezTo>
                  <a:cubicBezTo>
                    <a:pt x="4333" y="18921"/>
                    <a:pt x="6372" y="16242"/>
                    <a:pt x="8442" y="13647"/>
                  </a:cubicBezTo>
                  <a:cubicBezTo>
                    <a:pt x="10513" y="11051"/>
                    <a:pt x="12616" y="8540"/>
                    <a:pt x="14814" y="6279"/>
                  </a:cubicBezTo>
                  <a:cubicBezTo>
                    <a:pt x="17012" y="4019"/>
                    <a:pt x="19306" y="200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0" name="Line"/>
            <p:cNvSpPr/>
            <p:nvPr/>
          </p:nvSpPr>
          <p:spPr>
            <a:xfrm>
              <a:off x="2939648" y="3913432"/>
              <a:ext cx="132809" cy="1897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0" h="21518" fill="norm" stroke="1" extrusionOk="0">
                  <a:moveTo>
                    <a:pt x="19004" y="0"/>
                  </a:moveTo>
                  <a:cubicBezTo>
                    <a:pt x="15349" y="0"/>
                    <a:pt x="11693" y="0"/>
                    <a:pt x="8536" y="960"/>
                  </a:cubicBezTo>
                  <a:cubicBezTo>
                    <a:pt x="5380" y="1920"/>
                    <a:pt x="2721" y="3840"/>
                    <a:pt x="1226" y="5400"/>
                  </a:cubicBezTo>
                  <a:cubicBezTo>
                    <a:pt x="-270" y="6960"/>
                    <a:pt x="-602" y="8160"/>
                    <a:pt x="1392" y="9480"/>
                  </a:cubicBezTo>
                  <a:cubicBezTo>
                    <a:pt x="3386" y="10800"/>
                    <a:pt x="7706" y="12240"/>
                    <a:pt x="11029" y="13200"/>
                  </a:cubicBezTo>
                  <a:cubicBezTo>
                    <a:pt x="14352" y="14160"/>
                    <a:pt x="16678" y="14640"/>
                    <a:pt x="18340" y="15360"/>
                  </a:cubicBezTo>
                  <a:cubicBezTo>
                    <a:pt x="20001" y="16080"/>
                    <a:pt x="20998" y="17040"/>
                    <a:pt x="20832" y="17880"/>
                  </a:cubicBezTo>
                  <a:cubicBezTo>
                    <a:pt x="20666" y="18720"/>
                    <a:pt x="19336" y="19440"/>
                    <a:pt x="17841" y="20040"/>
                  </a:cubicBezTo>
                  <a:cubicBezTo>
                    <a:pt x="16346" y="20640"/>
                    <a:pt x="14684" y="21120"/>
                    <a:pt x="13023" y="21360"/>
                  </a:cubicBezTo>
                  <a:cubicBezTo>
                    <a:pt x="11361" y="21600"/>
                    <a:pt x="9700" y="21600"/>
                    <a:pt x="9035" y="21120"/>
                  </a:cubicBezTo>
                  <a:cubicBezTo>
                    <a:pt x="8370" y="20640"/>
                    <a:pt x="8703" y="19680"/>
                    <a:pt x="9035" y="18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1" name="Line"/>
            <p:cNvSpPr/>
            <p:nvPr/>
          </p:nvSpPr>
          <p:spPr>
            <a:xfrm>
              <a:off x="3128538" y="3888395"/>
              <a:ext cx="97263" cy="177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8" h="21302" fill="norm" stroke="1" extrusionOk="0">
                  <a:moveTo>
                    <a:pt x="21118" y="718"/>
                  </a:moveTo>
                  <a:cubicBezTo>
                    <a:pt x="18820" y="210"/>
                    <a:pt x="16522" y="-298"/>
                    <a:pt x="13075" y="210"/>
                  </a:cubicBezTo>
                  <a:cubicBezTo>
                    <a:pt x="9629" y="718"/>
                    <a:pt x="5033" y="2243"/>
                    <a:pt x="2505" y="3641"/>
                  </a:cubicBezTo>
                  <a:cubicBezTo>
                    <a:pt x="-22" y="5038"/>
                    <a:pt x="-482" y="6309"/>
                    <a:pt x="437" y="7453"/>
                  </a:cubicBezTo>
                  <a:cubicBezTo>
                    <a:pt x="1356" y="8596"/>
                    <a:pt x="3654" y="9613"/>
                    <a:pt x="6871" y="10883"/>
                  </a:cubicBezTo>
                  <a:cubicBezTo>
                    <a:pt x="10088" y="12154"/>
                    <a:pt x="14224" y="13678"/>
                    <a:pt x="16063" y="15203"/>
                  </a:cubicBezTo>
                  <a:cubicBezTo>
                    <a:pt x="17901" y="16728"/>
                    <a:pt x="17441" y="18253"/>
                    <a:pt x="15833" y="19396"/>
                  </a:cubicBezTo>
                  <a:cubicBezTo>
                    <a:pt x="14224" y="20540"/>
                    <a:pt x="11467" y="21302"/>
                    <a:pt x="9169" y="21302"/>
                  </a:cubicBezTo>
                  <a:cubicBezTo>
                    <a:pt x="6871" y="21302"/>
                    <a:pt x="5033" y="20540"/>
                    <a:pt x="3195" y="197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2" name="Line"/>
            <p:cNvSpPr/>
            <p:nvPr/>
          </p:nvSpPr>
          <p:spPr>
            <a:xfrm>
              <a:off x="3278716" y="3861031"/>
              <a:ext cx="175684" cy="1518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2" fill="norm" stroke="1" extrusionOk="0">
                  <a:moveTo>
                    <a:pt x="16916" y="224"/>
                  </a:moveTo>
                  <a:cubicBezTo>
                    <a:pt x="15614" y="-72"/>
                    <a:pt x="14313" y="-368"/>
                    <a:pt x="11841" y="1407"/>
                  </a:cubicBezTo>
                  <a:cubicBezTo>
                    <a:pt x="9369" y="3183"/>
                    <a:pt x="5725" y="7029"/>
                    <a:pt x="3383" y="10284"/>
                  </a:cubicBezTo>
                  <a:cubicBezTo>
                    <a:pt x="1041" y="13539"/>
                    <a:pt x="0" y="16202"/>
                    <a:pt x="0" y="18125"/>
                  </a:cubicBezTo>
                  <a:cubicBezTo>
                    <a:pt x="0" y="20048"/>
                    <a:pt x="1041" y="21232"/>
                    <a:pt x="4814" y="21232"/>
                  </a:cubicBezTo>
                  <a:cubicBezTo>
                    <a:pt x="8588" y="21232"/>
                    <a:pt x="15094" y="20048"/>
                    <a:pt x="21600" y="188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4473" name="Line"/>
            <p:cNvSpPr/>
            <p:nvPr/>
          </p:nvSpPr>
          <p:spPr>
            <a:xfrm>
              <a:off x="3302000" y="3938832"/>
              <a:ext cx="127000" cy="571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2" name="Drawing"/>
          <p:cNvGrpSpPr/>
          <p:nvPr/>
        </p:nvGrpSpPr>
        <p:grpSpPr>
          <a:xfrm>
            <a:off x="176337" y="392356"/>
            <a:ext cx="13110295" cy="8484639"/>
            <a:chOff x="0" y="0"/>
            <a:chExt cx="13110294" cy="8484638"/>
          </a:xfrm>
        </p:grpSpPr>
        <p:sp>
          <p:nvSpPr>
            <p:cNvPr id="541" name="Line"/>
            <p:cNvSpPr/>
            <p:nvPr/>
          </p:nvSpPr>
          <p:spPr>
            <a:xfrm>
              <a:off x="1193514" y="0"/>
              <a:ext cx="217185" cy="6551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5" h="21297" fill="norm" stroke="1" extrusionOk="0">
                  <a:moveTo>
                    <a:pt x="21345" y="1701"/>
                  </a:moveTo>
                  <a:cubicBezTo>
                    <a:pt x="21094" y="1285"/>
                    <a:pt x="20843" y="870"/>
                    <a:pt x="19210" y="496"/>
                  </a:cubicBezTo>
                  <a:cubicBezTo>
                    <a:pt x="17578" y="122"/>
                    <a:pt x="14564" y="-210"/>
                    <a:pt x="11298" y="164"/>
                  </a:cubicBezTo>
                  <a:cubicBezTo>
                    <a:pt x="8033" y="538"/>
                    <a:pt x="4517" y="1618"/>
                    <a:pt x="2633" y="2365"/>
                  </a:cubicBezTo>
                  <a:cubicBezTo>
                    <a:pt x="750" y="3113"/>
                    <a:pt x="498" y="3528"/>
                    <a:pt x="1126" y="3861"/>
                  </a:cubicBezTo>
                  <a:cubicBezTo>
                    <a:pt x="1754" y="4193"/>
                    <a:pt x="3261" y="4442"/>
                    <a:pt x="5396" y="4733"/>
                  </a:cubicBezTo>
                  <a:cubicBezTo>
                    <a:pt x="7531" y="5024"/>
                    <a:pt x="10294" y="5356"/>
                    <a:pt x="12303" y="5730"/>
                  </a:cubicBezTo>
                  <a:cubicBezTo>
                    <a:pt x="14312" y="6104"/>
                    <a:pt x="15568" y="6519"/>
                    <a:pt x="16071" y="7184"/>
                  </a:cubicBezTo>
                  <a:cubicBezTo>
                    <a:pt x="16573" y="7848"/>
                    <a:pt x="16322" y="8762"/>
                    <a:pt x="14564" y="9635"/>
                  </a:cubicBezTo>
                  <a:cubicBezTo>
                    <a:pt x="12805" y="10507"/>
                    <a:pt x="9540" y="11338"/>
                    <a:pt x="7280" y="11753"/>
                  </a:cubicBezTo>
                  <a:cubicBezTo>
                    <a:pt x="5019" y="12168"/>
                    <a:pt x="3764" y="12168"/>
                    <a:pt x="3638" y="12293"/>
                  </a:cubicBezTo>
                  <a:cubicBezTo>
                    <a:pt x="3512" y="12418"/>
                    <a:pt x="4517" y="12667"/>
                    <a:pt x="5019" y="12999"/>
                  </a:cubicBezTo>
                  <a:cubicBezTo>
                    <a:pt x="5522" y="13332"/>
                    <a:pt x="5522" y="13747"/>
                    <a:pt x="5019" y="14702"/>
                  </a:cubicBezTo>
                  <a:cubicBezTo>
                    <a:pt x="4517" y="15658"/>
                    <a:pt x="3512" y="17153"/>
                    <a:pt x="2633" y="18150"/>
                  </a:cubicBezTo>
                  <a:cubicBezTo>
                    <a:pt x="1754" y="19147"/>
                    <a:pt x="1001" y="19645"/>
                    <a:pt x="498" y="20144"/>
                  </a:cubicBezTo>
                  <a:cubicBezTo>
                    <a:pt x="-4" y="20642"/>
                    <a:pt x="-255" y="21141"/>
                    <a:pt x="373" y="21265"/>
                  </a:cubicBezTo>
                  <a:cubicBezTo>
                    <a:pt x="1001" y="21390"/>
                    <a:pt x="2508" y="21141"/>
                    <a:pt x="5522" y="20559"/>
                  </a:cubicBezTo>
                  <a:cubicBezTo>
                    <a:pt x="8536" y="19978"/>
                    <a:pt x="13057" y="19064"/>
                    <a:pt x="17578" y="18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2" name="Line"/>
            <p:cNvSpPr/>
            <p:nvPr/>
          </p:nvSpPr>
          <p:spPr>
            <a:xfrm>
              <a:off x="1505256" y="126617"/>
              <a:ext cx="189116" cy="433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18097" y="490"/>
                  </a:moveTo>
                  <a:cubicBezTo>
                    <a:pt x="16346" y="116"/>
                    <a:pt x="14595" y="-259"/>
                    <a:pt x="12259" y="240"/>
                  </a:cubicBezTo>
                  <a:cubicBezTo>
                    <a:pt x="9924" y="740"/>
                    <a:pt x="7005" y="2113"/>
                    <a:pt x="4524" y="4548"/>
                  </a:cubicBezTo>
                  <a:cubicBezTo>
                    <a:pt x="2043" y="6983"/>
                    <a:pt x="0" y="10479"/>
                    <a:pt x="0" y="13475"/>
                  </a:cubicBezTo>
                  <a:cubicBezTo>
                    <a:pt x="0" y="16472"/>
                    <a:pt x="2043" y="18969"/>
                    <a:pt x="5984" y="20155"/>
                  </a:cubicBezTo>
                  <a:cubicBezTo>
                    <a:pt x="9924" y="21341"/>
                    <a:pt x="15762" y="21216"/>
                    <a:pt x="21600" y="210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3" name="Line"/>
            <p:cNvSpPr/>
            <p:nvPr/>
          </p:nvSpPr>
          <p:spPr>
            <a:xfrm>
              <a:off x="1745307" y="172054"/>
              <a:ext cx="217404" cy="193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0995" fill="norm" stroke="1" extrusionOk="0">
                  <a:moveTo>
                    <a:pt x="268" y="3641"/>
                  </a:moveTo>
                  <a:cubicBezTo>
                    <a:pt x="17" y="1979"/>
                    <a:pt x="-234" y="318"/>
                    <a:pt x="394" y="41"/>
                  </a:cubicBezTo>
                  <a:cubicBezTo>
                    <a:pt x="1022" y="-236"/>
                    <a:pt x="2529" y="872"/>
                    <a:pt x="4789" y="3779"/>
                  </a:cubicBezTo>
                  <a:cubicBezTo>
                    <a:pt x="7050" y="6687"/>
                    <a:pt x="10064" y="11395"/>
                    <a:pt x="12073" y="14718"/>
                  </a:cubicBezTo>
                  <a:cubicBezTo>
                    <a:pt x="14082" y="18041"/>
                    <a:pt x="15087" y="19979"/>
                    <a:pt x="16468" y="20672"/>
                  </a:cubicBezTo>
                  <a:cubicBezTo>
                    <a:pt x="17850" y="21364"/>
                    <a:pt x="19608" y="20810"/>
                    <a:pt x="21366" y="202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4" name="Line"/>
            <p:cNvSpPr/>
            <p:nvPr/>
          </p:nvSpPr>
          <p:spPr>
            <a:xfrm>
              <a:off x="1915232" y="136655"/>
              <a:ext cx="101147" cy="417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2" h="21540" fill="norm" stroke="1" extrusionOk="0">
                  <a:moveTo>
                    <a:pt x="21372" y="0"/>
                  </a:moveTo>
                  <a:cubicBezTo>
                    <a:pt x="17052" y="1185"/>
                    <a:pt x="12732" y="2371"/>
                    <a:pt x="9762" y="4873"/>
                  </a:cubicBezTo>
                  <a:cubicBezTo>
                    <a:pt x="6792" y="7376"/>
                    <a:pt x="5172" y="11195"/>
                    <a:pt x="4092" y="13961"/>
                  </a:cubicBezTo>
                  <a:cubicBezTo>
                    <a:pt x="3012" y="16727"/>
                    <a:pt x="2472" y="18439"/>
                    <a:pt x="1662" y="19624"/>
                  </a:cubicBezTo>
                  <a:cubicBezTo>
                    <a:pt x="852" y="20810"/>
                    <a:pt x="-228" y="21468"/>
                    <a:pt x="42" y="21534"/>
                  </a:cubicBezTo>
                  <a:cubicBezTo>
                    <a:pt x="312" y="21600"/>
                    <a:pt x="1932" y="21073"/>
                    <a:pt x="3552" y="205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5" name="Line"/>
            <p:cNvSpPr/>
            <p:nvPr/>
          </p:nvSpPr>
          <p:spPr>
            <a:xfrm>
              <a:off x="2039379" y="481663"/>
              <a:ext cx="23001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694"/>
                    <a:pt x="14400" y="3388"/>
                    <a:pt x="18000" y="6988"/>
                  </a:cubicBezTo>
                  <a:cubicBezTo>
                    <a:pt x="21600" y="10588"/>
                    <a:pt x="21600" y="1609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6" name="Line"/>
            <p:cNvSpPr/>
            <p:nvPr/>
          </p:nvSpPr>
          <p:spPr>
            <a:xfrm>
              <a:off x="2123714" y="581332"/>
              <a:ext cx="8433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7" name="Line"/>
            <p:cNvSpPr/>
            <p:nvPr/>
          </p:nvSpPr>
          <p:spPr>
            <a:xfrm>
              <a:off x="2491722" y="243991"/>
              <a:ext cx="168672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927" y="4547"/>
                    <a:pt x="7855" y="9095"/>
                    <a:pt x="11455" y="12695"/>
                  </a:cubicBezTo>
                  <a:cubicBezTo>
                    <a:pt x="15055" y="16295"/>
                    <a:pt x="18327" y="189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8" name="Line"/>
            <p:cNvSpPr/>
            <p:nvPr/>
          </p:nvSpPr>
          <p:spPr>
            <a:xfrm>
              <a:off x="2489167" y="259325"/>
              <a:ext cx="186560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600" fill="norm" stroke="1" extrusionOk="0">
                  <a:moveTo>
                    <a:pt x="21308" y="0"/>
                  </a:moveTo>
                  <a:cubicBezTo>
                    <a:pt x="19849" y="150"/>
                    <a:pt x="18389" y="300"/>
                    <a:pt x="15762" y="2100"/>
                  </a:cubicBezTo>
                  <a:cubicBezTo>
                    <a:pt x="13135" y="3900"/>
                    <a:pt x="9340" y="7350"/>
                    <a:pt x="6422" y="10425"/>
                  </a:cubicBezTo>
                  <a:cubicBezTo>
                    <a:pt x="3503" y="13500"/>
                    <a:pt x="1459" y="16200"/>
                    <a:pt x="584" y="18000"/>
                  </a:cubicBezTo>
                  <a:cubicBezTo>
                    <a:pt x="-292" y="19800"/>
                    <a:pt x="0" y="20700"/>
                    <a:pt x="29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49" name="Line"/>
            <p:cNvSpPr/>
            <p:nvPr/>
          </p:nvSpPr>
          <p:spPr>
            <a:xfrm>
              <a:off x="2744728" y="481663"/>
              <a:ext cx="15335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0" name="Line"/>
            <p:cNvSpPr/>
            <p:nvPr/>
          </p:nvSpPr>
          <p:spPr>
            <a:xfrm>
              <a:off x="2438055" y="156042"/>
              <a:ext cx="214672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3086" y="11918"/>
                    <a:pt x="6171" y="3818"/>
                    <a:pt x="9771" y="1118"/>
                  </a:cubicBezTo>
                  <a:cubicBezTo>
                    <a:pt x="13371" y="-1582"/>
                    <a:pt x="17486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1" name="Line"/>
            <p:cNvSpPr/>
            <p:nvPr/>
          </p:nvSpPr>
          <p:spPr>
            <a:xfrm>
              <a:off x="2706394" y="61188"/>
              <a:ext cx="90801" cy="1828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2" h="21165" fill="norm" stroke="1" extrusionOk="0">
                  <a:moveTo>
                    <a:pt x="0" y="749"/>
                  </a:moveTo>
                  <a:cubicBezTo>
                    <a:pt x="2919" y="157"/>
                    <a:pt x="5838" y="-435"/>
                    <a:pt x="9632" y="453"/>
                  </a:cubicBezTo>
                  <a:cubicBezTo>
                    <a:pt x="13427" y="1340"/>
                    <a:pt x="18097" y="3707"/>
                    <a:pt x="19849" y="6518"/>
                  </a:cubicBezTo>
                  <a:cubicBezTo>
                    <a:pt x="21600" y="9329"/>
                    <a:pt x="20432" y="12584"/>
                    <a:pt x="19265" y="14951"/>
                  </a:cubicBezTo>
                  <a:cubicBezTo>
                    <a:pt x="18097" y="17318"/>
                    <a:pt x="16930" y="18798"/>
                    <a:pt x="16346" y="19686"/>
                  </a:cubicBezTo>
                  <a:cubicBezTo>
                    <a:pt x="15762" y="20573"/>
                    <a:pt x="15762" y="20869"/>
                    <a:pt x="15762" y="21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2" name="Line"/>
            <p:cNvSpPr/>
            <p:nvPr/>
          </p:nvSpPr>
          <p:spPr>
            <a:xfrm>
              <a:off x="2990067" y="190323"/>
              <a:ext cx="122670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1733"/>
                    <a:pt x="10800" y="3467"/>
                    <a:pt x="14850" y="6000"/>
                  </a:cubicBezTo>
                  <a:cubicBezTo>
                    <a:pt x="18900" y="8533"/>
                    <a:pt x="21600" y="11867"/>
                    <a:pt x="21600" y="14333"/>
                  </a:cubicBezTo>
                  <a:cubicBezTo>
                    <a:pt x="21600" y="16800"/>
                    <a:pt x="18900" y="18400"/>
                    <a:pt x="15300" y="19467"/>
                  </a:cubicBezTo>
                  <a:cubicBezTo>
                    <a:pt x="11700" y="20533"/>
                    <a:pt x="7200" y="21067"/>
                    <a:pt x="2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3" name="Line"/>
            <p:cNvSpPr/>
            <p:nvPr/>
          </p:nvSpPr>
          <p:spPr>
            <a:xfrm>
              <a:off x="3166404" y="658000"/>
              <a:ext cx="99670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4" name="Line"/>
            <p:cNvSpPr/>
            <p:nvPr/>
          </p:nvSpPr>
          <p:spPr>
            <a:xfrm>
              <a:off x="3779113" y="200621"/>
              <a:ext cx="123309" cy="4037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4" h="21460" fill="norm" stroke="1" extrusionOk="0">
                  <a:moveTo>
                    <a:pt x="20844" y="2305"/>
                  </a:moveTo>
                  <a:cubicBezTo>
                    <a:pt x="19116" y="1490"/>
                    <a:pt x="17388" y="675"/>
                    <a:pt x="15444" y="268"/>
                  </a:cubicBezTo>
                  <a:cubicBezTo>
                    <a:pt x="13500" y="-140"/>
                    <a:pt x="11340" y="-140"/>
                    <a:pt x="8748" y="675"/>
                  </a:cubicBezTo>
                  <a:cubicBezTo>
                    <a:pt x="6156" y="1490"/>
                    <a:pt x="3132" y="3120"/>
                    <a:pt x="1404" y="5905"/>
                  </a:cubicBezTo>
                  <a:cubicBezTo>
                    <a:pt x="-324" y="8690"/>
                    <a:pt x="-756" y="12630"/>
                    <a:pt x="1836" y="15415"/>
                  </a:cubicBezTo>
                  <a:cubicBezTo>
                    <a:pt x="4428" y="18200"/>
                    <a:pt x="10044" y="19830"/>
                    <a:pt x="15660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5" name="Line"/>
            <p:cNvSpPr/>
            <p:nvPr/>
          </p:nvSpPr>
          <p:spPr>
            <a:xfrm>
              <a:off x="3960805" y="253750"/>
              <a:ext cx="192067" cy="350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0" h="21472" fill="norm" stroke="1" extrusionOk="0">
                  <a:moveTo>
                    <a:pt x="328" y="1750"/>
                  </a:moveTo>
                  <a:cubicBezTo>
                    <a:pt x="44" y="968"/>
                    <a:pt x="-240" y="185"/>
                    <a:pt x="328" y="29"/>
                  </a:cubicBezTo>
                  <a:cubicBezTo>
                    <a:pt x="897" y="-128"/>
                    <a:pt x="2318" y="342"/>
                    <a:pt x="4734" y="1985"/>
                  </a:cubicBezTo>
                  <a:cubicBezTo>
                    <a:pt x="7149" y="3629"/>
                    <a:pt x="10560" y="6446"/>
                    <a:pt x="12692" y="8168"/>
                  </a:cubicBezTo>
                  <a:cubicBezTo>
                    <a:pt x="14823" y="9889"/>
                    <a:pt x="15676" y="10515"/>
                    <a:pt x="16813" y="10594"/>
                  </a:cubicBezTo>
                  <a:cubicBezTo>
                    <a:pt x="17949" y="10672"/>
                    <a:pt x="19371" y="10202"/>
                    <a:pt x="20223" y="8950"/>
                  </a:cubicBezTo>
                  <a:cubicBezTo>
                    <a:pt x="21076" y="7698"/>
                    <a:pt x="21360" y="5663"/>
                    <a:pt x="21360" y="4176"/>
                  </a:cubicBezTo>
                  <a:cubicBezTo>
                    <a:pt x="21360" y="2689"/>
                    <a:pt x="21076" y="1750"/>
                    <a:pt x="20223" y="1672"/>
                  </a:cubicBezTo>
                  <a:cubicBezTo>
                    <a:pt x="19371" y="1594"/>
                    <a:pt x="17949" y="2376"/>
                    <a:pt x="16386" y="4646"/>
                  </a:cubicBezTo>
                  <a:cubicBezTo>
                    <a:pt x="14823" y="6915"/>
                    <a:pt x="13118" y="10672"/>
                    <a:pt x="12407" y="13724"/>
                  </a:cubicBezTo>
                  <a:cubicBezTo>
                    <a:pt x="11697" y="16776"/>
                    <a:pt x="11981" y="19124"/>
                    <a:pt x="12265" y="21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6" name="Line"/>
            <p:cNvSpPr/>
            <p:nvPr/>
          </p:nvSpPr>
          <p:spPr>
            <a:xfrm>
              <a:off x="4132426" y="547626"/>
              <a:ext cx="138004" cy="1263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47" fill="norm" stroke="1" extrusionOk="0">
                  <a:moveTo>
                    <a:pt x="0" y="6857"/>
                  </a:moveTo>
                  <a:cubicBezTo>
                    <a:pt x="0" y="4739"/>
                    <a:pt x="0" y="2622"/>
                    <a:pt x="1000" y="1351"/>
                  </a:cubicBezTo>
                  <a:cubicBezTo>
                    <a:pt x="2000" y="81"/>
                    <a:pt x="4000" y="-343"/>
                    <a:pt x="5800" y="292"/>
                  </a:cubicBezTo>
                  <a:cubicBezTo>
                    <a:pt x="7600" y="928"/>
                    <a:pt x="9200" y="2622"/>
                    <a:pt x="10200" y="5586"/>
                  </a:cubicBezTo>
                  <a:cubicBezTo>
                    <a:pt x="11200" y="8551"/>
                    <a:pt x="11600" y="12786"/>
                    <a:pt x="11200" y="15751"/>
                  </a:cubicBezTo>
                  <a:cubicBezTo>
                    <a:pt x="10800" y="18716"/>
                    <a:pt x="9600" y="20410"/>
                    <a:pt x="10600" y="20833"/>
                  </a:cubicBezTo>
                  <a:cubicBezTo>
                    <a:pt x="11600" y="21257"/>
                    <a:pt x="14800" y="20410"/>
                    <a:pt x="17000" y="19775"/>
                  </a:cubicBezTo>
                  <a:cubicBezTo>
                    <a:pt x="19200" y="19139"/>
                    <a:pt x="20400" y="18716"/>
                    <a:pt x="21600" y="18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7" name="Line"/>
            <p:cNvSpPr/>
            <p:nvPr/>
          </p:nvSpPr>
          <p:spPr>
            <a:xfrm>
              <a:off x="4285763" y="673334"/>
              <a:ext cx="122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8" name="Line"/>
            <p:cNvSpPr/>
            <p:nvPr/>
          </p:nvSpPr>
          <p:spPr>
            <a:xfrm>
              <a:off x="4630771" y="305326"/>
              <a:ext cx="191672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84" y="5143"/>
                    <a:pt x="10368" y="10286"/>
                    <a:pt x="13968" y="13886"/>
                  </a:cubicBezTo>
                  <a:cubicBezTo>
                    <a:pt x="17568" y="17486"/>
                    <a:pt x="19584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59" name="Line"/>
            <p:cNvSpPr/>
            <p:nvPr/>
          </p:nvSpPr>
          <p:spPr>
            <a:xfrm>
              <a:off x="4659152" y="305326"/>
              <a:ext cx="170958" cy="444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9" h="21600" fill="norm" stroke="1" extrusionOk="0">
                  <a:moveTo>
                    <a:pt x="21249" y="0"/>
                  </a:moveTo>
                  <a:cubicBezTo>
                    <a:pt x="19661" y="124"/>
                    <a:pt x="18073" y="248"/>
                    <a:pt x="15849" y="1428"/>
                  </a:cubicBezTo>
                  <a:cubicBezTo>
                    <a:pt x="13625" y="2607"/>
                    <a:pt x="10767" y="4841"/>
                    <a:pt x="7908" y="7697"/>
                  </a:cubicBezTo>
                  <a:cubicBezTo>
                    <a:pt x="5049" y="10552"/>
                    <a:pt x="2190" y="14028"/>
                    <a:pt x="920" y="16448"/>
                  </a:cubicBezTo>
                  <a:cubicBezTo>
                    <a:pt x="-351" y="18869"/>
                    <a:pt x="-33" y="20234"/>
                    <a:pt x="2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0" name="Line"/>
            <p:cNvSpPr/>
            <p:nvPr/>
          </p:nvSpPr>
          <p:spPr>
            <a:xfrm>
              <a:off x="4845442" y="583888"/>
              <a:ext cx="122671" cy="141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9" fill="norm" stroke="1" extrusionOk="0">
                  <a:moveTo>
                    <a:pt x="0" y="771"/>
                  </a:moveTo>
                  <a:cubicBezTo>
                    <a:pt x="2250" y="386"/>
                    <a:pt x="4500" y="0"/>
                    <a:pt x="6750" y="0"/>
                  </a:cubicBezTo>
                  <a:cubicBezTo>
                    <a:pt x="9000" y="0"/>
                    <a:pt x="11250" y="386"/>
                    <a:pt x="12825" y="1543"/>
                  </a:cubicBezTo>
                  <a:cubicBezTo>
                    <a:pt x="14400" y="2700"/>
                    <a:pt x="15300" y="4629"/>
                    <a:pt x="13950" y="6943"/>
                  </a:cubicBezTo>
                  <a:cubicBezTo>
                    <a:pt x="12600" y="9257"/>
                    <a:pt x="9000" y="11957"/>
                    <a:pt x="6300" y="14079"/>
                  </a:cubicBezTo>
                  <a:cubicBezTo>
                    <a:pt x="3600" y="16200"/>
                    <a:pt x="1800" y="17743"/>
                    <a:pt x="1800" y="19093"/>
                  </a:cubicBezTo>
                  <a:cubicBezTo>
                    <a:pt x="1800" y="20443"/>
                    <a:pt x="3600" y="21600"/>
                    <a:pt x="7200" y="21214"/>
                  </a:cubicBezTo>
                  <a:cubicBezTo>
                    <a:pt x="10800" y="20829"/>
                    <a:pt x="16200" y="18900"/>
                    <a:pt x="21600" y="169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1" name="Line"/>
            <p:cNvSpPr/>
            <p:nvPr/>
          </p:nvSpPr>
          <p:spPr>
            <a:xfrm>
              <a:off x="4615437" y="220990"/>
              <a:ext cx="25300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2" name="Line"/>
            <p:cNvSpPr/>
            <p:nvPr/>
          </p:nvSpPr>
          <p:spPr>
            <a:xfrm>
              <a:off x="4883776" y="121322"/>
              <a:ext cx="78654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4" h="21600" fill="norm" stroke="1" extrusionOk="0">
                  <a:moveTo>
                    <a:pt x="0" y="0"/>
                  </a:moveTo>
                  <a:cubicBezTo>
                    <a:pt x="2700" y="745"/>
                    <a:pt x="5400" y="1490"/>
                    <a:pt x="9113" y="3972"/>
                  </a:cubicBezTo>
                  <a:cubicBezTo>
                    <a:pt x="12825" y="6455"/>
                    <a:pt x="17550" y="10676"/>
                    <a:pt x="19575" y="13407"/>
                  </a:cubicBezTo>
                  <a:cubicBezTo>
                    <a:pt x="21600" y="16138"/>
                    <a:pt x="20925" y="17379"/>
                    <a:pt x="18562" y="18497"/>
                  </a:cubicBezTo>
                  <a:cubicBezTo>
                    <a:pt x="16200" y="19614"/>
                    <a:pt x="12150" y="20607"/>
                    <a:pt x="81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3" name="Line"/>
            <p:cNvSpPr/>
            <p:nvPr/>
          </p:nvSpPr>
          <p:spPr>
            <a:xfrm>
              <a:off x="5152116" y="228657"/>
              <a:ext cx="96428" cy="521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7" h="21600" fill="norm" stroke="1" extrusionOk="0">
                  <a:moveTo>
                    <a:pt x="0" y="0"/>
                  </a:moveTo>
                  <a:cubicBezTo>
                    <a:pt x="4985" y="847"/>
                    <a:pt x="9969" y="1694"/>
                    <a:pt x="14123" y="3600"/>
                  </a:cubicBezTo>
                  <a:cubicBezTo>
                    <a:pt x="18277" y="5506"/>
                    <a:pt x="21600" y="8471"/>
                    <a:pt x="20769" y="11329"/>
                  </a:cubicBezTo>
                  <a:cubicBezTo>
                    <a:pt x="19938" y="14188"/>
                    <a:pt x="14954" y="16941"/>
                    <a:pt x="10800" y="18635"/>
                  </a:cubicBezTo>
                  <a:cubicBezTo>
                    <a:pt x="6646" y="20329"/>
                    <a:pt x="3323" y="209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4" name="Line"/>
            <p:cNvSpPr/>
            <p:nvPr/>
          </p:nvSpPr>
          <p:spPr>
            <a:xfrm>
              <a:off x="5267118" y="681001"/>
              <a:ext cx="61336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5" name="Line"/>
            <p:cNvSpPr/>
            <p:nvPr/>
          </p:nvSpPr>
          <p:spPr>
            <a:xfrm>
              <a:off x="5504790" y="704001"/>
              <a:ext cx="42546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0" y="0"/>
                  </a:moveTo>
                  <a:cubicBezTo>
                    <a:pt x="8400" y="900"/>
                    <a:pt x="16800" y="1800"/>
                    <a:pt x="19200" y="5400"/>
                  </a:cubicBezTo>
                  <a:cubicBezTo>
                    <a:pt x="21600" y="9000"/>
                    <a:pt x="18000" y="15300"/>
                    <a:pt x="14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6" name="Line"/>
            <p:cNvSpPr/>
            <p:nvPr/>
          </p:nvSpPr>
          <p:spPr>
            <a:xfrm>
              <a:off x="6110471" y="688668"/>
              <a:ext cx="306674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0" y="21600"/>
                    <a:pt x="8280" y="21600"/>
                    <a:pt x="11880" y="18000"/>
                  </a:cubicBezTo>
                  <a:cubicBezTo>
                    <a:pt x="15480" y="14400"/>
                    <a:pt x="1854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7" name="Line"/>
            <p:cNvSpPr/>
            <p:nvPr/>
          </p:nvSpPr>
          <p:spPr>
            <a:xfrm>
              <a:off x="7130160" y="619666"/>
              <a:ext cx="22234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8" name="Line"/>
            <p:cNvSpPr/>
            <p:nvPr/>
          </p:nvSpPr>
          <p:spPr>
            <a:xfrm>
              <a:off x="7590171" y="123068"/>
              <a:ext cx="225289" cy="662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79" fill="norm" stroke="1" extrusionOk="0">
                  <a:moveTo>
                    <a:pt x="14562" y="1428"/>
                  </a:moveTo>
                  <a:cubicBezTo>
                    <a:pt x="14804" y="933"/>
                    <a:pt x="15047" y="439"/>
                    <a:pt x="15897" y="191"/>
                  </a:cubicBezTo>
                  <a:cubicBezTo>
                    <a:pt x="16746" y="-56"/>
                    <a:pt x="18202" y="-56"/>
                    <a:pt x="19416" y="150"/>
                  </a:cubicBezTo>
                  <a:cubicBezTo>
                    <a:pt x="20629" y="356"/>
                    <a:pt x="21600" y="768"/>
                    <a:pt x="21357" y="1840"/>
                  </a:cubicBezTo>
                  <a:cubicBezTo>
                    <a:pt x="21115" y="2912"/>
                    <a:pt x="19658" y="4643"/>
                    <a:pt x="17474" y="6333"/>
                  </a:cubicBezTo>
                  <a:cubicBezTo>
                    <a:pt x="15290" y="8023"/>
                    <a:pt x="12377" y="9672"/>
                    <a:pt x="11528" y="11239"/>
                  </a:cubicBezTo>
                  <a:cubicBezTo>
                    <a:pt x="10679" y="12805"/>
                    <a:pt x="11892" y="14289"/>
                    <a:pt x="13106" y="15443"/>
                  </a:cubicBezTo>
                  <a:cubicBezTo>
                    <a:pt x="14319" y="16597"/>
                    <a:pt x="15533" y="17422"/>
                    <a:pt x="14683" y="18411"/>
                  </a:cubicBezTo>
                  <a:cubicBezTo>
                    <a:pt x="13834" y="19400"/>
                    <a:pt x="10921" y="20555"/>
                    <a:pt x="8130" y="21049"/>
                  </a:cubicBezTo>
                  <a:cubicBezTo>
                    <a:pt x="5339" y="21544"/>
                    <a:pt x="2670" y="21379"/>
                    <a:pt x="0" y="212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69" name="Line"/>
            <p:cNvSpPr/>
            <p:nvPr/>
          </p:nvSpPr>
          <p:spPr>
            <a:xfrm>
              <a:off x="1134692" y="1455352"/>
              <a:ext cx="214672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71" y="3019"/>
                    <a:pt x="8743" y="6039"/>
                    <a:pt x="11957" y="8710"/>
                  </a:cubicBezTo>
                  <a:cubicBezTo>
                    <a:pt x="15171" y="11381"/>
                    <a:pt x="17229" y="13703"/>
                    <a:pt x="18643" y="15794"/>
                  </a:cubicBezTo>
                  <a:cubicBezTo>
                    <a:pt x="20057" y="17884"/>
                    <a:pt x="20829" y="1974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0" name="Line"/>
            <p:cNvSpPr/>
            <p:nvPr/>
          </p:nvSpPr>
          <p:spPr>
            <a:xfrm>
              <a:off x="1306856" y="1424684"/>
              <a:ext cx="203512" cy="5669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1" h="21487" fill="norm" stroke="1" extrusionOk="0">
                  <a:moveTo>
                    <a:pt x="21501" y="0"/>
                  </a:moveTo>
                  <a:cubicBezTo>
                    <a:pt x="17721" y="1840"/>
                    <a:pt x="13941" y="3681"/>
                    <a:pt x="10971" y="5182"/>
                  </a:cubicBezTo>
                  <a:cubicBezTo>
                    <a:pt x="8001" y="6683"/>
                    <a:pt x="5841" y="7846"/>
                    <a:pt x="4356" y="9444"/>
                  </a:cubicBezTo>
                  <a:cubicBezTo>
                    <a:pt x="2871" y="11042"/>
                    <a:pt x="2061" y="13076"/>
                    <a:pt x="1386" y="14917"/>
                  </a:cubicBezTo>
                  <a:cubicBezTo>
                    <a:pt x="711" y="16757"/>
                    <a:pt x="171" y="18404"/>
                    <a:pt x="36" y="19517"/>
                  </a:cubicBezTo>
                  <a:cubicBezTo>
                    <a:pt x="-99" y="20631"/>
                    <a:pt x="171" y="21213"/>
                    <a:pt x="441" y="21406"/>
                  </a:cubicBezTo>
                  <a:cubicBezTo>
                    <a:pt x="711" y="21600"/>
                    <a:pt x="981" y="21406"/>
                    <a:pt x="1251" y="212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1" name="Line"/>
            <p:cNvSpPr/>
            <p:nvPr/>
          </p:nvSpPr>
          <p:spPr>
            <a:xfrm>
              <a:off x="1783422" y="1653217"/>
              <a:ext cx="263625" cy="474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118" fill="norm" stroke="1" extrusionOk="0">
                  <a:moveTo>
                    <a:pt x="239" y="21118"/>
                  </a:moveTo>
                  <a:cubicBezTo>
                    <a:pt x="32" y="15434"/>
                    <a:pt x="-176" y="9750"/>
                    <a:pt x="239" y="5771"/>
                  </a:cubicBezTo>
                  <a:cubicBezTo>
                    <a:pt x="655" y="1792"/>
                    <a:pt x="1693" y="-482"/>
                    <a:pt x="3355" y="86"/>
                  </a:cubicBezTo>
                  <a:cubicBezTo>
                    <a:pt x="5016" y="655"/>
                    <a:pt x="7301" y="4065"/>
                    <a:pt x="8859" y="8044"/>
                  </a:cubicBezTo>
                  <a:cubicBezTo>
                    <a:pt x="10416" y="12023"/>
                    <a:pt x="11247" y="16571"/>
                    <a:pt x="12701" y="18844"/>
                  </a:cubicBezTo>
                  <a:cubicBezTo>
                    <a:pt x="14155" y="21118"/>
                    <a:pt x="16232" y="21118"/>
                    <a:pt x="17789" y="17707"/>
                  </a:cubicBezTo>
                  <a:cubicBezTo>
                    <a:pt x="19347" y="14297"/>
                    <a:pt x="20386" y="7476"/>
                    <a:pt x="21424" y="6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2" name="Line"/>
            <p:cNvSpPr/>
            <p:nvPr/>
          </p:nvSpPr>
          <p:spPr>
            <a:xfrm>
              <a:off x="1768380" y="1846361"/>
              <a:ext cx="301667" cy="71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0970" fill="norm" stroke="1" extrusionOk="0">
                  <a:moveTo>
                    <a:pt x="2367" y="20110"/>
                  </a:moveTo>
                  <a:cubicBezTo>
                    <a:pt x="1460" y="20855"/>
                    <a:pt x="552" y="21600"/>
                    <a:pt x="189" y="20110"/>
                  </a:cubicBezTo>
                  <a:cubicBezTo>
                    <a:pt x="-174" y="18621"/>
                    <a:pt x="8" y="14897"/>
                    <a:pt x="552" y="12662"/>
                  </a:cubicBezTo>
                  <a:cubicBezTo>
                    <a:pt x="1097" y="10428"/>
                    <a:pt x="2004" y="9683"/>
                    <a:pt x="3456" y="10428"/>
                  </a:cubicBezTo>
                  <a:cubicBezTo>
                    <a:pt x="4908" y="11172"/>
                    <a:pt x="6905" y="13407"/>
                    <a:pt x="8902" y="14524"/>
                  </a:cubicBezTo>
                  <a:cubicBezTo>
                    <a:pt x="10898" y="15641"/>
                    <a:pt x="12895" y="15641"/>
                    <a:pt x="14438" y="16014"/>
                  </a:cubicBezTo>
                  <a:cubicBezTo>
                    <a:pt x="15981" y="16386"/>
                    <a:pt x="17070" y="17131"/>
                    <a:pt x="18159" y="14524"/>
                  </a:cubicBezTo>
                  <a:cubicBezTo>
                    <a:pt x="19248" y="11917"/>
                    <a:pt x="20337" y="5959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3" name="Line"/>
            <p:cNvSpPr/>
            <p:nvPr/>
          </p:nvSpPr>
          <p:spPr>
            <a:xfrm>
              <a:off x="2591391" y="1360271"/>
              <a:ext cx="168672" cy="6164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9" fill="norm" stroke="1" extrusionOk="0">
                  <a:moveTo>
                    <a:pt x="21600" y="1179"/>
                  </a:moveTo>
                  <a:cubicBezTo>
                    <a:pt x="20291" y="822"/>
                    <a:pt x="18982" y="465"/>
                    <a:pt x="17018" y="241"/>
                  </a:cubicBezTo>
                  <a:cubicBezTo>
                    <a:pt x="15055" y="18"/>
                    <a:pt x="12436" y="-71"/>
                    <a:pt x="10473" y="63"/>
                  </a:cubicBezTo>
                  <a:cubicBezTo>
                    <a:pt x="8509" y="197"/>
                    <a:pt x="7200" y="554"/>
                    <a:pt x="5891" y="1893"/>
                  </a:cubicBezTo>
                  <a:cubicBezTo>
                    <a:pt x="4582" y="3231"/>
                    <a:pt x="3273" y="5552"/>
                    <a:pt x="3109" y="7962"/>
                  </a:cubicBezTo>
                  <a:cubicBezTo>
                    <a:pt x="2945" y="10372"/>
                    <a:pt x="3927" y="12871"/>
                    <a:pt x="4418" y="14835"/>
                  </a:cubicBezTo>
                  <a:cubicBezTo>
                    <a:pt x="4909" y="16798"/>
                    <a:pt x="4909" y="18227"/>
                    <a:pt x="4909" y="19208"/>
                  </a:cubicBezTo>
                  <a:cubicBezTo>
                    <a:pt x="4909" y="20190"/>
                    <a:pt x="4909" y="20726"/>
                    <a:pt x="4091" y="21038"/>
                  </a:cubicBezTo>
                  <a:cubicBezTo>
                    <a:pt x="3273" y="21350"/>
                    <a:pt x="1636" y="21440"/>
                    <a:pt x="0" y="215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4" name="Line"/>
            <p:cNvSpPr/>
            <p:nvPr/>
          </p:nvSpPr>
          <p:spPr>
            <a:xfrm>
              <a:off x="2484056" y="1700691"/>
              <a:ext cx="253006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836" y="15300"/>
                    <a:pt x="5673" y="9000"/>
                    <a:pt x="8727" y="5400"/>
                  </a:cubicBezTo>
                  <a:cubicBezTo>
                    <a:pt x="11782" y="1800"/>
                    <a:pt x="15055" y="900"/>
                    <a:pt x="17236" y="450"/>
                  </a:cubicBezTo>
                  <a:cubicBezTo>
                    <a:pt x="19418" y="0"/>
                    <a:pt x="20509" y="0"/>
                    <a:pt x="21055" y="0"/>
                  </a:cubicBezTo>
                  <a:cubicBezTo>
                    <a:pt x="21600" y="0"/>
                    <a:pt x="216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5" name="Line"/>
            <p:cNvSpPr/>
            <p:nvPr/>
          </p:nvSpPr>
          <p:spPr>
            <a:xfrm>
              <a:off x="2935974" y="1435151"/>
              <a:ext cx="199764" cy="542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5" h="21342" fill="norm" stroke="1" extrusionOk="0">
                  <a:moveTo>
                    <a:pt x="21105" y="1698"/>
                  </a:moveTo>
                  <a:cubicBezTo>
                    <a:pt x="20295" y="1096"/>
                    <a:pt x="19485" y="493"/>
                    <a:pt x="18405" y="191"/>
                  </a:cubicBezTo>
                  <a:cubicBezTo>
                    <a:pt x="17325" y="-110"/>
                    <a:pt x="15975" y="-110"/>
                    <a:pt x="14085" y="593"/>
                  </a:cubicBezTo>
                  <a:cubicBezTo>
                    <a:pt x="12195" y="1297"/>
                    <a:pt x="9765" y="2703"/>
                    <a:pt x="7200" y="4863"/>
                  </a:cubicBezTo>
                  <a:cubicBezTo>
                    <a:pt x="4635" y="7023"/>
                    <a:pt x="1935" y="9937"/>
                    <a:pt x="720" y="12498"/>
                  </a:cubicBezTo>
                  <a:cubicBezTo>
                    <a:pt x="-495" y="15060"/>
                    <a:pt x="-225" y="17270"/>
                    <a:pt x="1935" y="18777"/>
                  </a:cubicBezTo>
                  <a:cubicBezTo>
                    <a:pt x="4095" y="20284"/>
                    <a:pt x="8145" y="21088"/>
                    <a:pt x="11250" y="21289"/>
                  </a:cubicBezTo>
                  <a:cubicBezTo>
                    <a:pt x="14355" y="21490"/>
                    <a:pt x="16515" y="21088"/>
                    <a:pt x="18675" y="206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6" name="Line"/>
            <p:cNvSpPr/>
            <p:nvPr/>
          </p:nvSpPr>
          <p:spPr>
            <a:xfrm>
              <a:off x="3266073" y="1616355"/>
              <a:ext cx="27600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2724"/>
                    <a:pt x="6400" y="5449"/>
                    <a:pt x="9000" y="8270"/>
                  </a:cubicBezTo>
                  <a:cubicBezTo>
                    <a:pt x="11600" y="11092"/>
                    <a:pt x="13600" y="14011"/>
                    <a:pt x="15600" y="16249"/>
                  </a:cubicBezTo>
                  <a:cubicBezTo>
                    <a:pt x="17600" y="18486"/>
                    <a:pt x="19600" y="200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7" name="Line"/>
            <p:cNvSpPr/>
            <p:nvPr/>
          </p:nvSpPr>
          <p:spPr>
            <a:xfrm>
              <a:off x="3312074" y="1599545"/>
              <a:ext cx="222339" cy="3388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1" fill="norm" stroke="1" extrusionOk="0">
                  <a:moveTo>
                    <a:pt x="21600" y="581"/>
                  </a:moveTo>
                  <a:cubicBezTo>
                    <a:pt x="20110" y="256"/>
                    <a:pt x="18621" y="-69"/>
                    <a:pt x="17379" y="12"/>
                  </a:cubicBezTo>
                  <a:cubicBezTo>
                    <a:pt x="16138" y="93"/>
                    <a:pt x="15145" y="581"/>
                    <a:pt x="13034" y="2936"/>
                  </a:cubicBezTo>
                  <a:cubicBezTo>
                    <a:pt x="10924" y="5290"/>
                    <a:pt x="7697" y="9513"/>
                    <a:pt x="5338" y="12923"/>
                  </a:cubicBezTo>
                  <a:cubicBezTo>
                    <a:pt x="2979" y="16334"/>
                    <a:pt x="1490" y="18933"/>
                    <a:pt x="0" y="215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8" name="Line"/>
            <p:cNvSpPr/>
            <p:nvPr/>
          </p:nvSpPr>
          <p:spPr>
            <a:xfrm>
              <a:off x="3235406" y="1455352"/>
              <a:ext cx="337342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764" y="19800"/>
                    <a:pt x="7527" y="18000"/>
                    <a:pt x="10800" y="17100"/>
                  </a:cubicBezTo>
                  <a:cubicBezTo>
                    <a:pt x="14073" y="16200"/>
                    <a:pt x="16855" y="16200"/>
                    <a:pt x="18573" y="13500"/>
                  </a:cubicBezTo>
                  <a:cubicBezTo>
                    <a:pt x="20291" y="10800"/>
                    <a:pt x="20945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79" name="Line"/>
            <p:cNvSpPr/>
            <p:nvPr/>
          </p:nvSpPr>
          <p:spPr>
            <a:xfrm>
              <a:off x="3503745" y="1383941"/>
              <a:ext cx="90127" cy="144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9" h="20988" fill="norm" stroke="1" extrusionOk="0">
                  <a:moveTo>
                    <a:pt x="0" y="351"/>
                  </a:moveTo>
                  <a:cubicBezTo>
                    <a:pt x="3000" y="-22"/>
                    <a:pt x="6000" y="-394"/>
                    <a:pt x="9600" y="909"/>
                  </a:cubicBezTo>
                  <a:cubicBezTo>
                    <a:pt x="13200" y="2213"/>
                    <a:pt x="17400" y="5192"/>
                    <a:pt x="19500" y="7613"/>
                  </a:cubicBezTo>
                  <a:cubicBezTo>
                    <a:pt x="21600" y="10034"/>
                    <a:pt x="21600" y="11896"/>
                    <a:pt x="20100" y="13572"/>
                  </a:cubicBezTo>
                  <a:cubicBezTo>
                    <a:pt x="18600" y="15247"/>
                    <a:pt x="15600" y="16737"/>
                    <a:pt x="12900" y="18040"/>
                  </a:cubicBezTo>
                  <a:cubicBezTo>
                    <a:pt x="10200" y="19344"/>
                    <a:pt x="7800" y="20461"/>
                    <a:pt x="7200" y="20834"/>
                  </a:cubicBezTo>
                  <a:cubicBezTo>
                    <a:pt x="6600" y="21206"/>
                    <a:pt x="7800" y="20834"/>
                    <a:pt x="9000" y="20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0" name="Line"/>
            <p:cNvSpPr/>
            <p:nvPr/>
          </p:nvSpPr>
          <p:spPr>
            <a:xfrm>
              <a:off x="3649415" y="1463018"/>
              <a:ext cx="162141" cy="562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4" h="21530" fill="norm" stroke="1" extrusionOk="0">
                  <a:moveTo>
                    <a:pt x="7855" y="0"/>
                  </a:moveTo>
                  <a:cubicBezTo>
                    <a:pt x="9491" y="98"/>
                    <a:pt x="11127" y="195"/>
                    <a:pt x="13091" y="1026"/>
                  </a:cubicBezTo>
                  <a:cubicBezTo>
                    <a:pt x="15055" y="1857"/>
                    <a:pt x="17345" y="3421"/>
                    <a:pt x="18982" y="5571"/>
                  </a:cubicBezTo>
                  <a:cubicBezTo>
                    <a:pt x="20618" y="7721"/>
                    <a:pt x="21600" y="10458"/>
                    <a:pt x="19800" y="13195"/>
                  </a:cubicBezTo>
                  <a:cubicBezTo>
                    <a:pt x="18000" y="15931"/>
                    <a:pt x="13418" y="18668"/>
                    <a:pt x="10309" y="20085"/>
                  </a:cubicBezTo>
                  <a:cubicBezTo>
                    <a:pt x="7200" y="21502"/>
                    <a:pt x="5564" y="21600"/>
                    <a:pt x="4091" y="21502"/>
                  </a:cubicBezTo>
                  <a:cubicBezTo>
                    <a:pt x="2618" y="21405"/>
                    <a:pt x="1309" y="21111"/>
                    <a:pt x="0" y="20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1" name="Line"/>
            <p:cNvSpPr/>
            <p:nvPr/>
          </p:nvSpPr>
          <p:spPr>
            <a:xfrm>
              <a:off x="3319741" y="2153034"/>
              <a:ext cx="14896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2" h="21600" fill="norm" stroke="1" extrusionOk="0">
                  <a:moveTo>
                    <a:pt x="0" y="0"/>
                  </a:moveTo>
                  <a:cubicBezTo>
                    <a:pt x="7200" y="3600"/>
                    <a:pt x="14400" y="7200"/>
                    <a:pt x="18000" y="10533"/>
                  </a:cubicBezTo>
                  <a:cubicBezTo>
                    <a:pt x="21600" y="13867"/>
                    <a:pt x="21600" y="16933"/>
                    <a:pt x="19800" y="18867"/>
                  </a:cubicBezTo>
                  <a:cubicBezTo>
                    <a:pt x="18000" y="20800"/>
                    <a:pt x="14400" y="21600"/>
                    <a:pt x="10800" y="21600"/>
                  </a:cubicBezTo>
                  <a:cubicBezTo>
                    <a:pt x="7200" y="21600"/>
                    <a:pt x="3600" y="20800"/>
                    <a:pt x="0" y="20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2" name="Line"/>
            <p:cNvSpPr/>
            <p:nvPr/>
          </p:nvSpPr>
          <p:spPr>
            <a:xfrm>
              <a:off x="3226274" y="2160759"/>
              <a:ext cx="193137" cy="145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9" h="21219" fill="norm" stroke="1" extrusionOk="0">
                  <a:moveTo>
                    <a:pt x="6132" y="11164"/>
                  </a:moveTo>
                  <a:cubicBezTo>
                    <a:pt x="4711" y="10791"/>
                    <a:pt x="3290" y="10419"/>
                    <a:pt x="2153" y="11722"/>
                  </a:cubicBezTo>
                  <a:cubicBezTo>
                    <a:pt x="1016" y="13026"/>
                    <a:pt x="163" y="16005"/>
                    <a:pt x="21" y="16378"/>
                  </a:cubicBezTo>
                  <a:cubicBezTo>
                    <a:pt x="-121" y="16750"/>
                    <a:pt x="447" y="14516"/>
                    <a:pt x="2295" y="11536"/>
                  </a:cubicBezTo>
                  <a:cubicBezTo>
                    <a:pt x="4142" y="8557"/>
                    <a:pt x="7268" y="4833"/>
                    <a:pt x="9542" y="2598"/>
                  </a:cubicBezTo>
                  <a:cubicBezTo>
                    <a:pt x="11816" y="364"/>
                    <a:pt x="13237" y="-381"/>
                    <a:pt x="14232" y="178"/>
                  </a:cubicBezTo>
                  <a:cubicBezTo>
                    <a:pt x="15226" y="736"/>
                    <a:pt x="15795" y="2598"/>
                    <a:pt x="16932" y="6322"/>
                  </a:cubicBezTo>
                  <a:cubicBezTo>
                    <a:pt x="18068" y="10047"/>
                    <a:pt x="19774" y="15633"/>
                    <a:pt x="21479" y="21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3" name="Line"/>
            <p:cNvSpPr/>
            <p:nvPr/>
          </p:nvSpPr>
          <p:spPr>
            <a:xfrm>
              <a:off x="3181738" y="2912051"/>
              <a:ext cx="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4" name="Line"/>
            <p:cNvSpPr/>
            <p:nvPr/>
          </p:nvSpPr>
          <p:spPr>
            <a:xfrm>
              <a:off x="3181738" y="2770106"/>
              <a:ext cx="30668" cy="26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02" fill="norm" stroke="1" extrusionOk="0">
                  <a:moveTo>
                    <a:pt x="0" y="20702"/>
                  </a:moveTo>
                  <a:cubicBezTo>
                    <a:pt x="1800" y="10884"/>
                    <a:pt x="3600" y="1066"/>
                    <a:pt x="7200" y="84"/>
                  </a:cubicBezTo>
                  <a:cubicBezTo>
                    <a:pt x="10800" y="-898"/>
                    <a:pt x="16200" y="6957"/>
                    <a:pt x="21600" y="14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5" name="Line"/>
            <p:cNvSpPr/>
            <p:nvPr/>
          </p:nvSpPr>
          <p:spPr>
            <a:xfrm>
              <a:off x="3243072" y="2820049"/>
              <a:ext cx="130338" cy="163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6" fill="norm" stroke="1" extrusionOk="0">
                  <a:moveTo>
                    <a:pt x="0" y="0"/>
                  </a:moveTo>
                  <a:cubicBezTo>
                    <a:pt x="1694" y="2991"/>
                    <a:pt x="3388" y="5982"/>
                    <a:pt x="4235" y="9138"/>
                  </a:cubicBezTo>
                  <a:cubicBezTo>
                    <a:pt x="5082" y="12295"/>
                    <a:pt x="5082" y="15618"/>
                    <a:pt x="4447" y="17945"/>
                  </a:cubicBezTo>
                  <a:cubicBezTo>
                    <a:pt x="3812" y="20271"/>
                    <a:pt x="2541" y="21600"/>
                    <a:pt x="1906" y="21102"/>
                  </a:cubicBezTo>
                  <a:cubicBezTo>
                    <a:pt x="1271" y="20603"/>
                    <a:pt x="1271" y="18277"/>
                    <a:pt x="1906" y="16283"/>
                  </a:cubicBezTo>
                  <a:cubicBezTo>
                    <a:pt x="2541" y="14289"/>
                    <a:pt x="3812" y="12628"/>
                    <a:pt x="5929" y="11298"/>
                  </a:cubicBezTo>
                  <a:cubicBezTo>
                    <a:pt x="8047" y="9969"/>
                    <a:pt x="11012" y="8972"/>
                    <a:pt x="13765" y="10302"/>
                  </a:cubicBezTo>
                  <a:cubicBezTo>
                    <a:pt x="16518" y="11631"/>
                    <a:pt x="19059" y="15286"/>
                    <a:pt x="21600" y="189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6" name="Line"/>
            <p:cNvSpPr/>
            <p:nvPr/>
          </p:nvSpPr>
          <p:spPr>
            <a:xfrm>
              <a:off x="3375155" y="2669268"/>
              <a:ext cx="151592" cy="3321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4" h="21430" fill="norm" stroke="1" extrusionOk="0">
                  <a:moveTo>
                    <a:pt x="10554" y="15169"/>
                  </a:moveTo>
                  <a:cubicBezTo>
                    <a:pt x="10554" y="14345"/>
                    <a:pt x="10554" y="13521"/>
                    <a:pt x="9654" y="13273"/>
                  </a:cubicBezTo>
                  <a:cubicBezTo>
                    <a:pt x="8754" y="13026"/>
                    <a:pt x="6954" y="13356"/>
                    <a:pt x="5154" y="14427"/>
                  </a:cubicBezTo>
                  <a:cubicBezTo>
                    <a:pt x="3354" y="15499"/>
                    <a:pt x="1554" y="17313"/>
                    <a:pt x="654" y="18632"/>
                  </a:cubicBezTo>
                  <a:cubicBezTo>
                    <a:pt x="-246" y="19951"/>
                    <a:pt x="-246" y="20776"/>
                    <a:pt x="834" y="21188"/>
                  </a:cubicBezTo>
                  <a:cubicBezTo>
                    <a:pt x="1914" y="21600"/>
                    <a:pt x="4074" y="21600"/>
                    <a:pt x="7314" y="20281"/>
                  </a:cubicBezTo>
                  <a:cubicBezTo>
                    <a:pt x="10554" y="18962"/>
                    <a:pt x="14874" y="16324"/>
                    <a:pt x="17394" y="13438"/>
                  </a:cubicBezTo>
                  <a:cubicBezTo>
                    <a:pt x="19914" y="10553"/>
                    <a:pt x="20634" y="7420"/>
                    <a:pt x="20994" y="5359"/>
                  </a:cubicBezTo>
                  <a:cubicBezTo>
                    <a:pt x="21354" y="3298"/>
                    <a:pt x="21354" y="2308"/>
                    <a:pt x="20814" y="1484"/>
                  </a:cubicBezTo>
                  <a:cubicBezTo>
                    <a:pt x="20274" y="660"/>
                    <a:pt x="19194" y="0"/>
                    <a:pt x="18114" y="0"/>
                  </a:cubicBezTo>
                  <a:cubicBezTo>
                    <a:pt x="17034" y="0"/>
                    <a:pt x="15954" y="660"/>
                    <a:pt x="15234" y="2556"/>
                  </a:cubicBezTo>
                  <a:cubicBezTo>
                    <a:pt x="14514" y="4452"/>
                    <a:pt x="14154" y="7585"/>
                    <a:pt x="15234" y="10553"/>
                  </a:cubicBezTo>
                  <a:cubicBezTo>
                    <a:pt x="16314" y="13521"/>
                    <a:pt x="18834" y="16324"/>
                    <a:pt x="21354" y="19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7" name="Line"/>
            <p:cNvSpPr/>
            <p:nvPr/>
          </p:nvSpPr>
          <p:spPr>
            <a:xfrm>
              <a:off x="3572747" y="2942718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8" name="Line"/>
            <p:cNvSpPr/>
            <p:nvPr/>
          </p:nvSpPr>
          <p:spPr>
            <a:xfrm>
              <a:off x="3834557" y="2850716"/>
              <a:ext cx="83199" cy="1456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862" fill="norm" stroke="1" extrusionOk="0">
                  <a:moveTo>
                    <a:pt x="3636" y="3295"/>
                  </a:moveTo>
                  <a:cubicBezTo>
                    <a:pt x="1673" y="4759"/>
                    <a:pt x="-291" y="6224"/>
                    <a:pt x="36" y="9336"/>
                  </a:cubicBezTo>
                  <a:cubicBezTo>
                    <a:pt x="364" y="12447"/>
                    <a:pt x="2982" y="17207"/>
                    <a:pt x="5927" y="19403"/>
                  </a:cubicBezTo>
                  <a:cubicBezTo>
                    <a:pt x="8873" y="21600"/>
                    <a:pt x="12145" y="21234"/>
                    <a:pt x="14436" y="18854"/>
                  </a:cubicBezTo>
                  <a:cubicBezTo>
                    <a:pt x="16727" y="16475"/>
                    <a:pt x="18036" y="12081"/>
                    <a:pt x="19018" y="8603"/>
                  </a:cubicBezTo>
                  <a:cubicBezTo>
                    <a:pt x="20000" y="5125"/>
                    <a:pt x="20654" y="2563"/>
                    <a:pt x="2130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89" name="Line"/>
            <p:cNvSpPr/>
            <p:nvPr/>
          </p:nvSpPr>
          <p:spPr>
            <a:xfrm>
              <a:off x="3948379" y="2851155"/>
              <a:ext cx="153381" cy="14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2" h="20838" fill="norm" stroke="1" extrusionOk="0">
                  <a:moveTo>
                    <a:pt x="12754" y="1054"/>
                  </a:moveTo>
                  <a:cubicBezTo>
                    <a:pt x="10983" y="309"/>
                    <a:pt x="9213" y="-436"/>
                    <a:pt x="7796" y="309"/>
                  </a:cubicBezTo>
                  <a:cubicBezTo>
                    <a:pt x="6380" y="1054"/>
                    <a:pt x="5318" y="3288"/>
                    <a:pt x="4255" y="5709"/>
                  </a:cubicBezTo>
                  <a:cubicBezTo>
                    <a:pt x="3193" y="8130"/>
                    <a:pt x="2131" y="10736"/>
                    <a:pt x="1245" y="13343"/>
                  </a:cubicBezTo>
                  <a:cubicBezTo>
                    <a:pt x="360" y="15950"/>
                    <a:pt x="-348" y="18557"/>
                    <a:pt x="183" y="19861"/>
                  </a:cubicBezTo>
                  <a:cubicBezTo>
                    <a:pt x="714" y="21164"/>
                    <a:pt x="2485" y="21164"/>
                    <a:pt x="4432" y="19861"/>
                  </a:cubicBezTo>
                  <a:cubicBezTo>
                    <a:pt x="6380" y="18557"/>
                    <a:pt x="8504" y="15950"/>
                    <a:pt x="10098" y="13902"/>
                  </a:cubicBezTo>
                  <a:cubicBezTo>
                    <a:pt x="11691" y="11854"/>
                    <a:pt x="12754" y="10364"/>
                    <a:pt x="13639" y="10923"/>
                  </a:cubicBezTo>
                  <a:cubicBezTo>
                    <a:pt x="14524" y="11481"/>
                    <a:pt x="15232" y="14088"/>
                    <a:pt x="16472" y="14461"/>
                  </a:cubicBezTo>
                  <a:cubicBezTo>
                    <a:pt x="17711" y="14833"/>
                    <a:pt x="19481" y="12971"/>
                    <a:pt x="21252" y="111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0" name="Line"/>
            <p:cNvSpPr/>
            <p:nvPr/>
          </p:nvSpPr>
          <p:spPr>
            <a:xfrm>
              <a:off x="4117092" y="2812382"/>
              <a:ext cx="168672" cy="201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80" fill="norm" stroke="1" extrusionOk="0">
                  <a:moveTo>
                    <a:pt x="0" y="7290"/>
                  </a:moveTo>
                  <a:cubicBezTo>
                    <a:pt x="1636" y="7290"/>
                    <a:pt x="3273" y="7290"/>
                    <a:pt x="5727" y="8910"/>
                  </a:cubicBezTo>
                  <a:cubicBezTo>
                    <a:pt x="8182" y="10530"/>
                    <a:pt x="11455" y="13770"/>
                    <a:pt x="12927" y="16335"/>
                  </a:cubicBezTo>
                  <a:cubicBezTo>
                    <a:pt x="14400" y="18900"/>
                    <a:pt x="14073" y="20790"/>
                    <a:pt x="13255" y="21195"/>
                  </a:cubicBezTo>
                  <a:cubicBezTo>
                    <a:pt x="12436" y="21600"/>
                    <a:pt x="11127" y="20520"/>
                    <a:pt x="10473" y="18630"/>
                  </a:cubicBezTo>
                  <a:cubicBezTo>
                    <a:pt x="9818" y="16740"/>
                    <a:pt x="9818" y="14040"/>
                    <a:pt x="11782" y="10800"/>
                  </a:cubicBezTo>
                  <a:cubicBezTo>
                    <a:pt x="13745" y="7560"/>
                    <a:pt x="17673" y="37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1" name="Line"/>
            <p:cNvSpPr/>
            <p:nvPr/>
          </p:nvSpPr>
          <p:spPr>
            <a:xfrm>
              <a:off x="1232889" y="2244707"/>
              <a:ext cx="62807" cy="521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4" h="21508" fill="norm" stroke="1" extrusionOk="0">
                  <a:moveTo>
                    <a:pt x="5682" y="962"/>
                  </a:moveTo>
                  <a:cubicBezTo>
                    <a:pt x="3090" y="435"/>
                    <a:pt x="498" y="-92"/>
                    <a:pt x="66" y="13"/>
                  </a:cubicBezTo>
                  <a:cubicBezTo>
                    <a:pt x="-366" y="119"/>
                    <a:pt x="1362" y="856"/>
                    <a:pt x="4386" y="2911"/>
                  </a:cubicBezTo>
                  <a:cubicBezTo>
                    <a:pt x="7410" y="4966"/>
                    <a:pt x="11730" y="8337"/>
                    <a:pt x="14754" y="11656"/>
                  </a:cubicBezTo>
                  <a:cubicBezTo>
                    <a:pt x="17778" y="14975"/>
                    <a:pt x="19506" y="18242"/>
                    <a:pt x="21234" y="21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2" name="Line"/>
            <p:cNvSpPr/>
            <p:nvPr/>
          </p:nvSpPr>
          <p:spPr>
            <a:xfrm>
              <a:off x="1159438" y="2207845"/>
              <a:ext cx="212927" cy="1675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454" fill="norm" stroke="1" extrusionOk="0">
                  <a:moveTo>
                    <a:pt x="11395" y="11636"/>
                  </a:moveTo>
                  <a:cubicBezTo>
                    <a:pt x="8824" y="12618"/>
                    <a:pt x="6253" y="13599"/>
                    <a:pt x="4324" y="15236"/>
                  </a:cubicBezTo>
                  <a:cubicBezTo>
                    <a:pt x="2395" y="16872"/>
                    <a:pt x="1110" y="19163"/>
                    <a:pt x="467" y="19490"/>
                  </a:cubicBezTo>
                  <a:cubicBezTo>
                    <a:pt x="-176" y="19818"/>
                    <a:pt x="-176" y="18181"/>
                    <a:pt x="595" y="14909"/>
                  </a:cubicBezTo>
                  <a:cubicBezTo>
                    <a:pt x="1367" y="11636"/>
                    <a:pt x="2910" y="6727"/>
                    <a:pt x="4324" y="3781"/>
                  </a:cubicBezTo>
                  <a:cubicBezTo>
                    <a:pt x="5738" y="836"/>
                    <a:pt x="7024" y="-146"/>
                    <a:pt x="8053" y="18"/>
                  </a:cubicBezTo>
                  <a:cubicBezTo>
                    <a:pt x="9081" y="181"/>
                    <a:pt x="9853" y="1490"/>
                    <a:pt x="12038" y="5254"/>
                  </a:cubicBezTo>
                  <a:cubicBezTo>
                    <a:pt x="14224" y="9018"/>
                    <a:pt x="17824" y="15236"/>
                    <a:pt x="21424" y="2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3" name="Line"/>
            <p:cNvSpPr/>
            <p:nvPr/>
          </p:nvSpPr>
          <p:spPr>
            <a:xfrm>
              <a:off x="838514" y="2841686"/>
              <a:ext cx="404172" cy="627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559" fill="norm" stroke="1" extrusionOk="0">
                  <a:moveTo>
                    <a:pt x="7951" y="7949"/>
                  </a:moveTo>
                  <a:cubicBezTo>
                    <a:pt x="7546" y="7598"/>
                    <a:pt x="7141" y="7247"/>
                    <a:pt x="6128" y="7203"/>
                  </a:cubicBezTo>
                  <a:cubicBezTo>
                    <a:pt x="5116" y="7159"/>
                    <a:pt x="3496" y="7422"/>
                    <a:pt x="2281" y="8300"/>
                  </a:cubicBezTo>
                  <a:cubicBezTo>
                    <a:pt x="1066" y="9179"/>
                    <a:pt x="256" y="10671"/>
                    <a:pt x="54" y="11813"/>
                  </a:cubicBezTo>
                  <a:cubicBezTo>
                    <a:pt x="-149" y="12954"/>
                    <a:pt x="256" y="13744"/>
                    <a:pt x="796" y="14183"/>
                  </a:cubicBezTo>
                  <a:cubicBezTo>
                    <a:pt x="1336" y="14622"/>
                    <a:pt x="2011" y="14710"/>
                    <a:pt x="3159" y="13481"/>
                  </a:cubicBezTo>
                  <a:cubicBezTo>
                    <a:pt x="4306" y="12252"/>
                    <a:pt x="5926" y="9705"/>
                    <a:pt x="6601" y="7379"/>
                  </a:cubicBezTo>
                  <a:cubicBezTo>
                    <a:pt x="7276" y="5052"/>
                    <a:pt x="7006" y="2944"/>
                    <a:pt x="6669" y="1671"/>
                  </a:cubicBezTo>
                  <a:cubicBezTo>
                    <a:pt x="6331" y="398"/>
                    <a:pt x="5926" y="-41"/>
                    <a:pt x="5589" y="3"/>
                  </a:cubicBezTo>
                  <a:cubicBezTo>
                    <a:pt x="5251" y="47"/>
                    <a:pt x="4981" y="574"/>
                    <a:pt x="4981" y="2022"/>
                  </a:cubicBezTo>
                  <a:cubicBezTo>
                    <a:pt x="4981" y="3471"/>
                    <a:pt x="5251" y="5842"/>
                    <a:pt x="5859" y="7686"/>
                  </a:cubicBezTo>
                  <a:cubicBezTo>
                    <a:pt x="6466" y="9530"/>
                    <a:pt x="7411" y="10847"/>
                    <a:pt x="8221" y="11549"/>
                  </a:cubicBezTo>
                  <a:cubicBezTo>
                    <a:pt x="9031" y="12252"/>
                    <a:pt x="9706" y="12339"/>
                    <a:pt x="10246" y="12164"/>
                  </a:cubicBezTo>
                  <a:cubicBezTo>
                    <a:pt x="10786" y="11988"/>
                    <a:pt x="11191" y="11549"/>
                    <a:pt x="11529" y="11066"/>
                  </a:cubicBezTo>
                  <a:cubicBezTo>
                    <a:pt x="11866" y="10583"/>
                    <a:pt x="12136" y="10057"/>
                    <a:pt x="12271" y="9398"/>
                  </a:cubicBezTo>
                  <a:cubicBezTo>
                    <a:pt x="12406" y="8739"/>
                    <a:pt x="12406" y="7949"/>
                    <a:pt x="12069" y="7510"/>
                  </a:cubicBezTo>
                  <a:cubicBezTo>
                    <a:pt x="11731" y="7071"/>
                    <a:pt x="11056" y="6983"/>
                    <a:pt x="10516" y="7466"/>
                  </a:cubicBezTo>
                  <a:cubicBezTo>
                    <a:pt x="9976" y="7949"/>
                    <a:pt x="9571" y="9003"/>
                    <a:pt x="9504" y="9969"/>
                  </a:cubicBezTo>
                  <a:cubicBezTo>
                    <a:pt x="9436" y="10935"/>
                    <a:pt x="9706" y="11813"/>
                    <a:pt x="10381" y="12471"/>
                  </a:cubicBezTo>
                  <a:cubicBezTo>
                    <a:pt x="11056" y="13130"/>
                    <a:pt x="12136" y="13569"/>
                    <a:pt x="13013" y="13744"/>
                  </a:cubicBezTo>
                  <a:cubicBezTo>
                    <a:pt x="13891" y="13920"/>
                    <a:pt x="14566" y="13832"/>
                    <a:pt x="15106" y="13613"/>
                  </a:cubicBezTo>
                  <a:cubicBezTo>
                    <a:pt x="15646" y="13393"/>
                    <a:pt x="16051" y="13042"/>
                    <a:pt x="16388" y="12603"/>
                  </a:cubicBezTo>
                  <a:cubicBezTo>
                    <a:pt x="16726" y="12164"/>
                    <a:pt x="16996" y="11637"/>
                    <a:pt x="17131" y="11769"/>
                  </a:cubicBezTo>
                  <a:cubicBezTo>
                    <a:pt x="17266" y="11900"/>
                    <a:pt x="17266" y="12691"/>
                    <a:pt x="17333" y="14227"/>
                  </a:cubicBezTo>
                  <a:cubicBezTo>
                    <a:pt x="17401" y="15764"/>
                    <a:pt x="17536" y="18047"/>
                    <a:pt x="17603" y="19496"/>
                  </a:cubicBezTo>
                  <a:cubicBezTo>
                    <a:pt x="17671" y="20944"/>
                    <a:pt x="17671" y="21559"/>
                    <a:pt x="17671" y="21559"/>
                  </a:cubicBezTo>
                  <a:cubicBezTo>
                    <a:pt x="17671" y="21559"/>
                    <a:pt x="17671" y="20944"/>
                    <a:pt x="17603" y="19100"/>
                  </a:cubicBezTo>
                  <a:cubicBezTo>
                    <a:pt x="17536" y="17257"/>
                    <a:pt x="17401" y="14183"/>
                    <a:pt x="17401" y="11857"/>
                  </a:cubicBezTo>
                  <a:cubicBezTo>
                    <a:pt x="17401" y="9530"/>
                    <a:pt x="17536" y="7949"/>
                    <a:pt x="17806" y="6939"/>
                  </a:cubicBezTo>
                  <a:cubicBezTo>
                    <a:pt x="18076" y="5930"/>
                    <a:pt x="18481" y="5491"/>
                    <a:pt x="19021" y="5227"/>
                  </a:cubicBezTo>
                  <a:cubicBezTo>
                    <a:pt x="19561" y="4964"/>
                    <a:pt x="20236" y="4876"/>
                    <a:pt x="20708" y="5052"/>
                  </a:cubicBezTo>
                  <a:cubicBezTo>
                    <a:pt x="21181" y="5227"/>
                    <a:pt x="21451" y="5666"/>
                    <a:pt x="21316" y="6457"/>
                  </a:cubicBezTo>
                  <a:cubicBezTo>
                    <a:pt x="21181" y="7247"/>
                    <a:pt x="20641" y="8388"/>
                    <a:pt x="19696" y="9398"/>
                  </a:cubicBezTo>
                  <a:cubicBezTo>
                    <a:pt x="18751" y="10408"/>
                    <a:pt x="17401" y="11286"/>
                    <a:pt x="16051" y="12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4" name="Line"/>
            <p:cNvSpPr/>
            <p:nvPr/>
          </p:nvSpPr>
          <p:spPr>
            <a:xfrm>
              <a:off x="1311029" y="3096055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5" name="Line"/>
            <p:cNvSpPr/>
            <p:nvPr/>
          </p:nvSpPr>
          <p:spPr>
            <a:xfrm>
              <a:off x="1510367" y="3011720"/>
              <a:ext cx="138004" cy="1712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00" y="6125"/>
                    <a:pt x="6400" y="12251"/>
                    <a:pt x="8800" y="16119"/>
                  </a:cubicBezTo>
                  <a:cubicBezTo>
                    <a:pt x="11200" y="19988"/>
                    <a:pt x="12800" y="21600"/>
                    <a:pt x="14000" y="21600"/>
                  </a:cubicBezTo>
                  <a:cubicBezTo>
                    <a:pt x="15200" y="21600"/>
                    <a:pt x="16000" y="19988"/>
                    <a:pt x="16600" y="16764"/>
                  </a:cubicBezTo>
                  <a:cubicBezTo>
                    <a:pt x="17200" y="13540"/>
                    <a:pt x="17600" y="8704"/>
                    <a:pt x="18400" y="5642"/>
                  </a:cubicBezTo>
                  <a:cubicBezTo>
                    <a:pt x="19200" y="2579"/>
                    <a:pt x="20400" y="129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6" name="Line"/>
            <p:cNvSpPr/>
            <p:nvPr/>
          </p:nvSpPr>
          <p:spPr>
            <a:xfrm>
              <a:off x="1691948" y="3027054"/>
              <a:ext cx="132760" cy="14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1" h="21274" fill="norm" stroke="1" extrusionOk="0">
                  <a:moveTo>
                    <a:pt x="6499" y="0"/>
                  </a:moveTo>
                  <a:cubicBezTo>
                    <a:pt x="4054" y="5400"/>
                    <a:pt x="1609" y="10800"/>
                    <a:pt x="590" y="14657"/>
                  </a:cubicBezTo>
                  <a:cubicBezTo>
                    <a:pt x="-429" y="18514"/>
                    <a:pt x="-21" y="20829"/>
                    <a:pt x="997" y="21214"/>
                  </a:cubicBezTo>
                  <a:cubicBezTo>
                    <a:pt x="2016" y="21600"/>
                    <a:pt x="3646" y="20057"/>
                    <a:pt x="4869" y="18129"/>
                  </a:cubicBezTo>
                  <a:cubicBezTo>
                    <a:pt x="6092" y="16200"/>
                    <a:pt x="6907" y="13886"/>
                    <a:pt x="7518" y="11764"/>
                  </a:cubicBezTo>
                  <a:cubicBezTo>
                    <a:pt x="8129" y="9643"/>
                    <a:pt x="8537" y="7714"/>
                    <a:pt x="9148" y="8100"/>
                  </a:cubicBezTo>
                  <a:cubicBezTo>
                    <a:pt x="9760" y="8486"/>
                    <a:pt x="10575" y="11186"/>
                    <a:pt x="12001" y="12921"/>
                  </a:cubicBezTo>
                  <a:cubicBezTo>
                    <a:pt x="13428" y="14657"/>
                    <a:pt x="15465" y="15429"/>
                    <a:pt x="17096" y="15043"/>
                  </a:cubicBezTo>
                  <a:cubicBezTo>
                    <a:pt x="18726" y="14657"/>
                    <a:pt x="19948" y="13114"/>
                    <a:pt x="21171" y="11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597" name="Line"/>
            <p:cNvSpPr/>
            <p:nvPr/>
          </p:nvSpPr>
          <p:spPr>
            <a:xfrm>
              <a:off x="1855375" y="2965719"/>
              <a:ext cx="122670" cy="2176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8288"/>
                  </a:moveTo>
                  <a:cubicBezTo>
                    <a:pt x="1350" y="7284"/>
                    <a:pt x="2700" y="6279"/>
                    <a:pt x="4050" y="6405"/>
                  </a:cubicBezTo>
                  <a:cubicBezTo>
                    <a:pt x="5400" y="6530"/>
                    <a:pt x="6750" y="7786"/>
                    <a:pt x="8325" y="9921"/>
                  </a:cubicBezTo>
                  <a:cubicBezTo>
                    <a:pt x="9900" y="12056"/>
                    <a:pt x="11700" y="15070"/>
                    <a:pt x="12375" y="17330"/>
                  </a:cubicBezTo>
                  <a:cubicBezTo>
                    <a:pt x="13050" y="19591"/>
                    <a:pt x="12600" y="21098"/>
                    <a:pt x="11700" y="21349"/>
                  </a:cubicBezTo>
                  <a:cubicBezTo>
                    <a:pt x="10800" y="21600"/>
                    <a:pt x="9450" y="20595"/>
                    <a:pt x="8550" y="18084"/>
                  </a:cubicBezTo>
                  <a:cubicBezTo>
                    <a:pt x="7650" y="15572"/>
                    <a:pt x="7200" y="11553"/>
                    <a:pt x="9450" y="8288"/>
                  </a:cubicBezTo>
                  <a:cubicBezTo>
                    <a:pt x="11700" y="5023"/>
                    <a:pt x="16650" y="251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59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2311669" y="1143653"/>
              <a:ext cx="641225" cy="966463"/>
            </a:xfrm>
            <a:prstGeom prst="rect">
              <a:avLst/>
            </a:prstGeom>
            <a:effectLst/>
          </p:spPr>
        </p:pic>
        <p:pic>
          <p:nvPicPr>
            <p:cNvPr id="60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2826496" y="1026375"/>
              <a:ext cx="1828179" cy="279357"/>
            </a:xfrm>
            <a:prstGeom prst="rect">
              <a:avLst/>
            </a:prstGeom>
            <a:effectLst/>
          </p:spPr>
        </p:pic>
        <p:pic>
          <p:nvPicPr>
            <p:cNvPr id="602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428325" y="935120"/>
              <a:ext cx="186604" cy="355279"/>
            </a:xfrm>
            <a:prstGeom prst="rect">
              <a:avLst/>
            </a:prstGeom>
            <a:effectLst/>
          </p:spPr>
        </p:pic>
        <p:pic>
          <p:nvPicPr>
            <p:cNvPr id="60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4995062" y="923262"/>
              <a:ext cx="207388" cy="413137"/>
            </a:xfrm>
            <a:prstGeom prst="rect">
              <a:avLst/>
            </a:prstGeom>
            <a:effectLst/>
          </p:spPr>
        </p:pic>
        <p:pic>
          <p:nvPicPr>
            <p:cNvPr id="60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5025730" y="1443968"/>
              <a:ext cx="68829" cy="84103"/>
            </a:xfrm>
            <a:prstGeom prst="rect">
              <a:avLst/>
            </a:prstGeom>
            <a:effectLst/>
          </p:spPr>
        </p:pic>
        <p:pic>
          <p:nvPicPr>
            <p:cNvPr id="60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835104" y="1162072"/>
              <a:ext cx="314107" cy="577113"/>
            </a:xfrm>
            <a:prstGeom prst="rect">
              <a:avLst/>
            </a:prstGeom>
            <a:effectLst/>
          </p:spPr>
        </p:pic>
        <p:pic>
          <p:nvPicPr>
            <p:cNvPr id="61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122503" y="1492024"/>
              <a:ext cx="165391" cy="199006"/>
            </a:xfrm>
            <a:prstGeom prst="rect">
              <a:avLst/>
            </a:prstGeom>
            <a:effectLst/>
          </p:spPr>
        </p:pic>
        <p:pic>
          <p:nvPicPr>
            <p:cNvPr id="61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7327974" y="1175818"/>
              <a:ext cx="390927" cy="495930"/>
            </a:xfrm>
            <a:prstGeom prst="rect">
              <a:avLst/>
            </a:prstGeom>
            <a:effectLst/>
          </p:spPr>
        </p:pic>
        <p:pic>
          <p:nvPicPr>
            <p:cNvPr id="61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6975398" y="1719975"/>
              <a:ext cx="526488" cy="80601"/>
            </a:xfrm>
            <a:prstGeom prst="rect">
              <a:avLst/>
            </a:prstGeom>
            <a:effectLst/>
          </p:spPr>
        </p:pic>
        <p:pic>
          <p:nvPicPr>
            <p:cNvPr id="616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7063800" y="1712308"/>
              <a:ext cx="445753" cy="143836"/>
            </a:xfrm>
            <a:prstGeom prst="rect">
              <a:avLst/>
            </a:prstGeom>
            <a:effectLst/>
          </p:spPr>
        </p:pic>
        <p:pic>
          <p:nvPicPr>
            <p:cNvPr id="618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7785792" y="1436740"/>
              <a:ext cx="91769" cy="75997"/>
            </a:xfrm>
            <a:prstGeom prst="rect">
              <a:avLst/>
            </a:prstGeom>
            <a:effectLst/>
          </p:spPr>
        </p:pic>
        <p:pic>
          <p:nvPicPr>
            <p:cNvPr id="620" name="Line Line" descr="Line Lin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7766742" y="1589638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62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8169134" y="1371309"/>
              <a:ext cx="84102" cy="251715"/>
            </a:xfrm>
            <a:prstGeom prst="rect">
              <a:avLst/>
            </a:prstGeom>
            <a:effectLst/>
          </p:spPr>
        </p:pic>
        <p:pic>
          <p:nvPicPr>
            <p:cNvPr id="62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8013242" y="1312952"/>
              <a:ext cx="178659" cy="368455"/>
            </a:xfrm>
            <a:prstGeom prst="rect">
              <a:avLst/>
            </a:prstGeom>
            <a:effectLst/>
          </p:spPr>
        </p:pic>
        <p:pic>
          <p:nvPicPr>
            <p:cNvPr id="62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8314804" y="1359633"/>
              <a:ext cx="145412" cy="337108"/>
            </a:xfrm>
            <a:prstGeom prst="rect">
              <a:avLst/>
            </a:prstGeom>
            <a:effectLst/>
          </p:spPr>
        </p:pic>
        <p:pic>
          <p:nvPicPr>
            <p:cNvPr id="62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8626106" y="1107305"/>
              <a:ext cx="309479" cy="532254"/>
            </a:xfrm>
            <a:prstGeom prst="rect">
              <a:avLst/>
            </a:prstGeom>
            <a:effectLst/>
          </p:spPr>
        </p:pic>
        <p:pic>
          <p:nvPicPr>
            <p:cNvPr id="630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8943485" y="1371594"/>
              <a:ext cx="237439" cy="242817"/>
            </a:xfrm>
            <a:prstGeom prst="rect">
              <a:avLst/>
            </a:prstGeom>
            <a:effectLst/>
          </p:spPr>
        </p:pic>
        <p:pic>
          <p:nvPicPr>
            <p:cNvPr id="63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121480" y="1415857"/>
              <a:ext cx="220447" cy="188882"/>
            </a:xfrm>
            <a:prstGeom prst="rect">
              <a:avLst/>
            </a:prstGeom>
            <a:effectLst/>
          </p:spPr>
        </p:pic>
        <p:pic>
          <p:nvPicPr>
            <p:cNvPr id="63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334494" y="1405634"/>
              <a:ext cx="214438" cy="218380"/>
            </a:xfrm>
            <a:prstGeom prst="rect">
              <a:avLst/>
            </a:prstGeom>
            <a:effectLst/>
          </p:spPr>
        </p:pic>
        <p:pic>
          <p:nvPicPr>
            <p:cNvPr id="63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536757" y="1393223"/>
              <a:ext cx="173179" cy="249850"/>
            </a:xfrm>
            <a:prstGeom prst="rect">
              <a:avLst/>
            </a:prstGeom>
            <a:effectLst/>
          </p:spPr>
        </p:pic>
        <p:pic>
          <p:nvPicPr>
            <p:cNvPr id="63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926264" y="1167962"/>
              <a:ext cx="251349" cy="536446"/>
            </a:xfrm>
            <a:prstGeom prst="rect">
              <a:avLst/>
            </a:prstGeom>
            <a:effectLst/>
          </p:spPr>
        </p:pic>
        <p:pic>
          <p:nvPicPr>
            <p:cNvPr id="64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10096756" y="1384551"/>
              <a:ext cx="203527" cy="252957"/>
            </a:xfrm>
            <a:prstGeom prst="rect">
              <a:avLst/>
            </a:prstGeom>
            <a:effectLst/>
          </p:spPr>
        </p:pic>
        <p:pic>
          <p:nvPicPr>
            <p:cNvPr id="64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10319961" y="1357867"/>
              <a:ext cx="148992" cy="291127"/>
            </a:xfrm>
            <a:prstGeom prst="rect">
              <a:avLst/>
            </a:prstGeom>
            <a:effectLst/>
          </p:spPr>
        </p:pic>
        <p:pic>
          <p:nvPicPr>
            <p:cNvPr id="64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10591855" y="1173073"/>
              <a:ext cx="137770" cy="457385"/>
            </a:xfrm>
            <a:prstGeom prst="rect">
              <a:avLst/>
            </a:prstGeom>
            <a:effectLst/>
          </p:spPr>
        </p:pic>
        <p:pic>
          <p:nvPicPr>
            <p:cNvPr id="64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10477487" y="1405634"/>
              <a:ext cx="282806" cy="76435"/>
            </a:xfrm>
            <a:prstGeom prst="rect">
              <a:avLst/>
            </a:prstGeom>
            <a:effectLst/>
          </p:spPr>
        </p:pic>
        <p:pic>
          <p:nvPicPr>
            <p:cNvPr id="64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10724747" y="1275298"/>
              <a:ext cx="73880" cy="300571"/>
            </a:xfrm>
            <a:prstGeom prst="rect">
              <a:avLst/>
            </a:prstGeom>
            <a:effectLst/>
          </p:spPr>
        </p:pic>
        <p:pic>
          <p:nvPicPr>
            <p:cNvPr id="65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10780740" y="1321299"/>
              <a:ext cx="232559" cy="295048"/>
            </a:xfrm>
            <a:prstGeom prst="rect">
              <a:avLst/>
            </a:prstGeom>
            <a:effectLst/>
          </p:spPr>
        </p:pic>
        <p:pic>
          <p:nvPicPr>
            <p:cNvPr id="65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10995458" y="1383542"/>
              <a:ext cx="240179" cy="225408"/>
            </a:xfrm>
            <a:prstGeom prst="rect">
              <a:avLst/>
            </a:prstGeom>
            <a:effectLst/>
          </p:spPr>
        </p:pic>
        <p:pic>
          <p:nvPicPr>
            <p:cNvPr id="65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11283089" y="1080684"/>
              <a:ext cx="167832" cy="556354"/>
            </a:xfrm>
            <a:prstGeom prst="rect">
              <a:avLst/>
            </a:prstGeom>
            <a:effectLst/>
          </p:spPr>
        </p:pic>
        <p:pic>
          <p:nvPicPr>
            <p:cNvPr id="65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11251203" y="1405634"/>
              <a:ext cx="206773" cy="76435"/>
            </a:xfrm>
            <a:prstGeom prst="rect">
              <a:avLst/>
            </a:prstGeom>
            <a:effectLst/>
          </p:spPr>
        </p:pic>
        <p:pic>
          <p:nvPicPr>
            <p:cNvPr id="65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11403306" y="1349623"/>
              <a:ext cx="238673" cy="230613"/>
            </a:xfrm>
            <a:prstGeom prst="rect">
              <a:avLst/>
            </a:prstGeom>
            <a:effectLst/>
          </p:spPr>
        </p:pic>
        <p:pic>
          <p:nvPicPr>
            <p:cNvPr id="66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12051110" y="1228985"/>
              <a:ext cx="510900" cy="462748"/>
            </a:xfrm>
            <a:prstGeom prst="rect">
              <a:avLst/>
            </a:prstGeom>
            <a:effectLst/>
          </p:spPr>
        </p:pic>
        <p:pic>
          <p:nvPicPr>
            <p:cNvPr id="66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8636811" y="1911646"/>
              <a:ext cx="245106" cy="214438"/>
            </a:xfrm>
            <a:prstGeom prst="rect">
              <a:avLst/>
            </a:prstGeom>
            <a:effectLst/>
          </p:spPr>
        </p:pic>
        <p:pic>
          <p:nvPicPr>
            <p:cNvPr id="664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8826124" y="1911646"/>
              <a:ext cx="193796" cy="421443"/>
            </a:xfrm>
            <a:prstGeom prst="rect">
              <a:avLst/>
            </a:prstGeom>
            <a:effectLst/>
          </p:spPr>
        </p:pic>
        <p:pic>
          <p:nvPicPr>
            <p:cNvPr id="66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9194982" y="1983717"/>
              <a:ext cx="233885" cy="407829"/>
            </a:xfrm>
            <a:prstGeom prst="rect">
              <a:avLst/>
            </a:prstGeom>
            <a:effectLst/>
          </p:spPr>
        </p:pic>
        <p:pic>
          <p:nvPicPr>
            <p:cNvPr id="66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9424512" y="2170331"/>
              <a:ext cx="155087" cy="260769"/>
            </a:xfrm>
            <a:prstGeom prst="rect">
              <a:avLst/>
            </a:prstGeom>
            <a:effectLst/>
          </p:spPr>
        </p:pic>
        <p:pic>
          <p:nvPicPr>
            <p:cNvPr id="67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9549733" y="2143843"/>
              <a:ext cx="173473" cy="432310"/>
            </a:xfrm>
            <a:prstGeom prst="rect">
              <a:avLst/>
            </a:prstGeom>
            <a:effectLst/>
          </p:spPr>
        </p:pic>
        <p:pic>
          <p:nvPicPr>
            <p:cNvPr id="67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733170" y="2131045"/>
              <a:ext cx="130103" cy="219933"/>
            </a:xfrm>
            <a:prstGeom prst="rect">
              <a:avLst/>
            </a:prstGeom>
            <a:effectLst/>
          </p:spPr>
        </p:pic>
        <p:pic>
          <p:nvPicPr>
            <p:cNvPr id="67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9871686" y="2179985"/>
              <a:ext cx="121923" cy="165200"/>
            </a:xfrm>
            <a:prstGeom prst="rect">
              <a:avLst/>
            </a:prstGeom>
            <a:effectLst/>
          </p:spPr>
        </p:pic>
        <p:pic>
          <p:nvPicPr>
            <p:cNvPr id="67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9979033" y="1912454"/>
              <a:ext cx="360765" cy="496865"/>
            </a:xfrm>
            <a:prstGeom prst="rect">
              <a:avLst/>
            </a:prstGeom>
            <a:effectLst/>
          </p:spPr>
        </p:pic>
        <p:pic>
          <p:nvPicPr>
            <p:cNvPr id="67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10793261" y="2200430"/>
              <a:ext cx="179954" cy="214223"/>
            </a:xfrm>
            <a:prstGeom prst="rect">
              <a:avLst/>
            </a:prstGeom>
            <a:effectLst/>
          </p:spPr>
        </p:pic>
        <p:pic>
          <p:nvPicPr>
            <p:cNvPr id="68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10984264" y="2194714"/>
              <a:ext cx="200938" cy="222710"/>
            </a:xfrm>
            <a:prstGeom prst="rect">
              <a:avLst/>
            </a:prstGeom>
            <a:effectLst/>
          </p:spPr>
        </p:pic>
        <p:pic>
          <p:nvPicPr>
            <p:cNvPr id="682" name="Line Shape" descr="Line Shap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11542544" y="2126317"/>
              <a:ext cx="191437" cy="260440"/>
            </a:xfrm>
            <a:prstGeom prst="rect">
              <a:avLst/>
            </a:prstGeom>
            <a:effectLst/>
          </p:spPr>
        </p:pic>
        <p:pic>
          <p:nvPicPr>
            <p:cNvPr id="684" name="Line Shape" descr="Line Shap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11542544" y="2187652"/>
              <a:ext cx="252772" cy="314107"/>
            </a:xfrm>
            <a:prstGeom prst="rect">
              <a:avLst/>
            </a:prstGeom>
            <a:effectLst/>
          </p:spPr>
        </p:pic>
        <p:pic>
          <p:nvPicPr>
            <p:cNvPr id="68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11473542" y="2018981"/>
              <a:ext cx="383109" cy="76436"/>
            </a:xfrm>
            <a:prstGeom prst="rect">
              <a:avLst/>
            </a:prstGeom>
            <a:effectLst/>
          </p:spPr>
        </p:pic>
        <p:pic>
          <p:nvPicPr>
            <p:cNvPr id="688" name="Line Shape" descr="Line Shap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11780215" y="1965314"/>
              <a:ext cx="129445" cy="229772"/>
            </a:xfrm>
            <a:prstGeom prst="rect">
              <a:avLst/>
            </a:prstGeom>
            <a:effectLst/>
          </p:spPr>
        </p:pic>
        <p:pic>
          <p:nvPicPr>
            <p:cNvPr id="69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12037656" y="2052964"/>
              <a:ext cx="154060" cy="379794"/>
            </a:xfrm>
            <a:prstGeom prst="rect">
              <a:avLst/>
            </a:prstGeom>
            <a:effectLst/>
          </p:spPr>
        </p:pic>
        <p:pic>
          <p:nvPicPr>
            <p:cNvPr id="692" name="Line Line" descr="Line Lin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12033222" y="2517326"/>
              <a:ext cx="84102" cy="61102"/>
            </a:xfrm>
            <a:prstGeom prst="rect">
              <a:avLst/>
            </a:prstGeom>
            <a:effectLst/>
          </p:spPr>
        </p:pic>
        <p:pic>
          <p:nvPicPr>
            <p:cNvPr id="69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7828842" y="2970444"/>
              <a:ext cx="255724" cy="280919"/>
            </a:xfrm>
            <a:prstGeom prst="rect">
              <a:avLst/>
            </a:prstGeom>
            <a:effectLst/>
          </p:spPr>
        </p:pic>
        <p:pic>
          <p:nvPicPr>
            <p:cNvPr id="69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8046465" y="2923668"/>
              <a:ext cx="208562" cy="383109"/>
            </a:xfrm>
            <a:prstGeom prst="rect">
              <a:avLst/>
            </a:prstGeom>
            <a:effectLst/>
          </p:spPr>
        </p:pic>
        <p:pic>
          <p:nvPicPr>
            <p:cNvPr id="69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7585685" y="2959052"/>
              <a:ext cx="146206" cy="393727"/>
            </a:xfrm>
            <a:prstGeom prst="rect">
              <a:avLst/>
            </a:prstGeom>
            <a:effectLst/>
          </p:spPr>
        </p:pic>
        <p:pic>
          <p:nvPicPr>
            <p:cNvPr id="700" name="Line Shape" descr="Line Shap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8468141" y="2815675"/>
              <a:ext cx="177405" cy="636183"/>
            </a:xfrm>
            <a:prstGeom prst="rect">
              <a:avLst/>
            </a:prstGeom>
            <a:effectLst/>
          </p:spPr>
        </p:pic>
        <p:pic>
          <p:nvPicPr>
            <p:cNvPr id="70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8606144" y="3123006"/>
              <a:ext cx="199104" cy="234884"/>
            </a:xfrm>
            <a:prstGeom prst="rect">
              <a:avLst/>
            </a:prstGeom>
            <a:effectLst/>
          </p:spPr>
        </p:pic>
        <p:pic>
          <p:nvPicPr>
            <p:cNvPr id="704" name="Line Shape" descr="Line Shap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8777790" y="2890078"/>
              <a:ext cx="341799" cy="459814"/>
            </a:xfrm>
            <a:prstGeom prst="rect">
              <a:avLst/>
            </a:prstGeom>
            <a:effectLst/>
          </p:spPr>
        </p:pic>
        <p:pic>
          <p:nvPicPr>
            <p:cNvPr id="70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9130982" y="3054005"/>
              <a:ext cx="80609" cy="246472"/>
            </a:xfrm>
            <a:prstGeom prst="rect">
              <a:avLst/>
            </a:prstGeom>
            <a:effectLst/>
          </p:spPr>
        </p:pic>
        <p:pic>
          <p:nvPicPr>
            <p:cNvPr id="70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9211167" y="3107045"/>
              <a:ext cx="184428" cy="159521"/>
            </a:xfrm>
            <a:prstGeom prst="rect">
              <a:avLst/>
            </a:prstGeom>
            <a:effectLst/>
          </p:spPr>
        </p:pic>
        <p:pic>
          <p:nvPicPr>
            <p:cNvPr id="71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9384025" y="2822637"/>
              <a:ext cx="134239" cy="474405"/>
            </a:xfrm>
            <a:prstGeom prst="rect">
              <a:avLst/>
            </a:prstGeom>
            <a:effectLst/>
          </p:spPr>
        </p:pic>
        <p:pic>
          <p:nvPicPr>
            <p:cNvPr id="71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9327413" y="3031004"/>
              <a:ext cx="236853" cy="76436"/>
            </a:xfrm>
            <a:prstGeom prst="rect">
              <a:avLst/>
            </a:prstGeom>
            <a:effectLst/>
          </p:spPr>
        </p:pic>
        <p:pic>
          <p:nvPicPr>
            <p:cNvPr id="71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10062843" y="2954336"/>
              <a:ext cx="237440" cy="176104"/>
            </a:xfrm>
            <a:prstGeom prst="rect">
              <a:avLst/>
            </a:prstGeom>
            <a:effectLst/>
          </p:spPr>
        </p:pic>
        <p:pic>
          <p:nvPicPr>
            <p:cNvPr id="71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10177846" y="2935060"/>
              <a:ext cx="199105" cy="394718"/>
            </a:xfrm>
            <a:prstGeom prst="rect">
              <a:avLst/>
            </a:prstGeom>
            <a:effectLst/>
          </p:spPr>
        </p:pic>
        <p:pic>
          <p:nvPicPr>
            <p:cNvPr id="71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10742680" y="2981964"/>
              <a:ext cx="531291" cy="510291"/>
            </a:xfrm>
            <a:prstGeom prst="rect">
              <a:avLst/>
            </a:prstGeom>
            <a:effectLst/>
          </p:spPr>
        </p:pic>
        <p:pic>
          <p:nvPicPr>
            <p:cNvPr id="72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11415727" y="3244309"/>
              <a:ext cx="287587" cy="192805"/>
            </a:xfrm>
            <a:prstGeom prst="rect">
              <a:avLst/>
            </a:prstGeom>
            <a:effectLst/>
          </p:spPr>
        </p:pic>
        <p:pic>
          <p:nvPicPr>
            <p:cNvPr id="72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8369896" y="3779385"/>
              <a:ext cx="239073" cy="483676"/>
            </a:xfrm>
            <a:prstGeom prst="rect">
              <a:avLst/>
            </a:prstGeom>
            <a:effectLst/>
          </p:spPr>
        </p:pic>
        <p:pic>
          <p:nvPicPr>
            <p:cNvPr id="72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8675146" y="3751687"/>
              <a:ext cx="68768" cy="270662"/>
            </a:xfrm>
            <a:prstGeom prst="rect">
              <a:avLst/>
            </a:prstGeom>
            <a:effectLst/>
          </p:spPr>
        </p:pic>
        <p:pic>
          <p:nvPicPr>
            <p:cNvPr id="72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8759481" y="3767021"/>
              <a:ext cx="430586" cy="294641"/>
            </a:xfrm>
            <a:prstGeom prst="rect">
              <a:avLst/>
            </a:prstGeom>
            <a:effectLst/>
          </p:spPr>
        </p:pic>
        <p:pic>
          <p:nvPicPr>
            <p:cNvPr id="72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9679502" y="3828355"/>
              <a:ext cx="260439" cy="321775"/>
            </a:xfrm>
            <a:prstGeom prst="rect">
              <a:avLst/>
            </a:prstGeom>
            <a:effectLst/>
          </p:spPr>
        </p:pic>
        <p:pic>
          <p:nvPicPr>
            <p:cNvPr id="730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9664168" y="3820689"/>
              <a:ext cx="245106" cy="390775"/>
            </a:xfrm>
            <a:prstGeom prst="rect">
              <a:avLst/>
            </a:prstGeom>
            <a:effectLst/>
          </p:spPr>
        </p:pic>
        <p:pic>
          <p:nvPicPr>
            <p:cNvPr id="732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9579833" y="3728687"/>
              <a:ext cx="398442" cy="76435"/>
            </a:xfrm>
            <a:prstGeom prst="rect">
              <a:avLst/>
            </a:prstGeom>
            <a:effectLst/>
          </p:spPr>
        </p:pic>
        <p:pic>
          <p:nvPicPr>
            <p:cNvPr id="734" name="Line Shape" descr="Line Shap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9878839" y="3664796"/>
              <a:ext cx="163570" cy="247662"/>
            </a:xfrm>
            <a:prstGeom prst="rect">
              <a:avLst/>
            </a:prstGeom>
            <a:effectLst/>
          </p:spPr>
        </p:pic>
        <p:pic>
          <p:nvPicPr>
            <p:cNvPr id="736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10308183" y="3712247"/>
              <a:ext cx="190840" cy="338214"/>
            </a:xfrm>
            <a:prstGeom prst="rect">
              <a:avLst/>
            </a:prstGeom>
            <a:effectLst/>
          </p:spPr>
        </p:pic>
        <p:pic>
          <p:nvPicPr>
            <p:cNvPr id="738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10384851" y="4165696"/>
              <a:ext cx="68768" cy="68769"/>
            </a:xfrm>
            <a:prstGeom prst="rect">
              <a:avLst/>
            </a:prstGeom>
            <a:effectLst/>
          </p:spPr>
        </p:pic>
        <p:pic>
          <p:nvPicPr>
            <p:cNvPr id="740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8274383" y="753958"/>
              <a:ext cx="4668037" cy="2007960"/>
            </a:xfrm>
            <a:prstGeom prst="rect">
              <a:avLst/>
            </a:prstGeom>
            <a:effectLst/>
          </p:spPr>
        </p:pic>
        <p:pic>
          <p:nvPicPr>
            <p:cNvPr id="742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9954040" y="38381"/>
              <a:ext cx="179577" cy="521234"/>
            </a:xfrm>
            <a:prstGeom prst="rect">
              <a:avLst/>
            </a:prstGeom>
            <a:effectLst/>
          </p:spPr>
        </p:pic>
        <p:pic>
          <p:nvPicPr>
            <p:cNvPr id="744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9865589" y="278609"/>
              <a:ext cx="480695" cy="272045"/>
            </a:xfrm>
            <a:prstGeom prst="rect">
              <a:avLst/>
            </a:prstGeom>
            <a:effectLst/>
          </p:spPr>
        </p:pic>
        <p:pic>
          <p:nvPicPr>
            <p:cNvPr id="746" name="Line Shape" descr="Line Shap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10256218" y="281086"/>
              <a:ext cx="289403" cy="266995"/>
            </a:xfrm>
            <a:prstGeom prst="rect">
              <a:avLst/>
            </a:prstGeom>
            <a:effectLst/>
          </p:spPr>
        </p:pic>
        <p:pic>
          <p:nvPicPr>
            <p:cNvPr id="748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10544375" y="240275"/>
              <a:ext cx="62581" cy="323137"/>
            </a:xfrm>
            <a:prstGeom prst="rect">
              <a:avLst/>
            </a:prstGeom>
            <a:effectLst/>
          </p:spPr>
        </p:pic>
        <p:pic>
          <p:nvPicPr>
            <p:cNvPr id="750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10615295" y="284119"/>
              <a:ext cx="283001" cy="331598"/>
            </a:xfrm>
            <a:prstGeom prst="rect">
              <a:avLst/>
            </a:prstGeom>
            <a:effectLst/>
          </p:spPr>
        </p:pic>
        <p:pic>
          <p:nvPicPr>
            <p:cNvPr id="752" name="Line Shape" descr="Line Shap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7272183" y="2674390"/>
              <a:ext cx="4445850" cy="1911791"/>
            </a:xfrm>
            <a:prstGeom prst="rect">
              <a:avLst/>
            </a:prstGeom>
            <a:effectLst/>
          </p:spPr>
        </p:pic>
        <p:pic>
          <p:nvPicPr>
            <p:cNvPr id="754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8859822" y="4641041"/>
              <a:ext cx="183099" cy="537891"/>
            </a:xfrm>
            <a:prstGeom prst="rect">
              <a:avLst/>
            </a:prstGeom>
            <a:effectLst/>
          </p:spPr>
        </p:pic>
        <p:pic>
          <p:nvPicPr>
            <p:cNvPr id="756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8836149" y="4868490"/>
              <a:ext cx="260440" cy="86658"/>
            </a:xfrm>
            <a:prstGeom prst="rect">
              <a:avLst/>
            </a:prstGeom>
            <a:effectLst/>
          </p:spPr>
        </p:pic>
        <p:pic>
          <p:nvPicPr>
            <p:cNvPr id="758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9066236" y="4868780"/>
              <a:ext cx="268025" cy="298765"/>
            </a:xfrm>
            <a:prstGeom prst="rect">
              <a:avLst/>
            </a:prstGeom>
            <a:effectLst/>
          </p:spPr>
        </p:pic>
        <p:pic>
          <p:nvPicPr>
            <p:cNvPr id="760" name="Line Shape" descr="Line Shap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9275715" y="4926138"/>
              <a:ext cx="173548" cy="262447"/>
            </a:xfrm>
            <a:prstGeom prst="rect">
              <a:avLst/>
            </a:prstGeom>
            <a:effectLst/>
          </p:spPr>
        </p:pic>
        <p:pic>
          <p:nvPicPr>
            <p:cNvPr id="762" name="Line Shape" descr="Line Shap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9440365" y="4701012"/>
              <a:ext cx="200569" cy="466528"/>
            </a:xfrm>
            <a:prstGeom prst="rect">
              <a:avLst/>
            </a:prstGeom>
            <a:effectLst/>
          </p:spPr>
        </p:pic>
        <p:pic>
          <p:nvPicPr>
            <p:cNvPr id="764" name="Line Line" descr="Line Lin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9441829" y="4886380"/>
              <a:ext cx="237440" cy="84102"/>
            </a:xfrm>
            <a:prstGeom prst="rect">
              <a:avLst/>
            </a:prstGeom>
            <a:effectLst/>
          </p:spPr>
        </p:pic>
        <p:sp>
          <p:nvSpPr>
            <p:cNvPr id="766" name="Line"/>
            <p:cNvSpPr/>
            <p:nvPr/>
          </p:nvSpPr>
          <p:spPr>
            <a:xfrm>
              <a:off x="0" y="4328940"/>
              <a:ext cx="13110295" cy="13201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82" fill="norm" stroke="1" extrusionOk="0">
                  <a:moveTo>
                    <a:pt x="0" y="274"/>
                  </a:moveTo>
                  <a:cubicBezTo>
                    <a:pt x="17" y="149"/>
                    <a:pt x="34" y="24"/>
                    <a:pt x="67" y="3"/>
                  </a:cubicBezTo>
                  <a:cubicBezTo>
                    <a:pt x="101" y="-18"/>
                    <a:pt x="152" y="66"/>
                    <a:pt x="225" y="149"/>
                  </a:cubicBezTo>
                  <a:cubicBezTo>
                    <a:pt x="299" y="233"/>
                    <a:pt x="396" y="316"/>
                    <a:pt x="531" y="358"/>
                  </a:cubicBezTo>
                  <a:cubicBezTo>
                    <a:pt x="665" y="400"/>
                    <a:pt x="838" y="400"/>
                    <a:pt x="1008" y="400"/>
                  </a:cubicBezTo>
                  <a:cubicBezTo>
                    <a:pt x="1179" y="400"/>
                    <a:pt x="1347" y="400"/>
                    <a:pt x="1514" y="421"/>
                  </a:cubicBezTo>
                  <a:cubicBezTo>
                    <a:pt x="1680" y="442"/>
                    <a:pt x="1844" y="483"/>
                    <a:pt x="2000" y="567"/>
                  </a:cubicBezTo>
                  <a:cubicBezTo>
                    <a:pt x="2156" y="650"/>
                    <a:pt x="2303" y="776"/>
                    <a:pt x="2455" y="880"/>
                  </a:cubicBezTo>
                  <a:cubicBezTo>
                    <a:pt x="2606" y="985"/>
                    <a:pt x="2762" y="1068"/>
                    <a:pt x="2916" y="1173"/>
                  </a:cubicBezTo>
                  <a:cubicBezTo>
                    <a:pt x="3069" y="1277"/>
                    <a:pt x="3221" y="1402"/>
                    <a:pt x="3375" y="1549"/>
                  </a:cubicBezTo>
                  <a:cubicBezTo>
                    <a:pt x="3528" y="1695"/>
                    <a:pt x="3684" y="1862"/>
                    <a:pt x="3834" y="2008"/>
                  </a:cubicBezTo>
                  <a:cubicBezTo>
                    <a:pt x="3983" y="2155"/>
                    <a:pt x="4126" y="2280"/>
                    <a:pt x="4276" y="2426"/>
                  </a:cubicBezTo>
                  <a:cubicBezTo>
                    <a:pt x="4425" y="2572"/>
                    <a:pt x="4581" y="2739"/>
                    <a:pt x="4743" y="2865"/>
                  </a:cubicBezTo>
                  <a:cubicBezTo>
                    <a:pt x="4905" y="2990"/>
                    <a:pt x="5074" y="3074"/>
                    <a:pt x="5244" y="3178"/>
                  </a:cubicBezTo>
                  <a:cubicBezTo>
                    <a:pt x="5415" y="3283"/>
                    <a:pt x="5587" y="3408"/>
                    <a:pt x="5764" y="3554"/>
                  </a:cubicBezTo>
                  <a:cubicBezTo>
                    <a:pt x="5941" y="3700"/>
                    <a:pt x="6122" y="3867"/>
                    <a:pt x="6301" y="4035"/>
                  </a:cubicBezTo>
                  <a:cubicBezTo>
                    <a:pt x="6480" y="4202"/>
                    <a:pt x="6657" y="4369"/>
                    <a:pt x="6821" y="4515"/>
                  </a:cubicBezTo>
                  <a:cubicBezTo>
                    <a:pt x="6985" y="4661"/>
                    <a:pt x="7137" y="4787"/>
                    <a:pt x="7293" y="4912"/>
                  </a:cubicBezTo>
                  <a:cubicBezTo>
                    <a:pt x="7448" y="5037"/>
                    <a:pt x="7608" y="5163"/>
                    <a:pt x="7768" y="5288"/>
                  </a:cubicBezTo>
                  <a:cubicBezTo>
                    <a:pt x="7928" y="5413"/>
                    <a:pt x="8088" y="5539"/>
                    <a:pt x="8251" y="5664"/>
                  </a:cubicBezTo>
                  <a:cubicBezTo>
                    <a:pt x="8413" y="5789"/>
                    <a:pt x="8577" y="5915"/>
                    <a:pt x="8741" y="6061"/>
                  </a:cubicBezTo>
                  <a:cubicBezTo>
                    <a:pt x="8905" y="6207"/>
                    <a:pt x="9069" y="6374"/>
                    <a:pt x="9234" y="6562"/>
                  </a:cubicBezTo>
                  <a:cubicBezTo>
                    <a:pt x="9398" y="6750"/>
                    <a:pt x="9562" y="6959"/>
                    <a:pt x="9726" y="7168"/>
                  </a:cubicBezTo>
                  <a:cubicBezTo>
                    <a:pt x="9891" y="7377"/>
                    <a:pt x="10055" y="7586"/>
                    <a:pt x="10213" y="7816"/>
                  </a:cubicBezTo>
                  <a:cubicBezTo>
                    <a:pt x="10371" y="8045"/>
                    <a:pt x="10522" y="8296"/>
                    <a:pt x="10669" y="8547"/>
                  </a:cubicBezTo>
                  <a:cubicBezTo>
                    <a:pt x="10817" y="8797"/>
                    <a:pt x="10960" y="9048"/>
                    <a:pt x="11120" y="9320"/>
                  </a:cubicBezTo>
                  <a:cubicBezTo>
                    <a:pt x="11280" y="9591"/>
                    <a:pt x="11457" y="9884"/>
                    <a:pt x="11627" y="10176"/>
                  </a:cubicBezTo>
                  <a:cubicBezTo>
                    <a:pt x="11798" y="10469"/>
                    <a:pt x="11962" y="10761"/>
                    <a:pt x="12128" y="11033"/>
                  </a:cubicBezTo>
                  <a:cubicBezTo>
                    <a:pt x="12295" y="11304"/>
                    <a:pt x="12463" y="11555"/>
                    <a:pt x="12632" y="11806"/>
                  </a:cubicBezTo>
                  <a:cubicBezTo>
                    <a:pt x="12800" y="12056"/>
                    <a:pt x="12968" y="12307"/>
                    <a:pt x="13141" y="12579"/>
                  </a:cubicBezTo>
                  <a:cubicBezTo>
                    <a:pt x="13314" y="12850"/>
                    <a:pt x="13491" y="13143"/>
                    <a:pt x="13661" y="13393"/>
                  </a:cubicBezTo>
                  <a:cubicBezTo>
                    <a:pt x="13832" y="13644"/>
                    <a:pt x="13996" y="13853"/>
                    <a:pt x="14168" y="14062"/>
                  </a:cubicBezTo>
                  <a:cubicBezTo>
                    <a:pt x="14341" y="14271"/>
                    <a:pt x="14522" y="14479"/>
                    <a:pt x="14701" y="14667"/>
                  </a:cubicBezTo>
                  <a:cubicBezTo>
                    <a:pt x="14880" y="14856"/>
                    <a:pt x="15057" y="15023"/>
                    <a:pt x="15221" y="15169"/>
                  </a:cubicBezTo>
                  <a:cubicBezTo>
                    <a:pt x="15385" y="15315"/>
                    <a:pt x="15537" y="15440"/>
                    <a:pt x="15693" y="15587"/>
                  </a:cubicBezTo>
                  <a:cubicBezTo>
                    <a:pt x="15848" y="15733"/>
                    <a:pt x="16008" y="15900"/>
                    <a:pt x="16166" y="16046"/>
                  </a:cubicBezTo>
                  <a:cubicBezTo>
                    <a:pt x="16324" y="16192"/>
                    <a:pt x="16480" y="16318"/>
                    <a:pt x="16640" y="16464"/>
                  </a:cubicBezTo>
                  <a:cubicBezTo>
                    <a:pt x="16800" y="16610"/>
                    <a:pt x="16964" y="16777"/>
                    <a:pt x="17124" y="16903"/>
                  </a:cubicBezTo>
                  <a:cubicBezTo>
                    <a:pt x="17284" y="17028"/>
                    <a:pt x="17440" y="17112"/>
                    <a:pt x="17600" y="17216"/>
                  </a:cubicBezTo>
                  <a:cubicBezTo>
                    <a:pt x="17760" y="17320"/>
                    <a:pt x="17924" y="17446"/>
                    <a:pt x="18084" y="17550"/>
                  </a:cubicBezTo>
                  <a:cubicBezTo>
                    <a:pt x="18244" y="17655"/>
                    <a:pt x="18400" y="17738"/>
                    <a:pt x="18558" y="17843"/>
                  </a:cubicBezTo>
                  <a:cubicBezTo>
                    <a:pt x="18716" y="17947"/>
                    <a:pt x="18876" y="18073"/>
                    <a:pt x="19036" y="18177"/>
                  </a:cubicBezTo>
                  <a:cubicBezTo>
                    <a:pt x="19196" y="18281"/>
                    <a:pt x="19356" y="18365"/>
                    <a:pt x="19509" y="18469"/>
                  </a:cubicBezTo>
                  <a:cubicBezTo>
                    <a:pt x="19663" y="18574"/>
                    <a:pt x="19811" y="18699"/>
                    <a:pt x="19966" y="18845"/>
                  </a:cubicBezTo>
                  <a:cubicBezTo>
                    <a:pt x="20122" y="18992"/>
                    <a:pt x="20286" y="19159"/>
                    <a:pt x="20440" y="19326"/>
                  </a:cubicBezTo>
                  <a:cubicBezTo>
                    <a:pt x="20594" y="19493"/>
                    <a:pt x="20737" y="19660"/>
                    <a:pt x="20891" y="19869"/>
                  </a:cubicBezTo>
                  <a:cubicBezTo>
                    <a:pt x="21044" y="20078"/>
                    <a:pt x="21208" y="20329"/>
                    <a:pt x="21328" y="20621"/>
                  </a:cubicBezTo>
                  <a:cubicBezTo>
                    <a:pt x="21448" y="20914"/>
                    <a:pt x="21524" y="21248"/>
                    <a:pt x="21600" y="21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7" name="Line"/>
            <p:cNvSpPr/>
            <p:nvPr/>
          </p:nvSpPr>
          <p:spPr>
            <a:xfrm>
              <a:off x="307418" y="4792495"/>
              <a:ext cx="214555" cy="35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258" fill="norm" stroke="1" extrusionOk="0">
                  <a:moveTo>
                    <a:pt x="1434" y="5316"/>
                  </a:moveTo>
                  <a:cubicBezTo>
                    <a:pt x="5202" y="5165"/>
                    <a:pt x="8969" y="5014"/>
                    <a:pt x="12109" y="4409"/>
                  </a:cubicBezTo>
                  <a:cubicBezTo>
                    <a:pt x="15248" y="3805"/>
                    <a:pt x="17760" y="2748"/>
                    <a:pt x="19267" y="1842"/>
                  </a:cubicBezTo>
                  <a:cubicBezTo>
                    <a:pt x="20774" y="935"/>
                    <a:pt x="21276" y="180"/>
                    <a:pt x="21025" y="29"/>
                  </a:cubicBezTo>
                  <a:cubicBezTo>
                    <a:pt x="20774" y="-122"/>
                    <a:pt x="19769" y="331"/>
                    <a:pt x="18262" y="1162"/>
                  </a:cubicBezTo>
                  <a:cubicBezTo>
                    <a:pt x="16755" y="1993"/>
                    <a:pt x="14746" y="3201"/>
                    <a:pt x="13616" y="4183"/>
                  </a:cubicBezTo>
                  <a:cubicBezTo>
                    <a:pt x="12485" y="5165"/>
                    <a:pt x="12234" y="5920"/>
                    <a:pt x="12611" y="6524"/>
                  </a:cubicBezTo>
                  <a:cubicBezTo>
                    <a:pt x="12988" y="7128"/>
                    <a:pt x="13992" y="7582"/>
                    <a:pt x="14118" y="8186"/>
                  </a:cubicBezTo>
                  <a:cubicBezTo>
                    <a:pt x="14243" y="8790"/>
                    <a:pt x="13490" y="9545"/>
                    <a:pt x="11104" y="11207"/>
                  </a:cubicBezTo>
                  <a:cubicBezTo>
                    <a:pt x="8718" y="12868"/>
                    <a:pt x="4699" y="15436"/>
                    <a:pt x="2439" y="17249"/>
                  </a:cubicBezTo>
                  <a:cubicBezTo>
                    <a:pt x="178" y="19061"/>
                    <a:pt x="-324" y="20119"/>
                    <a:pt x="178" y="20723"/>
                  </a:cubicBezTo>
                  <a:cubicBezTo>
                    <a:pt x="681" y="21327"/>
                    <a:pt x="2188" y="21478"/>
                    <a:pt x="5453" y="20874"/>
                  </a:cubicBezTo>
                  <a:cubicBezTo>
                    <a:pt x="8718" y="20270"/>
                    <a:pt x="13741" y="18910"/>
                    <a:pt x="18764" y="17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8" name="Line"/>
            <p:cNvSpPr/>
            <p:nvPr/>
          </p:nvSpPr>
          <p:spPr>
            <a:xfrm>
              <a:off x="506011" y="4985824"/>
              <a:ext cx="306674" cy="16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0" y="3558"/>
                  </a:moveTo>
                  <a:cubicBezTo>
                    <a:pt x="540" y="1870"/>
                    <a:pt x="1080" y="183"/>
                    <a:pt x="2430" y="14"/>
                  </a:cubicBezTo>
                  <a:cubicBezTo>
                    <a:pt x="3780" y="-155"/>
                    <a:pt x="5940" y="1195"/>
                    <a:pt x="7110" y="3726"/>
                  </a:cubicBezTo>
                  <a:cubicBezTo>
                    <a:pt x="8280" y="6258"/>
                    <a:pt x="8460" y="9970"/>
                    <a:pt x="8280" y="12670"/>
                  </a:cubicBezTo>
                  <a:cubicBezTo>
                    <a:pt x="8100" y="15370"/>
                    <a:pt x="7560" y="17058"/>
                    <a:pt x="7020" y="18576"/>
                  </a:cubicBezTo>
                  <a:cubicBezTo>
                    <a:pt x="6480" y="20095"/>
                    <a:pt x="5940" y="21445"/>
                    <a:pt x="5490" y="21276"/>
                  </a:cubicBezTo>
                  <a:cubicBezTo>
                    <a:pt x="5040" y="21107"/>
                    <a:pt x="4680" y="19420"/>
                    <a:pt x="5130" y="17058"/>
                  </a:cubicBezTo>
                  <a:cubicBezTo>
                    <a:pt x="5580" y="14695"/>
                    <a:pt x="6840" y="11658"/>
                    <a:pt x="7920" y="9295"/>
                  </a:cubicBezTo>
                  <a:cubicBezTo>
                    <a:pt x="9000" y="6933"/>
                    <a:pt x="9900" y="5245"/>
                    <a:pt x="10800" y="3726"/>
                  </a:cubicBezTo>
                  <a:cubicBezTo>
                    <a:pt x="11700" y="2208"/>
                    <a:pt x="12600" y="858"/>
                    <a:pt x="12960" y="1026"/>
                  </a:cubicBezTo>
                  <a:cubicBezTo>
                    <a:pt x="13320" y="1195"/>
                    <a:pt x="13140" y="2882"/>
                    <a:pt x="12870" y="4739"/>
                  </a:cubicBezTo>
                  <a:cubicBezTo>
                    <a:pt x="12600" y="6595"/>
                    <a:pt x="12240" y="8620"/>
                    <a:pt x="11880" y="10814"/>
                  </a:cubicBezTo>
                  <a:cubicBezTo>
                    <a:pt x="11520" y="13007"/>
                    <a:pt x="11160" y="15370"/>
                    <a:pt x="12780" y="16889"/>
                  </a:cubicBezTo>
                  <a:cubicBezTo>
                    <a:pt x="14400" y="18408"/>
                    <a:pt x="18000" y="19082"/>
                    <a:pt x="21600" y="19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69" name="Line"/>
            <p:cNvSpPr/>
            <p:nvPr/>
          </p:nvSpPr>
          <p:spPr>
            <a:xfrm>
              <a:off x="406342" y="5250437"/>
              <a:ext cx="28367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449" y="14400"/>
                    <a:pt x="10897" y="7200"/>
                    <a:pt x="14497" y="3600"/>
                  </a:cubicBezTo>
                  <a:cubicBezTo>
                    <a:pt x="18097" y="0"/>
                    <a:pt x="1984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0" name="Line"/>
            <p:cNvSpPr/>
            <p:nvPr/>
          </p:nvSpPr>
          <p:spPr>
            <a:xfrm>
              <a:off x="598013" y="5242770"/>
              <a:ext cx="161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1" name="Line"/>
            <p:cNvSpPr/>
            <p:nvPr/>
          </p:nvSpPr>
          <p:spPr>
            <a:xfrm>
              <a:off x="889353" y="5028099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2" name="Line"/>
            <p:cNvSpPr/>
            <p:nvPr/>
          </p:nvSpPr>
          <p:spPr>
            <a:xfrm>
              <a:off x="920020" y="5143102"/>
              <a:ext cx="153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3" name="Line"/>
            <p:cNvSpPr/>
            <p:nvPr/>
          </p:nvSpPr>
          <p:spPr>
            <a:xfrm>
              <a:off x="1422417" y="4957467"/>
              <a:ext cx="117218" cy="529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9" h="21410" fill="norm" stroke="1" extrusionOk="0">
                  <a:moveTo>
                    <a:pt x="2029" y="4096"/>
                  </a:moveTo>
                  <a:cubicBezTo>
                    <a:pt x="2029" y="7920"/>
                    <a:pt x="2029" y="11744"/>
                    <a:pt x="2259" y="14276"/>
                  </a:cubicBezTo>
                  <a:cubicBezTo>
                    <a:pt x="2488" y="16808"/>
                    <a:pt x="2948" y="18048"/>
                    <a:pt x="3637" y="19185"/>
                  </a:cubicBezTo>
                  <a:cubicBezTo>
                    <a:pt x="4327" y="20322"/>
                    <a:pt x="5246" y="21356"/>
                    <a:pt x="5705" y="21407"/>
                  </a:cubicBezTo>
                  <a:cubicBezTo>
                    <a:pt x="6165" y="21459"/>
                    <a:pt x="6165" y="20529"/>
                    <a:pt x="5476" y="18514"/>
                  </a:cubicBezTo>
                  <a:cubicBezTo>
                    <a:pt x="4786" y="16498"/>
                    <a:pt x="3408" y="13398"/>
                    <a:pt x="2718" y="10711"/>
                  </a:cubicBezTo>
                  <a:cubicBezTo>
                    <a:pt x="2029" y="8024"/>
                    <a:pt x="2029" y="5750"/>
                    <a:pt x="3408" y="4045"/>
                  </a:cubicBezTo>
                  <a:cubicBezTo>
                    <a:pt x="4786" y="2339"/>
                    <a:pt x="7544" y="1203"/>
                    <a:pt x="10071" y="582"/>
                  </a:cubicBezTo>
                  <a:cubicBezTo>
                    <a:pt x="12599" y="-38"/>
                    <a:pt x="14897" y="-141"/>
                    <a:pt x="16735" y="169"/>
                  </a:cubicBezTo>
                  <a:cubicBezTo>
                    <a:pt x="18574" y="479"/>
                    <a:pt x="19952" y="1203"/>
                    <a:pt x="20642" y="2546"/>
                  </a:cubicBezTo>
                  <a:cubicBezTo>
                    <a:pt x="21331" y="3890"/>
                    <a:pt x="21331" y="5853"/>
                    <a:pt x="19722" y="7248"/>
                  </a:cubicBezTo>
                  <a:cubicBezTo>
                    <a:pt x="18114" y="8644"/>
                    <a:pt x="14897" y="9470"/>
                    <a:pt x="11910" y="9936"/>
                  </a:cubicBezTo>
                  <a:cubicBezTo>
                    <a:pt x="8922" y="10401"/>
                    <a:pt x="6165" y="10504"/>
                    <a:pt x="4097" y="10349"/>
                  </a:cubicBezTo>
                  <a:cubicBezTo>
                    <a:pt x="2029" y="10194"/>
                    <a:pt x="650" y="9781"/>
                    <a:pt x="191" y="9470"/>
                  </a:cubicBezTo>
                  <a:cubicBezTo>
                    <a:pt x="-269" y="9160"/>
                    <a:pt x="191" y="8954"/>
                    <a:pt x="650" y="87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4" name="Line"/>
            <p:cNvSpPr/>
            <p:nvPr/>
          </p:nvSpPr>
          <p:spPr>
            <a:xfrm>
              <a:off x="1602369" y="4966764"/>
              <a:ext cx="191672" cy="209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4684"/>
                  </a:moveTo>
                  <a:cubicBezTo>
                    <a:pt x="864" y="3383"/>
                    <a:pt x="1728" y="2082"/>
                    <a:pt x="3168" y="1561"/>
                  </a:cubicBezTo>
                  <a:cubicBezTo>
                    <a:pt x="4608" y="1041"/>
                    <a:pt x="6624" y="1301"/>
                    <a:pt x="8640" y="3513"/>
                  </a:cubicBezTo>
                  <a:cubicBezTo>
                    <a:pt x="10656" y="5725"/>
                    <a:pt x="12672" y="9889"/>
                    <a:pt x="13680" y="12752"/>
                  </a:cubicBezTo>
                  <a:cubicBezTo>
                    <a:pt x="14688" y="15614"/>
                    <a:pt x="14688" y="17176"/>
                    <a:pt x="14256" y="18477"/>
                  </a:cubicBezTo>
                  <a:cubicBezTo>
                    <a:pt x="13824" y="19778"/>
                    <a:pt x="12960" y="20819"/>
                    <a:pt x="11808" y="21210"/>
                  </a:cubicBezTo>
                  <a:cubicBezTo>
                    <a:pt x="10656" y="21600"/>
                    <a:pt x="9216" y="21340"/>
                    <a:pt x="8352" y="18867"/>
                  </a:cubicBezTo>
                  <a:cubicBezTo>
                    <a:pt x="7488" y="16395"/>
                    <a:pt x="7200" y="11711"/>
                    <a:pt x="8064" y="8198"/>
                  </a:cubicBezTo>
                  <a:cubicBezTo>
                    <a:pt x="8928" y="4684"/>
                    <a:pt x="10944" y="2342"/>
                    <a:pt x="13392" y="1171"/>
                  </a:cubicBezTo>
                  <a:cubicBezTo>
                    <a:pt x="15840" y="0"/>
                    <a:pt x="1872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5" name="Line"/>
            <p:cNvSpPr/>
            <p:nvPr/>
          </p:nvSpPr>
          <p:spPr>
            <a:xfrm>
              <a:off x="1799349" y="4754648"/>
              <a:ext cx="332033" cy="4036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322" fill="norm" stroke="1" extrusionOk="0">
                  <a:moveTo>
                    <a:pt x="152" y="12825"/>
                  </a:moveTo>
                  <a:cubicBezTo>
                    <a:pt x="317" y="13500"/>
                    <a:pt x="482" y="14175"/>
                    <a:pt x="976" y="14513"/>
                  </a:cubicBezTo>
                  <a:cubicBezTo>
                    <a:pt x="1471" y="14850"/>
                    <a:pt x="2295" y="14850"/>
                    <a:pt x="2872" y="14513"/>
                  </a:cubicBezTo>
                  <a:cubicBezTo>
                    <a:pt x="3449" y="14175"/>
                    <a:pt x="3779" y="13500"/>
                    <a:pt x="4027" y="12825"/>
                  </a:cubicBezTo>
                  <a:cubicBezTo>
                    <a:pt x="4274" y="12150"/>
                    <a:pt x="4439" y="11475"/>
                    <a:pt x="4109" y="11340"/>
                  </a:cubicBezTo>
                  <a:cubicBezTo>
                    <a:pt x="3779" y="11205"/>
                    <a:pt x="2955" y="11610"/>
                    <a:pt x="2130" y="12690"/>
                  </a:cubicBezTo>
                  <a:cubicBezTo>
                    <a:pt x="1306" y="13770"/>
                    <a:pt x="482" y="15525"/>
                    <a:pt x="152" y="17078"/>
                  </a:cubicBezTo>
                  <a:cubicBezTo>
                    <a:pt x="-178" y="18630"/>
                    <a:pt x="-13" y="19980"/>
                    <a:pt x="1059" y="20722"/>
                  </a:cubicBezTo>
                  <a:cubicBezTo>
                    <a:pt x="2130" y="21465"/>
                    <a:pt x="4109" y="21600"/>
                    <a:pt x="6582" y="20655"/>
                  </a:cubicBezTo>
                  <a:cubicBezTo>
                    <a:pt x="9056" y="19710"/>
                    <a:pt x="12024" y="17685"/>
                    <a:pt x="13672" y="16335"/>
                  </a:cubicBezTo>
                  <a:cubicBezTo>
                    <a:pt x="15321" y="14985"/>
                    <a:pt x="15651" y="14310"/>
                    <a:pt x="15733" y="13635"/>
                  </a:cubicBezTo>
                  <a:cubicBezTo>
                    <a:pt x="15816" y="12960"/>
                    <a:pt x="15651" y="12285"/>
                    <a:pt x="15156" y="11947"/>
                  </a:cubicBezTo>
                  <a:cubicBezTo>
                    <a:pt x="14662" y="11610"/>
                    <a:pt x="13837" y="11610"/>
                    <a:pt x="12930" y="12420"/>
                  </a:cubicBezTo>
                  <a:cubicBezTo>
                    <a:pt x="12024" y="13230"/>
                    <a:pt x="11034" y="14850"/>
                    <a:pt x="10540" y="15997"/>
                  </a:cubicBezTo>
                  <a:cubicBezTo>
                    <a:pt x="10045" y="17145"/>
                    <a:pt x="10045" y="17820"/>
                    <a:pt x="10045" y="18495"/>
                  </a:cubicBezTo>
                  <a:cubicBezTo>
                    <a:pt x="10045" y="19170"/>
                    <a:pt x="10045" y="19845"/>
                    <a:pt x="10457" y="20318"/>
                  </a:cubicBezTo>
                  <a:cubicBezTo>
                    <a:pt x="10869" y="20790"/>
                    <a:pt x="11694" y="21060"/>
                    <a:pt x="12766" y="20655"/>
                  </a:cubicBezTo>
                  <a:cubicBezTo>
                    <a:pt x="13837" y="20250"/>
                    <a:pt x="15156" y="19170"/>
                    <a:pt x="16311" y="16672"/>
                  </a:cubicBezTo>
                  <a:cubicBezTo>
                    <a:pt x="17465" y="14175"/>
                    <a:pt x="18454" y="10260"/>
                    <a:pt x="18949" y="7425"/>
                  </a:cubicBezTo>
                  <a:cubicBezTo>
                    <a:pt x="19443" y="4590"/>
                    <a:pt x="19443" y="2835"/>
                    <a:pt x="19196" y="1687"/>
                  </a:cubicBezTo>
                  <a:cubicBezTo>
                    <a:pt x="18949" y="540"/>
                    <a:pt x="18454" y="0"/>
                    <a:pt x="17959" y="0"/>
                  </a:cubicBezTo>
                  <a:cubicBezTo>
                    <a:pt x="17465" y="0"/>
                    <a:pt x="16970" y="540"/>
                    <a:pt x="16640" y="2497"/>
                  </a:cubicBezTo>
                  <a:cubicBezTo>
                    <a:pt x="16311" y="4455"/>
                    <a:pt x="16146" y="7830"/>
                    <a:pt x="16393" y="10598"/>
                  </a:cubicBezTo>
                  <a:cubicBezTo>
                    <a:pt x="16640" y="13365"/>
                    <a:pt x="17300" y="15525"/>
                    <a:pt x="18207" y="17010"/>
                  </a:cubicBezTo>
                  <a:cubicBezTo>
                    <a:pt x="19114" y="18495"/>
                    <a:pt x="20268" y="19305"/>
                    <a:pt x="21422" y="201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6" name="Line"/>
            <p:cNvSpPr/>
            <p:nvPr/>
          </p:nvSpPr>
          <p:spPr>
            <a:xfrm>
              <a:off x="2177382" y="4890096"/>
              <a:ext cx="38335" cy="21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14657"/>
                  </a:moveTo>
                  <a:cubicBezTo>
                    <a:pt x="0" y="15943"/>
                    <a:pt x="0" y="17229"/>
                    <a:pt x="0" y="18643"/>
                  </a:cubicBezTo>
                  <a:cubicBezTo>
                    <a:pt x="0" y="20057"/>
                    <a:pt x="0" y="21600"/>
                    <a:pt x="1440" y="21214"/>
                  </a:cubicBezTo>
                  <a:cubicBezTo>
                    <a:pt x="2880" y="20829"/>
                    <a:pt x="5760" y="18514"/>
                    <a:pt x="9360" y="14657"/>
                  </a:cubicBezTo>
                  <a:cubicBezTo>
                    <a:pt x="12960" y="10800"/>
                    <a:pt x="17280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7" name="Line"/>
            <p:cNvSpPr/>
            <p:nvPr/>
          </p:nvSpPr>
          <p:spPr>
            <a:xfrm>
              <a:off x="2272265" y="4883566"/>
              <a:ext cx="135123" cy="1879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470" fill="norm" stroke="1" extrusionOk="0">
                  <a:moveTo>
                    <a:pt x="15149" y="1621"/>
                  </a:moveTo>
                  <a:cubicBezTo>
                    <a:pt x="13549" y="746"/>
                    <a:pt x="11949" y="-130"/>
                    <a:pt x="10349" y="16"/>
                  </a:cubicBezTo>
                  <a:cubicBezTo>
                    <a:pt x="8749" y="162"/>
                    <a:pt x="7149" y="1329"/>
                    <a:pt x="5149" y="4686"/>
                  </a:cubicBezTo>
                  <a:cubicBezTo>
                    <a:pt x="3149" y="8043"/>
                    <a:pt x="749" y="13589"/>
                    <a:pt x="149" y="16946"/>
                  </a:cubicBezTo>
                  <a:cubicBezTo>
                    <a:pt x="-451" y="20302"/>
                    <a:pt x="749" y="21470"/>
                    <a:pt x="3949" y="21470"/>
                  </a:cubicBezTo>
                  <a:cubicBezTo>
                    <a:pt x="7149" y="21470"/>
                    <a:pt x="12349" y="20302"/>
                    <a:pt x="15549" y="19135"/>
                  </a:cubicBezTo>
                  <a:cubicBezTo>
                    <a:pt x="18749" y="17967"/>
                    <a:pt x="19949" y="16800"/>
                    <a:pt x="21149" y="156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8" name="Line"/>
            <p:cNvSpPr/>
            <p:nvPr/>
          </p:nvSpPr>
          <p:spPr>
            <a:xfrm>
              <a:off x="2469823" y="4703163"/>
              <a:ext cx="90902" cy="410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2" h="21300" fill="norm" stroke="1" extrusionOk="0">
                  <a:moveTo>
                    <a:pt x="12342" y="1742"/>
                  </a:moveTo>
                  <a:cubicBezTo>
                    <a:pt x="11742" y="947"/>
                    <a:pt x="11142" y="152"/>
                    <a:pt x="9942" y="20"/>
                  </a:cubicBezTo>
                  <a:cubicBezTo>
                    <a:pt x="8742" y="-113"/>
                    <a:pt x="6942" y="417"/>
                    <a:pt x="5142" y="2206"/>
                  </a:cubicBezTo>
                  <a:cubicBezTo>
                    <a:pt x="3342" y="3995"/>
                    <a:pt x="1542" y="7043"/>
                    <a:pt x="642" y="10024"/>
                  </a:cubicBezTo>
                  <a:cubicBezTo>
                    <a:pt x="-258" y="13006"/>
                    <a:pt x="-258" y="15921"/>
                    <a:pt x="942" y="17777"/>
                  </a:cubicBezTo>
                  <a:cubicBezTo>
                    <a:pt x="2142" y="19632"/>
                    <a:pt x="4542" y="20427"/>
                    <a:pt x="7242" y="20891"/>
                  </a:cubicBezTo>
                  <a:cubicBezTo>
                    <a:pt x="9942" y="21354"/>
                    <a:pt x="12942" y="21487"/>
                    <a:pt x="15342" y="20957"/>
                  </a:cubicBezTo>
                  <a:cubicBezTo>
                    <a:pt x="17742" y="20427"/>
                    <a:pt x="19542" y="19234"/>
                    <a:pt x="21342" y="180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79" name="Line"/>
            <p:cNvSpPr/>
            <p:nvPr/>
          </p:nvSpPr>
          <p:spPr>
            <a:xfrm>
              <a:off x="2438055" y="4913096"/>
              <a:ext cx="168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0" name="Line"/>
            <p:cNvSpPr/>
            <p:nvPr/>
          </p:nvSpPr>
          <p:spPr>
            <a:xfrm>
              <a:off x="3065259" y="4980634"/>
              <a:ext cx="146008" cy="4070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7" h="20726" fill="norm" stroke="1" extrusionOk="0">
                  <a:moveTo>
                    <a:pt x="3567" y="7881"/>
                  </a:moveTo>
                  <a:cubicBezTo>
                    <a:pt x="2822" y="11915"/>
                    <a:pt x="2077" y="15949"/>
                    <a:pt x="1705" y="18356"/>
                  </a:cubicBezTo>
                  <a:cubicBezTo>
                    <a:pt x="1333" y="20763"/>
                    <a:pt x="1333" y="21544"/>
                    <a:pt x="1333" y="19722"/>
                  </a:cubicBezTo>
                  <a:cubicBezTo>
                    <a:pt x="1333" y="17901"/>
                    <a:pt x="1333" y="13477"/>
                    <a:pt x="2450" y="9898"/>
                  </a:cubicBezTo>
                  <a:cubicBezTo>
                    <a:pt x="3567" y="6320"/>
                    <a:pt x="5802" y="3587"/>
                    <a:pt x="7664" y="2026"/>
                  </a:cubicBezTo>
                  <a:cubicBezTo>
                    <a:pt x="9526" y="464"/>
                    <a:pt x="11015" y="74"/>
                    <a:pt x="12877" y="9"/>
                  </a:cubicBezTo>
                  <a:cubicBezTo>
                    <a:pt x="14740" y="-56"/>
                    <a:pt x="16974" y="204"/>
                    <a:pt x="18650" y="1115"/>
                  </a:cubicBezTo>
                  <a:cubicBezTo>
                    <a:pt x="20326" y="2026"/>
                    <a:pt x="21443" y="3587"/>
                    <a:pt x="21257" y="5084"/>
                  </a:cubicBezTo>
                  <a:cubicBezTo>
                    <a:pt x="21071" y="6580"/>
                    <a:pt x="19581" y="8011"/>
                    <a:pt x="17533" y="9052"/>
                  </a:cubicBezTo>
                  <a:cubicBezTo>
                    <a:pt x="15484" y="10093"/>
                    <a:pt x="12877" y="10744"/>
                    <a:pt x="10271" y="11069"/>
                  </a:cubicBezTo>
                  <a:cubicBezTo>
                    <a:pt x="7664" y="11395"/>
                    <a:pt x="5057" y="11395"/>
                    <a:pt x="3195" y="11134"/>
                  </a:cubicBezTo>
                  <a:cubicBezTo>
                    <a:pt x="1333" y="10874"/>
                    <a:pt x="215" y="10354"/>
                    <a:pt x="29" y="10028"/>
                  </a:cubicBezTo>
                  <a:cubicBezTo>
                    <a:pt x="-157" y="9703"/>
                    <a:pt x="588" y="9573"/>
                    <a:pt x="1333" y="94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1" name="Line"/>
            <p:cNvSpPr/>
            <p:nvPr/>
          </p:nvSpPr>
          <p:spPr>
            <a:xfrm>
              <a:off x="3274494" y="5048148"/>
              <a:ext cx="112189" cy="157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1" h="20770" fill="norm" stroke="1" extrusionOk="0">
                  <a:moveTo>
                    <a:pt x="14258" y="390"/>
                  </a:moveTo>
                  <a:cubicBezTo>
                    <a:pt x="11858" y="53"/>
                    <a:pt x="9458" y="-285"/>
                    <a:pt x="7298" y="390"/>
                  </a:cubicBezTo>
                  <a:cubicBezTo>
                    <a:pt x="5138" y="1065"/>
                    <a:pt x="3218" y="2753"/>
                    <a:pt x="2018" y="5453"/>
                  </a:cubicBezTo>
                  <a:cubicBezTo>
                    <a:pt x="818" y="8153"/>
                    <a:pt x="338" y="11865"/>
                    <a:pt x="98" y="14565"/>
                  </a:cubicBezTo>
                  <a:cubicBezTo>
                    <a:pt x="-142" y="17265"/>
                    <a:pt x="-142" y="18952"/>
                    <a:pt x="2498" y="19965"/>
                  </a:cubicBezTo>
                  <a:cubicBezTo>
                    <a:pt x="5138" y="20977"/>
                    <a:pt x="10418" y="21315"/>
                    <a:pt x="14258" y="19290"/>
                  </a:cubicBezTo>
                  <a:cubicBezTo>
                    <a:pt x="18098" y="17265"/>
                    <a:pt x="20498" y="12877"/>
                    <a:pt x="20978" y="9840"/>
                  </a:cubicBezTo>
                  <a:cubicBezTo>
                    <a:pt x="21458" y="6802"/>
                    <a:pt x="20018" y="5115"/>
                    <a:pt x="18098" y="4609"/>
                  </a:cubicBezTo>
                  <a:cubicBezTo>
                    <a:pt x="16178" y="4103"/>
                    <a:pt x="13778" y="4777"/>
                    <a:pt x="11378" y="54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2" name="Line"/>
            <p:cNvSpPr/>
            <p:nvPr/>
          </p:nvSpPr>
          <p:spPr>
            <a:xfrm>
              <a:off x="3454442" y="5035766"/>
              <a:ext cx="179641" cy="147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442" fill="norm" stroke="1" extrusionOk="0">
                  <a:moveTo>
                    <a:pt x="393" y="0"/>
                  </a:moveTo>
                  <a:cubicBezTo>
                    <a:pt x="393" y="3724"/>
                    <a:pt x="393" y="7448"/>
                    <a:pt x="241" y="10241"/>
                  </a:cubicBezTo>
                  <a:cubicBezTo>
                    <a:pt x="89" y="13034"/>
                    <a:pt x="-215" y="14897"/>
                    <a:pt x="241" y="16386"/>
                  </a:cubicBezTo>
                  <a:cubicBezTo>
                    <a:pt x="698" y="17876"/>
                    <a:pt x="1915" y="18993"/>
                    <a:pt x="3588" y="18434"/>
                  </a:cubicBezTo>
                  <a:cubicBezTo>
                    <a:pt x="5261" y="17876"/>
                    <a:pt x="7391" y="15641"/>
                    <a:pt x="8455" y="15641"/>
                  </a:cubicBezTo>
                  <a:cubicBezTo>
                    <a:pt x="9520" y="15641"/>
                    <a:pt x="9520" y="17876"/>
                    <a:pt x="10281" y="19366"/>
                  </a:cubicBezTo>
                  <a:cubicBezTo>
                    <a:pt x="11041" y="20855"/>
                    <a:pt x="12562" y="21600"/>
                    <a:pt x="13931" y="21414"/>
                  </a:cubicBezTo>
                  <a:cubicBezTo>
                    <a:pt x="15300" y="21228"/>
                    <a:pt x="16517" y="20110"/>
                    <a:pt x="17734" y="16572"/>
                  </a:cubicBezTo>
                  <a:cubicBezTo>
                    <a:pt x="18951" y="13034"/>
                    <a:pt x="20168" y="7076"/>
                    <a:pt x="21385" y="11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3" name="Line"/>
            <p:cNvSpPr/>
            <p:nvPr/>
          </p:nvSpPr>
          <p:spPr>
            <a:xfrm>
              <a:off x="3686893" y="4988256"/>
              <a:ext cx="131193" cy="195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1" h="20893" fill="norm" stroke="1" extrusionOk="0">
                  <a:moveTo>
                    <a:pt x="3804" y="11645"/>
                  </a:moveTo>
                  <a:cubicBezTo>
                    <a:pt x="5842" y="11372"/>
                    <a:pt x="7880" y="11099"/>
                    <a:pt x="9510" y="10005"/>
                  </a:cubicBezTo>
                  <a:cubicBezTo>
                    <a:pt x="11140" y="8911"/>
                    <a:pt x="12363" y="6997"/>
                    <a:pt x="12974" y="5220"/>
                  </a:cubicBezTo>
                  <a:cubicBezTo>
                    <a:pt x="13585" y="3443"/>
                    <a:pt x="13585" y="1802"/>
                    <a:pt x="12363" y="845"/>
                  </a:cubicBezTo>
                  <a:cubicBezTo>
                    <a:pt x="11140" y="-112"/>
                    <a:pt x="8695" y="-385"/>
                    <a:pt x="6453" y="709"/>
                  </a:cubicBezTo>
                  <a:cubicBezTo>
                    <a:pt x="4212" y="1802"/>
                    <a:pt x="2174" y="4263"/>
                    <a:pt x="951" y="7134"/>
                  </a:cubicBezTo>
                  <a:cubicBezTo>
                    <a:pt x="-271" y="10005"/>
                    <a:pt x="-679" y="13286"/>
                    <a:pt x="1970" y="15883"/>
                  </a:cubicBezTo>
                  <a:cubicBezTo>
                    <a:pt x="4619" y="18481"/>
                    <a:pt x="10325" y="20395"/>
                    <a:pt x="13993" y="20805"/>
                  </a:cubicBezTo>
                  <a:cubicBezTo>
                    <a:pt x="17661" y="21215"/>
                    <a:pt x="19291" y="20121"/>
                    <a:pt x="20921" y="19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4" name="Line"/>
            <p:cNvSpPr/>
            <p:nvPr/>
          </p:nvSpPr>
          <p:spPr>
            <a:xfrm>
              <a:off x="3833419" y="4974431"/>
              <a:ext cx="168672" cy="235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1" fill="norm" stroke="1" extrusionOk="0">
                  <a:moveTo>
                    <a:pt x="0" y="4877"/>
                  </a:moveTo>
                  <a:cubicBezTo>
                    <a:pt x="1964" y="4645"/>
                    <a:pt x="3927" y="4413"/>
                    <a:pt x="6218" y="5690"/>
                  </a:cubicBezTo>
                  <a:cubicBezTo>
                    <a:pt x="8509" y="6968"/>
                    <a:pt x="11127" y="9755"/>
                    <a:pt x="12436" y="12426"/>
                  </a:cubicBezTo>
                  <a:cubicBezTo>
                    <a:pt x="13745" y="15097"/>
                    <a:pt x="13745" y="17652"/>
                    <a:pt x="12927" y="19277"/>
                  </a:cubicBezTo>
                  <a:cubicBezTo>
                    <a:pt x="12109" y="20903"/>
                    <a:pt x="10473" y="21600"/>
                    <a:pt x="9491" y="21368"/>
                  </a:cubicBezTo>
                  <a:cubicBezTo>
                    <a:pt x="8509" y="21135"/>
                    <a:pt x="8182" y="19974"/>
                    <a:pt x="8673" y="17187"/>
                  </a:cubicBezTo>
                  <a:cubicBezTo>
                    <a:pt x="9164" y="14400"/>
                    <a:pt x="10473" y="9987"/>
                    <a:pt x="12764" y="6852"/>
                  </a:cubicBezTo>
                  <a:cubicBezTo>
                    <a:pt x="15055" y="3716"/>
                    <a:pt x="18327" y="185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5" name="Line"/>
            <p:cNvSpPr/>
            <p:nvPr/>
          </p:nvSpPr>
          <p:spPr>
            <a:xfrm>
              <a:off x="4454413" y="5030460"/>
              <a:ext cx="191692" cy="2094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1" h="21076" fill="norm" stroke="1" extrusionOk="0">
                  <a:moveTo>
                    <a:pt x="13467" y="2848"/>
                  </a:moveTo>
                  <a:cubicBezTo>
                    <a:pt x="12625" y="1819"/>
                    <a:pt x="11784" y="791"/>
                    <a:pt x="10662" y="276"/>
                  </a:cubicBezTo>
                  <a:cubicBezTo>
                    <a:pt x="9540" y="-238"/>
                    <a:pt x="8137" y="-238"/>
                    <a:pt x="6033" y="2076"/>
                  </a:cubicBezTo>
                  <a:cubicBezTo>
                    <a:pt x="3929" y="4391"/>
                    <a:pt x="1124" y="9019"/>
                    <a:pt x="283" y="12619"/>
                  </a:cubicBezTo>
                  <a:cubicBezTo>
                    <a:pt x="-559" y="16219"/>
                    <a:pt x="563" y="18791"/>
                    <a:pt x="2527" y="20076"/>
                  </a:cubicBezTo>
                  <a:cubicBezTo>
                    <a:pt x="4490" y="21362"/>
                    <a:pt x="7296" y="21362"/>
                    <a:pt x="10522" y="20333"/>
                  </a:cubicBezTo>
                  <a:cubicBezTo>
                    <a:pt x="13748" y="19305"/>
                    <a:pt x="17394" y="17248"/>
                    <a:pt x="21041" y="151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6" name="Line"/>
            <p:cNvSpPr/>
            <p:nvPr/>
          </p:nvSpPr>
          <p:spPr>
            <a:xfrm>
              <a:off x="4586358" y="5102482"/>
              <a:ext cx="160541" cy="1528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9" h="20510" fill="norm" stroke="1" extrusionOk="0">
                  <a:moveTo>
                    <a:pt x="12560" y="307"/>
                  </a:moveTo>
                  <a:cubicBezTo>
                    <a:pt x="10596" y="-36"/>
                    <a:pt x="8633" y="-379"/>
                    <a:pt x="6342" y="992"/>
                  </a:cubicBezTo>
                  <a:cubicBezTo>
                    <a:pt x="4051" y="2364"/>
                    <a:pt x="1433" y="5450"/>
                    <a:pt x="451" y="8878"/>
                  </a:cubicBezTo>
                  <a:cubicBezTo>
                    <a:pt x="-531" y="12307"/>
                    <a:pt x="124" y="16078"/>
                    <a:pt x="2087" y="18307"/>
                  </a:cubicBezTo>
                  <a:cubicBezTo>
                    <a:pt x="4051" y="20535"/>
                    <a:pt x="7324" y="21221"/>
                    <a:pt x="10760" y="19678"/>
                  </a:cubicBezTo>
                  <a:cubicBezTo>
                    <a:pt x="14196" y="18135"/>
                    <a:pt x="17796" y="14364"/>
                    <a:pt x="19433" y="11621"/>
                  </a:cubicBezTo>
                  <a:cubicBezTo>
                    <a:pt x="21069" y="8878"/>
                    <a:pt x="20742" y="7164"/>
                    <a:pt x="19596" y="5792"/>
                  </a:cubicBezTo>
                  <a:cubicBezTo>
                    <a:pt x="18451" y="4421"/>
                    <a:pt x="16487" y="3392"/>
                    <a:pt x="14687" y="2878"/>
                  </a:cubicBezTo>
                  <a:cubicBezTo>
                    <a:pt x="12887" y="2364"/>
                    <a:pt x="11251" y="2364"/>
                    <a:pt x="10760" y="3050"/>
                  </a:cubicBezTo>
                  <a:cubicBezTo>
                    <a:pt x="10269" y="3735"/>
                    <a:pt x="10924" y="5107"/>
                    <a:pt x="11578" y="6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7" name="Line"/>
            <p:cNvSpPr/>
            <p:nvPr/>
          </p:nvSpPr>
          <p:spPr>
            <a:xfrm>
              <a:off x="4757629" y="5082910"/>
              <a:ext cx="164483" cy="162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51" fill="norm" stroke="1" extrusionOk="0">
                  <a:moveTo>
                    <a:pt x="2446" y="4836"/>
                  </a:moveTo>
                  <a:cubicBezTo>
                    <a:pt x="2446" y="8159"/>
                    <a:pt x="2446" y="11482"/>
                    <a:pt x="1948" y="14639"/>
                  </a:cubicBezTo>
                  <a:cubicBezTo>
                    <a:pt x="1450" y="17796"/>
                    <a:pt x="453" y="20786"/>
                    <a:pt x="120" y="21119"/>
                  </a:cubicBezTo>
                  <a:cubicBezTo>
                    <a:pt x="-212" y="21451"/>
                    <a:pt x="120" y="19125"/>
                    <a:pt x="1450" y="15636"/>
                  </a:cubicBezTo>
                  <a:cubicBezTo>
                    <a:pt x="2779" y="12146"/>
                    <a:pt x="5105" y="7494"/>
                    <a:pt x="6933" y="4503"/>
                  </a:cubicBezTo>
                  <a:cubicBezTo>
                    <a:pt x="8760" y="1513"/>
                    <a:pt x="10090" y="183"/>
                    <a:pt x="11585" y="17"/>
                  </a:cubicBezTo>
                  <a:cubicBezTo>
                    <a:pt x="13080" y="-149"/>
                    <a:pt x="14742" y="848"/>
                    <a:pt x="15905" y="3673"/>
                  </a:cubicBezTo>
                  <a:cubicBezTo>
                    <a:pt x="17068" y="6497"/>
                    <a:pt x="17733" y="11149"/>
                    <a:pt x="18563" y="14140"/>
                  </a:cubicBezTo>
                  <a:cubicBezTo>
                    <a:pt x="19394" y="17131"/>
                    <a:pt x="20391" y="18460"/>
                    <a:pt x="21388" y="19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8" name="Line"/>
            <p:cNvSpPr/>
            <p:nvPr/>
          </p:nvSpPr>
          <p:spPr>
            <a:xfrm>
              <a:off x="4955607" y="5070976"/>
              <a:ext cx="81507" cy="1850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5" h="21138" fill="norm" stroke="1" extrusionOk="0">
                  <a:moveTo>
                    <a:pt x="20875" y="2984"/>
                  </a:moveTo>
                  <a:cubicBezTo>
                    <a:pt x="18257" y="2108"/>
                    <a:pt x="15639" y="1232"/>
                    <a:pt x="12693" y="649"/>
                  </a:cubicBezTo>
                  <a:cubicBezTo>
                    <a:pt x="9748" y="65"/>
                    <a:pt x="6475" y="-227"/>
                    <a:pt x="3857" y="211"/>
                  </a:cubicBezTo>
                  <a:cubicBezTo>
                    <a:pt x="1239" y="649"/>
                    <a:pt x="-725" y="1816"/>
                    <a:pt x="257" y="3568"/>
                  </a:cubicBezTo>
                  <a:cubicBezTo>
                    <a:pt x="1239" y="5319"/>
                    <a:pt x="5166" y="7654"/>
                    <a:pt x="9093" y="9697"/>
                  </a:cubicBezTo>
                  <a:cubicBezTo>
                    <a:pt x="13020" y="11741"/>
                    <a:pt x="16948" y="13492"/>
                    <a:pt x="18911" y="15097"/>
                  </a:cubicBezTo>
                  <a:cubicBezTo>
                    <a:pt x="20875" y="16703"/>
                    <a:pt x="20875" y="18162"/>
                    <a:pt x="18911" y="19330"/>
                  </a:cubicBezTo>
                  <a:cubicBezTo>
                    <a:pt x="16948" y="20497"/>
                    <a:pt x="13020" y="21373"/>
                    <a:pt x="10402" y="21081"/>
                  </a:cubicBezTo>
                  <a:cubicBezTo>
                    <a:pt x="7784" y="20789"/>
                    <a:pt x="6475" y="19330"/>
                    <a:pt x="5166" y="178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89" name="Line"/>
            <p:cNvSpPr/>
            <p:nvPr/>
          </p:nvSpPr>
          <p:spPr>
            <a:xfrm>
              <a:off x="5075447" y="5086481"/>
              <a:ext cx="130338" cy="163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9" fill="norm" stroke="1" extrusionOk="0">
                  <a:moveTo>
                    <a:pt x="0" y="2377"/>
                  </a:moveTo>
                  <a:cubicBezTo>
                    <a:pt x="1271" y="1048"/>
                    <a:pt x="2541" y="-281"/>
                    <a:pt x="2965" y="51"/>
                  </a:cubicBezTo>
                  <a:cubicBezTo>
                    <a:pt x="3388" y="384"/>
                    <a:pt x="2965" y="2377"/>
                    <a:pt x="2541" y="4205"/>
                  </a:cubicBezTo>
                  <a:cubicBezTo>
                    <a:pt x="2118" y="6033"/>
                    <a:pt x="1694" y="7694"/>
                    <a:pt x="1482" y="10519"/>
                  </a:cubicBezTo>
                  <a:cubicBezTo>
                    <a:pt x="1271" y="13344"/>
                    <a:pt x="1271" y="17331"/>
                    <a:pt x="2329" y="19159"/>
                  </a:cubicBezTo>
                  <a:cubicBezTo>
                    <a:pt x="3388" y="20987"/>
                    <a:pt x="5506" y="20654"/>
                    <a:pt x="7835" y="18993"/>
                  </a:cubicBezTo>
                  <a:cubicBezTo>
                    <a:pt x="10165" y="17331"/>
                    <a:pt x="12706" y="14341"/>
                    <a:pt x="14188" y="12014"/>
                  </a:cubicBezTo>
                  <a:cubicBezTo>
                    <a:pt x="15671" y="9688"/>
                    <a:pt x="16094" y="8027"/>
                    <a:pt x="16094" y="8027"/>
                  </a:cubicBezTo>
                  <a:cubicBezTo>
                    <a:pt x="16094" y="8027"/>
                    <a:pt x="15671" y="9688"/>
                    <a:pt x="15459" y="11516"/>
                  </a:cubicBezTo>
                  <a:cubicBezTo>
                    <a:pt x="15247" y="13344"/>
                    <a:pt x="15247" y="15337"/>
                    <a:pt x="16306" y="16999"/>
                  </a:cubicBezTo>
                  <a:cubicBezTo>
                    <a:pt x="17365" y="18661"/>
                    <a:pt x="19482" y="19990"/>
                    <a:pt x="21600" y="21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0" name="Line"/>
            <p:cNvSpPr/>
            <p:nvPr/>
          </p:nvSpPr>
          <p:spPr>
            <a:xfrm>
              <a:off x="5244118" y="5098698"/>
              <a:ext cx="230006" cy="1670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5" fill="norm" stroke="1" extrusionOk="0">
                  <a:moveTo>
                    <a:pt x="0" y="8631"/>
                  </a:moveTo>
                  <a:cubicBezTo>
                    <a:pt x="0" y="6995"/>
                    <a:pt x="0" y="5359"/>
                    <a:pt x="600" y="5031"/>
                  </a:cubicBezTo>
                  <a:cubicBezTo>
                    <a:pt x="1200" y="4704"/>
                    <a:pt x="2400" y="5686"/>
                    <a:pt x="3000" y="7650"/>
                  </a:cubicBezTo>
                  <a:cubicBezTo>
                    <a:pt x="3600" y="9613"/>
                    <a:pt x="3600" y="12559"/>
                    <a:pt x="3480" y="14850"/>
                  </a:cubicBezTo>
                  <a:cubicBezTo>
                    <a:pt x="3360" y="17140"/>
                    <a:pt x="3120" y="18777"/>
                    <a:pt x="3000" y="18613"/>
                  </a:cubicBezTo>
                  <a:cubicBezTo>
                    <a:pt x="2880" y="18450"/>
                    <a:pt x="2880" y="16486"/>
                    <a:pt x="3360" y="13868"/>
                  </a:cubicBezTo>
                  <a:cubicBezTo>
                    <a:pt x="3840" y="11250"/>
                    <a:pt x="4800" y="7977"/>
                    <a:pt x="5640" y="5522"/>
                  </a:cubicBezTo>
                  <a:cubicBezTo>
                    <a:pt x="6480" y="3068"/>
                    <a:pt x="7200" y="1431"/>
                    <a:pt x="8160" y="613"/>
                  </a:cubicBezTo>
                  <a:cubicBezTo>
                    <a:pt x="9120" y="-205"/>
                    <a:pt x="10320" y="-205"/>
                    <a:pt x="11160" y="613"/>
                  </a:cubicBezTo>
                  <a:cubicBezTo>
                    <a:pt x="12000" y="1431"/>
                    <a:pt x="12480" y="3068"/>
                    <a:pt x="12840" y="5031"/>
                  </a:cubicBezTo>
                  <a:cubicBezTo>
                    <a:pt x="13200" y="6995"/>
                    <a:pt x="13440" y="9286"/>
                    <a:pt x="13560" y="9450"/>
                  </a:cubicBezTo>
                  <a:cubicBezTo>
                    <a:pt x="13680" y="9613"/>
                    <a:pt x="13680" y="7650"/>
                    <a:pt x="14160" y="6177"/>
                  </a:cubicBezTo>
                  <a:cubicBezTo>
                    <a:pt x="14640" y="4704"/>
                    <a:pt x="15600" y="3722"/>
                    <a:pt x="16560" y="3722"/>
                  </a:cubicBezTo>
                  <a:cubicBezTo>
                    <a:pt x="17520" y="3722"/>
                    <a:pt x="18480" y="4704"/>
                    <a:pt x="19320" y="7813"/>
                  </a:cubicBezTo>
                  <a:cubicBezTo>
                    <a:pt x="20160" y="10922"/>
                    <a:pt x="20880" y="16159"/>
                    <a:pt x="21600" y="213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1" name="Line"/>
            <p:cNvSpPr/>
            <p:nvPr/>
          </p:nvSpPr>
          <p:spPr>
            <a:xfrm>
              <a:off x="5504730" y="5024604"/>
              <a:ext cx="145757" cy="52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0" h="21312" fill="norm" stroke="1" extrusionOk="0">
                  <a:moveTo>
                    <a:pt x="6599" y="4838"/>
                  </a:moveTo>
                  <a:cubicBezTo>
                    <a:pt x="6233" y="8699"/>
                    <a:pt x="5867" y="12560"/>
                    <a:pt x="5684" y="15169"/>
                  </a:cubicBezTo>
                  <a:cubicBezTo>
                    <a:pt x="5501" y="17777"/>
                    <a:pt x="5501" y="19134"/>
                    <a:pt x="5135" y="20073"/>
                  </a:cubicBezTo>
                  <a:cubicBezTo>
                    <a:pt x="4768" y="21012"/>
                    <a:pt x="4036" y="21534"/>
                    <a:pt x="3304" y="21221"/>
                  </a:cubicBezTo>
                  <a:cubicBezTo>
                    <a:pt x="2572" y="20908"/>
                    <a:pt x="1840" y="19760"/>
                    <a:pt x="1107" y="17569"/>
                  </a:cubicBezTo>
                  <a:cubicBezTo>
                    <a:pt x="375" y="15377"/>
                    <a:pt x="-357" y="12143"/>
                    <a:pt x="192" y="9377"/>
                  </a:cubicBezTo>
                  <a:cubicBezTo>
                    <a:pt x="741" y="6612"/>
                    <a:pt x="2572" y="4317"/>
                    <a:pt x="4402" y="2856"/>
                  </a:cubicBezTo>
                  <a:cubicBezTo>
                    <a:pt x="6233" y="1395"/>
                    <a:pt x="8063" y="769"/>
                    <a:pt x="9894" y="404"/>
                  </a:cubicBezTo>
                  <a:cubicBezTo>
                    <a:pt x="11724" y="38"/>
                    <a:pt x="13555" y="-66"/>
                    <a:pt x="15202" y="38"/>
                  </a:cubicBezTo>
                  <a:cubicBezTo>
                    <a:pt x="16850" y="143"/>
                    <a:pt x="18314" y="456"/>
                    <a:pt x="19412" y="1291"/>
                  </a:cubicBezTo>
                  <a:cubicBezTo>
                    <a:pt x="20511" y="2125"/>
                    <a:pt x="21243" y="3482"/>
                    <a:pt x="20694" y="4630"/>
                  </a:cubicBezTo>
                  <a:cubicBezTo>
                    <a:pt x="20145" y="5777"/>
                    <a:pt x="18314" y="6717"/>
                    <a:pt x="16667" y="7343"/>
                  </a:cubicBezTo>
                  <a:cubicBezTo>
                    <a:pt x="15019" y="7969"/>
                    <a:pt x="13555" y="8282"/>
                    <a:pt x="11724" y="8491"/>
                  </a:cubicBezTo>
                  <a:cubicBezTo>
                    <a:pt x="9894" y="8699"/>
                    <a:pt x="7697" y="8804"/>
                    <a:pt x="6233" y="8438"/>
                  </a:cubicBezTo>
                  <a:cubicBezTo>
                    <a:pt x="4768" y="8073"/>
                    <a:pt x="4036" y="7238"/>
                    <a:pt x="3304" y="64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2" name="Line"/>
            <p:cNvSpPr/>
            <p:nvPr/>
          </p:nvSpPr>
          <p:spPr>
            <a:xfrm>
              <a:off x="5669519" y="4877576"/>
              <a:ext cx="141946" cy="341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29" fill="norm" stroke="1" extrusionOk="0">
                  <a:moveTo>
                    <a:pt x="12166" y="778"/>
                  </a:moveTo>
                  <a:cubicBezTo>
                    <a:pt x="13709" y="301"/>
                    <a:pt x="15252" y="-175"/>
                    <a:pt x="15830" y="63"/>
                  </a:cubicBezTo>
                  <a:cubicBezTo>
                    <a:pt x="16409" y="301"/>
                    <a:pt x="16023" y="1254"/>
                    <a:pt x="14480" y="3796"/>
                  </a:cubicBezTo>
                  <a:cubicBezTo>
                    <a:pt x="12937" y="6337"/>
                    <a:pt x="10237" y="10466"/>
                    <a:pt x="8887" y="13404"/>
                  </a:cubicBezTo>
                  <a:cubicBezTo>
                    <a:pt x="7537" y="16343"/>
                    <a:pt x="7537" y="18090"/>
                    <a:pt x="7923" y="19360"/>
                  </a:cubicBezTo>
                  <a:cubicBezTo>
                    <a:pt x="8309" y="20631"/>
                    <a:pt x="9080" y="21425"/>
                    <a:pt x="9466" y="21187"/>
                  </a:cubicBezTo>
                  <a:cubicBezTo>
                    <a:pt x="9852" y="20949"/>
                    <a:pt x="9852" y="19678"/>
                    <a:pt x="8694" y="18249"/>
                  </a:cubicBezTo>
                  <a:cubicBezTo>
                    <a:pt x="7537" y="16819"/>
                    <a:pt x="5223" y="15231"/>
                    <a:pt x="3294" y="14119"/>
                  </a:cubicBezTo>
                  <a:cubicBezTo>
                    <a:pt x="1366" y="13007"/>
                    <a:pt x="-177" y="12372"/>
                    <a:pt x="16" y="12134"/>
                  </a:cubicBezTo>
                  <a:cubicBezTo>
                    <a:pt x="209" y="11896"/>
                    <a:pt x="2137" y="12054"/>
                    <a:pt x="4837" y="12769"/>
                  </a:cubicBezTo>
                  <a:cubicBezTo>
                    <a:pt x="7537" y="13484"/>
                    <a:pt x="11009" y="14754"/>
                    <a:pt x="13323" y="16184"/>
                  </a:cubicBezTo>
                  <a:cubicBezTo>
                    <a:pt x="15637" y="17613"/>
                    <a:pt x="16794" y="19201"/>
                    <a:pt x="16794" y="19678"/>
                  </a:cubicBezTo>
                  <a:cubicBezTo>
                    <a:pt x="16794" y="20154"/>
                    <a:pt x="15637" y="19519"/>
                    <a:pt x="14866" y="18328"/>
                  </a:cubicBezTo>
                  <a:cubicBezTo>
                    <a:pt x="14094" y="17137"/>
                    <a:pt x="13709" y="15390"/>
                    <a:pt x="13902" y="14119"/>
                  </a:cubicBezTo>
                  <a:cubicBezTo>
                    <a:pt x="14094" y="12849"/>
                    <a:pt x="14866" y="12054"/>
                    <a:pt x="16216" y="11657"/>
                  </a:cubicBezTo>
                  <a:cubicBezTo>
                    <a:pt x="17566" y="11260"/>
                    <a:pt x="19494" y="11260"/>
                    <a:pt x="21423" y="112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3" name="Line"/>
            <p:cNvSpPr/>
            <p:nvPr/>
          </p:nvSpPr>
          <p:spPr>
            <a:xfrm>
              <a:off x="5832259" y="5089434"/>
              <a:ext cx="71208" cy="113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3" h="21289" fill="norm" stroke="1" extrusionOk="0">
                  <a:moveTo>
                    <a:pt x="16284" y="0"/>
                  </a:moveTo>
                  <a:cubicBezTo>
                    <a:pt x="11070" y="3840"/>
                    <a:pt x="5856" y="7680"/>
                    <a:pt x="2877" y="11280"/>
                  </a:cubicBezTo>
                  <a:cubicBezTo>
                    <a:pt x="-102" y="14880"/>
                    <a:pt x="-847" y="18240"/>
                    <a:pt x="1015" y="19920"/>
                  </a:cubicBezTo>
                  <a:cubicBezTo>
                    <a:pt x="2877" y="21600"/>
                    <a:pt x="7346" y="21600"/>
                    <a:pt x="10698" y="20640"/>
                  </a:cubicBezTo>
                  <a:cubicBezTo>
                    <a:pt x="14050" y="19680"/>
                    <a:pt x="16284" y="17760"/>
                    <a:pt x="17774" y="14160"/>
                  </a:cubicBezTo>
                  <a:cubicBezTo>
                    <a:pt x="19263" y="10560"/>
                    <a:pt x="20008" y="5280"/>
                    <a:pt x="207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4" name="Line"/>
            <p:cNvSpPr/>
            <p:nvPr/>
          </p:nvSpPr>
          <p:spPr>
            <a:xfrm>
              <a:off x="5957134" y="5074100"/>
              <a:ext cx="129485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6" h="21600" fill="norm" stroke="1" extrusionOk="0">
                  <a:moveTo>
                    <a:pt x="0" y="0"/>
                  </a:moveTo>
                  <a:cubicBezTo>
                    <a:pt x="1246" y="5143"/>
                    <a:pt x="2492" y="10286"/>
                    <a:pt x="2908" y="13714"/>
                  </a:cubicBezTo>
                  <a:cubicBezTo>
                    <a:pt x="3323" y="17143"/>
                    <a:pt x="2908" y="18857"/>
                    <a:pt x="2492" y="18857"/>
                  </a:cubicBezTo>
                  <a:cubicBezTo>
                    <a:pt x="2077" y="18857"/>
                    <a:pt x="1662" y="17143"/>
                    <a:pt x="2492" y="14743"/>
                  </a:cubicBezTo>
                  <a:cubicBezTo>
                    <a:pt x="3323" y="12343"/>
                    <a:pt x="5400" y="9257"/>
                    <a:pt x="7477" y="7200"/>
                  </a:cubicBezTo>
                  <a:cubicBezTo>
                    <a:pt x="9554" y="5143"/>
                    <a:pt x="11631" y="4114"/>
                    <a:pt x="14123" y="4629"/>
                  </a:cubicBezTo>
                  <a:cubicBezTo>
                    <a:pt x="16615" y="5143"/>
                    <a:pt x="19523" y="7200"/>
                    <a:pt x="20562" y="10286"/>
                  </a:cubicBezTo>
                  <a:cubicBezTo>
                    <a:pt x="21600" y="13371"/>
                    <a:pt x="20769" y="17486"/>
                    <a:pt x="199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5" name="Line"/>
            <p:cNvSpPr/>
            <p:nvPr/>
          </p:nvSpPr>
          <p:spPr>
            <a:xfrm>
              <a:off x="6576764" y="4986391"/>
              <a:ext cx="315725" cy="642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381" fill="norm" stroke="1" extrusionOk="0">
                  <a:moveTo>
                    <a:pt x="10462" y="9041"/>
                  </a:moveTo>
                  <a:cubicBezTo>
                    <a:pt x="9252" y="8276"/>
                    <a:pt x="8042" y="7511"/>
                    <a:pt x="6919" y="7128"/>
                  </a:cubicBezTo>
                  <a:cubicBezTo>
                    <a:pt x="5796" y="6745"/>
                    <a:pt x="4759" y="6745"/>
                    <a:pt x="3550" y="7255"/>
                  </a:cubicBezTo>
                  <a:cubicBezTo>
                    <a:pt x="2340" y="7766"/>
                    <a:pt x="958" y="8786"/>
                    <a:pt x="353" y="9509"/>
                  </a:cubicBezTo>
                  <a:cubicBezTo>
                    <a:pt x="-252" y="10232"/>
                    <a:pt x="-79" y="10657"/>
                    <a:pt x="871" y="10912"/>
                  </a:cubicBezTo>
                  <a:cubicBezTo>
                    <a:pt x="1822" y="11167"/>
                    <a:pt x="3550" y="11252"/>
                    <a:pt x="5364" y="10147"/>
                  </a:cubicBezTo>
                  <a:cubicBezTo>
                    <a:pt x="7178" y="9041"/>
                    <a:pt x="9079" y="6745"/>
                    <a:pt x="10030" y="5129"/>
                  </a:cubicBezTo>
                  <a:cubicBezTo>
                    <a:pt x="10980" y="3514"/>
                    <a:pt x="10980" y="2578"/>
                    <a:pt x="11153" y="1770"/>
                  </a:cubicBezTo>
                  <a:cubicBezTo>
                    <a:pt x="11326" y="963"/>
                    <a:pt x="11671" y="282"/>
                    <a:pt x="12190" y="70"/>
                  </a:cubicBezTo>
                  <a:cubicBezTo>
                    <a:pt x="12708" y="-143"/>
                    <a:pt x="13399" y="112"/>
                    <a:pt x="13745" y="1090"/>
                  </a:cubicBezTo>
                  <a:cubicBezTo>
                    <a:pt x="14090" y="2068"/>
                    <a:pt x="14090" y="3769"/>
                    <a:pt x="13140" y="5767"/>
                  </a:cubicBezTo>
                  <a:cubicBezTo>
                    <a:pt x="12190" y="7766"/>
                    <a:pt x="10289" y="10062"/>
                    <a:pt x="8734" y="12358"/>
                  </a:cubicBezTo>
                  <a:cubicBezTo>
                    <a:pt x="7178" y="14654"/>
                    <a:pt x="5969" y="16950"/>
                    <a:pt x="5278" y="18311"/>
                  </a:cubicBezTo>
                  <a:cubicBezTo>
                    <a:pt x="4586" y="19671"/>
                    <a:pt x="4414" y="20096"/>
                    <a:pt x="4586" y="20479"/>
                  </a:cubicBezTo>
                  <a:cubicBezTo>
                    <a:pt x="4759" y="20862"/>
                    <a:pt x="5278" y="21202"/>
                    <a:pt x="6055" y="21329"/>
                  </a:cubicBezTo>
                  <a:cubicBezTo>
                    <a:pt x="6833" y="21457"/>
                    <a:pt x="7870" y="21372"/>
                    <a:pt x="8906" y="20819"/>
                  </a:cubicBezTo>
                  <a:cubicBezTo>
                    <a:pt x="9943" y="20266"/>
                    <a:pt x="10980" y="19246"/>
                    <a:pt x="11498" y="18311"/>
                  </a:cubicBezTo>
                  <a:cubicBezTo>
                    <a:pt x="12017" y="17375"/>
                    <a:pt x="12017" y="16525"/>
                    <a:pt x="11930" y="15887"/>
                  </a:cubicBezTo>
                  <a:cubicBezTo>
                    <a:pt x="11844" y="15249"/>
                    <a:pt x="11671" y="14824"/>
                    <a:pt x="13226" y="14229"/>
                  </a:cubicBezTo>
                  <a:cubicBezTo>
                    <a:pt x="14782" y="13633"/>
                    <a:pt x="18065" y="12868"/>
                    <a:pt x="21348" y="121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6" name="Line"/>
            <p:cNvSpPr/>
            <p:nvPr/>
          </p:nvSpPr>
          <p:spPr>
            <a:xfrm>
              <a:off x="7338762" y="5285811"/>
              <a:ext cx="228409" cy="1409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543" fill="norm" stroke="1" extrusionOk="0">
                  <a:moveTo>
                    <a:pt x="17850" y="8252"/>
                  </a:moveTo>
                  <a:cubicBezTo>
                    <a:pt x="15930" y="4900"/>
                    <a:pt x="14010" y="1548"/>
                    <a:pt x="11610" y="431"/>
                  </a:cubicBezTo>
                  <a:cubicBezTo>
                    <a:pt x="9210" y="-686"/>
                    <a:pt x="6330" y="431"/>
                    <a:pt x="4290" y="3038"/>
                  </a:cubicBezTo>
                  <a:cubicBezTo>
                    <a:pt x="2250" y="5645"/>
                    <a:pt x="1050" y="9742"/>
                    <a:pt x="450" y="12721"/>
                  </a:cubicBezTo>
                  <a:cubicBezTo>
                    <a:pt x="-150" y="15700"/>
                    <a:pt x="-150" y="17562"/>
                    <a:pt x="450" y="18866"/>
                  </a:cubicBezTo>
                  <a:cubicBezTo>
                    <a:pt x="1050" y="20169"/>
                    <a:pt x="2250" y="20914"/>
                    <a:pt x="3930" y="20355"/>
                  </a:cubicBezTo>
                  <a:cubicBezTo>
                    <a:pt x="5610" y="19797"/>
                    <a:pt x="7770" y="17935"/>
                    <a:pt x="9810" y="15514"/>
                  </a:cubicBezTo>
                  <a:cubicBezTo>
                    <a:pt x="11850" y="13093"/>
                    <a:pt x="13770" y="10114"/>
                    <a:pt x="14730" y="9742"/>
                  </a:cubicBezTo>
                  <a:cubicBezTo>
                    <a:pt x="15690" y="9369"/>
                    <a:pt x="15690" y="11604"/>
                    <a:pt x="16650" y="13838"/>
                  </a:cubicBezTo>
                  <a:cubicBezTo>
                    <a:pt x="17610" y="16073"/>
                    <a:pt x="19530" y="18307"/>
                    <a:pt x="21450" y="205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7" name="Line"/>
            <p:cNvSpPr/>
            <p:nvPr/>
          </p:nvSpPr>
          <p:spPr>
            <a:xfrm>
              <a:off x="7878278" y="5346169"/>
              <a:ext cx="109610" cy="519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5" h="21414" fill="norm" stroke="1" extrusionOk="0">
                  <a:moveTo>
                    <a:pt x="12403" y="5852"/>
                  </a:moveTo>
                  <a:cubicBezTo>
                    <a:pt x="9457" y="9119"/>
                    <a:pt x="6512" y="12385"/>
                    <a:pt x="4794" y="14598"/>
                  </a:cubicBezTo>
                  <a:cubicBezTo>
                    <a:pt x="3075" y="16811"/>
                    <a:pt x="2585" y="17970"/>
                    <a:pt x="2094" y="19076"/>
                  </a:cubicBezTo>
                  <a:cubicBezTo>
                    <a:pt x="1603" y="20182"/>
                    <a:pt x="1112" y="21236"/>
                    <a:pt x="621" y="21394"/>
                  </a:cubicBezTo>
                  <a:cubicBezTo>
                    <a:pt x="130" y="21552"/>
                    <a:pt x="-361" y="20814"/>
                    <a:pt x="375" y="18654"/>
                  </a:cubicBezTo>
                  <a:cubicBezTo>
                    <a:pt x="1112" y="16494"/>
                    <a:pt x="3075" y="12912"/>
                    <a:pt x="5530" y="9698"/>
                  </a:cubicBezTo>
                  <a:cubicBezTo>
                    <a:pt x="7984" y="6485"/>
                    <a:pt x="10930" y="3640"/>
                    <a:pt x="13139" y="2007"/>
                  </a:cubicBezTo>
                  <a:cubicBezTo>
                    <a:pt x="15348" y="373"/>
                    <a:pt x="16821" y="-48"/>
                    <a:pt x="18048" y="5"/>
                  </a:cubicBezTo>
                  <a:cubicBezTo>
                    <a:pt x="19275" y="57"/>
                    <a:pt x="20257" y="584"/>
                    <a:pt x="20748" y="1480"/>
                  </a:cubicBezTo>
                  <a:cubicBezTo>
                    <a:pt x="21239" y="2375"/>
                    <a:pt x="21239" y="3640"/>
                    <a:pt x="20012" y="4641"/>
                  </a:cubicBezTo>
                  <a:cubicBezTo>
                    <a:pt x="18784" y="5642"/>
                    <a:pt x="16330" y="6379"/>
                    <a:pt x="13875" y="6801"/>
                  </a:cubicBezTo>
                  <a:cubicBezTo>
                    <a:pt x="11421" y="7222"/>
                    <a:pt x="8966" y="7328"/>
                    <a:pt x="7984" y="7012"/>
                  </a:cubicBezTo>
                  <a:cubicBezTo>
                    <a:pt x="7003" y="6695"/>
                    <a:pt x="7494" y="5958"/>
                    <a:pt x="7984" y="52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8" name="Line"/>
            <p:cNvSpPr/>
            <p:nvPr/>
          </p:nvSpPr>
          <p:spPr>
            <a:xfrm>
              <a:off x="8035932" y="5227437"/>
              <a:ext cx="121586" cy="292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513" fill="norm" stroke="1" extrusionOk="0">
                  <a:moveTo>
                    <a:pt x="6559" y="0"/>
                  </a:moveTo>
                  <a:cubicBezTo>
                    <a:pt x="8359" y="563"/>
                    <a:pt x="10159" y="1127"/>
                    <a:pt x="10609" y="3287"/>
                  </a:cubicBezTo>
                  <a:cubicBezTo>
                    <a:pt x="11059" y="5447"/>
                    <a:pt x="10159" y="9203"/>
                    <a:pt x="8584" y="12209"/>
                  </a:cubicBezTo>
                  <a:cubicBezTo>
                    <a:pt x="7009" y="15214"/>
                    <a:pt x="4759" y="17468"/>
                    <a:pt x="3184" y="19064"/>
                  </a:cubicBezTo>
                  <a:cubicBezTo>
                    <a:pt x="1609" y="20661"/>
                    <a:pt x="709" y="21600"/>
                    <a:pt x="259" y="21506"/>
                  </a:cubicBezTo>
                  <a:cubicBezTo>
                    <a:pt x="-191" y="21412"/>
                    <a:pt x="-191" y="20285"/>
                    <a:pt x="1384" y="18595"/>
                  </a:cubicBezTo>
                  <a:cubicBezTo>
                    <a:pt x="2959" y="16904"/>
                    <a:pt x="6109" y="14650"/>
                    <a:pt x="8809" y="13430"/>
                  </a:cubicBezTo>
                  <a:cubicBezTo>
                    <a:pt x="11509" y="12209"/>
                    <a:pt x="13759" y="12021"/>
                    <a:pt x="15559" y="12490"/>
                  </a:cubicBezTo>
                  <a:cubicBezTo>
                    <a:pt x="17359" y="12960"/>
                    <a:pt x="18709" y="14087"/>
                    <a:pt x="19609" y="15590"/>
                  </a:cubicBezTo>
                  <a:cubicBezTo>
                    <a:pt x="20509" y="17092"/>
                    <a:pt x="20959" y="18970"/>
                    <a:pt x="21409" y="208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799" name="Line"/>
            <p:cNvSpPr/>
            <p:nvPr/>
          </p:nvSpPr>
          <p:spPr>
            <a:xfrm>
              <a:off x="8181476" y="5419108"/>
              <a:ext cx="68044" cy="878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0" h="21214" fill="norm" stroke="1" extrusionOk="0">
                  <a:moveTo>
                    <a:pt x="16500" y="0"/>
                  </a:moveTo>
                  <a:cubicBezTo>
                    <a:pt x="12500" y="617"/>
                    <a:pt x="8500" y="1234"/>
                    <a:pt x="5700" y="3086"/>
                  </a:cubicBezTo>
                  <a:cubicBezTo>
                    <a:pt x="2900" y="4937"/>
                    <a:pt x="1300" y="8023"/>
                    <a:pt x="500" y="11109"/>
                  </a:cubicBezTo>
                  <a:cubicBezTo>
                    <a:pt x="-300" y="14194"/>
                    <a:pt x="-300" y="17280"/>
                    <a:pt x="1700" y="19131"/>
                  </a:cubicBezTo>
                  <a:cubicBezTo>
                    <a:pt x="3700" y="20983"/>
                    <a:pt x="7700" y="21600"/>
                    <a:pt x="11300" y="20983"/>
                  </a:cubicBezTo>
                  <a:cubicBezTo>
                    <a:pt x="14900" y="20366"/>
                    <a:pt x="18100" y="18514"/>
                    <a:pt x="19700" y="14811"/>
                  </a:cubicBezTo>
                  <a:cubicBezTo>
                    <a:pt x="21300" y="11109"/>
                    <a:pt x="21300" y="5554"/>
                    <a:pt x="213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0" name="Line"/>
            <p:cNvSpPr/>
            <p:nvPr/>
          </p:nvSpPr>
          <p:spPr>
            <a:xfrm>
              <a:off x="8287853" y="5388938"/>
              <a:ext cx="314342" cy="1618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8" fill="norm" stroke="1" extrusionOk="0">
                  <a:moveTo>
                    <a:pt x="0" y="1929"/>
                  </a:moveTo>
                  <a:cubicBezTo>
                    <a:pt x="702" y="2926"/>
                    <a:pt x="1405" y="3923"/>
                    <a:pt x="1844" y="6581"/>
                  </a:cubicBezTo>
                  <a:cubicBezTo>
                    <a:pt x="2283" y="9240"/>
                    <a:pt x="2459" y="13560"/>
                    <a:pt x="2195" y="16551"/>
                  </a:cubicBezTo>
                  <a:cubicBezTo>
                    <a:pt x="1932" y="19541"/>
                    <a:pt x="1229" y="21203"/>
                    <a:pt x="878" y="21037"/>
                  </a:cubicBezTo>
                  <a:cubicBezTo>
                    <a:pt x="527" y="20871"/>
                    <a:pt x="527" y="18877"/>
                    <a:pt x="878" y="15886"/>
                  </a:cubicBezTo>
                  <a:cubicBezTo>
                    <a:pt x="1229" y="12895"/>
                    <a:pt x="1932" y="8908"/>
                    <a:pt x="2546" y="6249"/>
                  </a:cubicBezTo>
                  <a:cubicBezTo>
                    <a:pt x="3161" y="3591"/>
                    <a:pt x="3688" y="2261"/>
                    <a:pt x="4390" y="1265"/>
                  </a:cubicBezTo>
                  <a:cubicBezTo>
                    <a:pt x="5093" y="268"/>
                    <a:pt x="5971" y="-397"/>
                    <a:pt x="6498" y="268"/>
                  </a:cubicBezTo>
                  <a:cubicBezTo>
                    <a:pt x="7024" y="932"/>
                    <a:pt x="7200" y="2926"/>
                    <a:pt x="7288" y="5751"/>
                  </a:cubicBezTo>
                  <a:cubicBezTo>
                    <a:pt x="7376" y="8575"/>
                    <a:pt x="7376" y="12231"/>
                    <a:pt x="7639" y="14723"/>
                  </a:cubicBezTo>
                  <a:cubicBezTo>
                    <a:pt x="7902" y="17215"/>
                    <a:pt x="8429" y="18545"/>
                    <a:pt x="9220" y="18711"/>
                  </a:cubicBezTo>
                  <a:cubicBezTo>
                    <a:pt x="10010" y="18877"/>
                    <a:pt x="11063" y="17880"/>
                    <a:pt x="12205" y="15554"/>
                  </a:cubicBezTo>
                  <a:cubicBezTo>
                    <a:pt x="13346" y="13228"/>
                    <a:pt x="14576" y="9572"/>
                    <a:pt x="15278" y="6748"/>
                  </a:cubicBezTo>
                  <a:cubicBezTo>
                    <a:pt x="15980" y="3923"/>
                    <a:pt x="16156" y="1929"/>
                    <a:pt x="15805" y="1929"/>
                  </a:cubicBezTo>
                  <a:cubicBezTo>
                    <a:pt x="15454" y="1929"/>
                    <a:pt x="14576" y="3923"/>
                    <a:pt x="13961" y="5751"/>
                  </a:cubicBezTo>
                  <a:cubicBezTo>
                    <a:pt x="13346" y="7578"/>
                    <a:pt x="12995" y="9240"/>
                    <a:pt x="12732" y="11234"/>
                  </a:cubicBezTo>
                  <a:cubicBezTo>
                    <a:pt x="12468" y="13228"/>
                    <a:pt x="12293" y="15554"/>
                    <a:pt x="13785" y="17049"/>
                  </a:cubicBezTo>
                  <a:cubicBezTo>
                    <a:pt x="15278" y="18545"/>
                    <a:pt x="18439" y="19209"/>
                    <a:pt x="21600" y="198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1" name="Line"/>
            <p:cNvSpPr/>
            <p:nvPr/>
          </p:nvSpPr>
          <p:spPr>
            <a:xfrm>
              <a:off x="9070972" y="5480443"/>
              <a:ext cx="175237" cy="167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455" fill="norm" stroke="1" extrusionOk="0">
                  <a:moveTo>
                    <a:pt x="2682" y="5891"/>
                  </a:moveTo>
                  <a:cubicBezTo>
                    <a:pt x="2682" y="4255"/>
                    <a:pt x="2682" y="2618"/>
                    <a:pt x="2213" y="2782"/>
                  </a:cubicBezTo>
                  <a:cubicBezTo>
                    <a:pt x="1743" y="2945"/>
                    <a:pt x="804" y="4909"/>
                    <a:pt x="335" y="7855"/>
                  </a:cubicBezTo>
                  <a:cubicBezTo>
                    <a:pt x="-135" y="10800"/>
                    <a:pt x="-135" y="14727"/>
                    <a:pt x="491" y="17345"/>
                  </a:cubicBezTo>
                  <a:cubicBezTo>
                    <a:pt x="1117" y="19964"/>
                    <a:pt x="2369" y="21273"/>
                    <a:pt x="4404" y="21436"/>
                  </a:cubicBezTo>
                  <a:cubicBezTo>
                    <a:pt x="6439" y="21600"/>
                    <a:pt x="9256" y="20618"/>
                    <a:pt x="11917" y="20291"/>
                  </a:cubicBezTo>
                  <a:cubicBezTo>
                    <a:pt x="14578" y="19964"/>
                    <a:pt x="17082" y="20291"/>
                    <a:pt x="18335" y="19473"/>
                  </a:cubicBezTo>
                  <a:cubicBezTo>
                    <a:pt x="19587" y="18655"/>
                    <a:pt x="19587" y="16691"/>
                    <a:pt x="19430" y="13909"/>
                  </a:cubicBezTo>
                  <a:cubicBezTo>
                    <a:pt x="19274" y="11127"/>
                    <a:pt x="18961" y="7527"/>
                    <a:pt x="19274" y="5073"/>
                  </a:cubicBezTo>
                  <a:cubicBezTo>
                    <a:pt x="19587" y="2618"/>
                    <a:pt x="20526" y="1309"/>
                    <a:pt x="214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2" name="Line"/>
            <p:cNvSpPr/>
            <p:nvPr/>
          </p:nvSpPr>
          <p:spPr>
            <a:xfrm>
              <a:off x="9288050" y="5350106"/>
              <a:ext cx="372848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600" fill="norm" stroke="1" extrusionOk="0">
                  <a:moveTo>
                    <a:pt x="4206" y="0"/>
                  </a:moveTo>
                  <a:cubicBezTo>
                    <a:pt x="3472" y="4480"/>
                    <a:pt x="2737" y="8960"/>
                    <a:pt x="2296" y="11760"/>
                  </a:cubicBezTo>
                  <a:cubicBezTo>
                    <a:pt x="1855" y="14560"/>
                    <a:pt x="1708" y="15680"/>
                    <a:pt x="1414" y="16800"/>
                  </a:cubicBezTo>
                  <a:cubicBezTo>
                    <a:pt x="1121" y="17920"/>
                    <a:pt x="680" y="19040"/>
                    <a:pt x="386" y="19120"/>
                  </a:cubicBezTo>
                  <a:cubicBezTo>
                    <a:pt x="92" y="19200"/>
                    <a:pt x="-55" y="18240"/>
                    <a:pt x="18" y="17360"/>
                  </a:cubicBezTo>
                  <a:cubicBezTo>
                    <a:pt x="92" y="16480"/>
                    <a:pt x="386" y="15680"/>
                    <a:pt x="753" y="14960"/>
                  </a:cubicBezTo>
                  <a:cubicBezTo>
                    <a:pt x="1121" y="14240"/>
                    <a:pt x="1561" y="13600"/>
                    <a:pt x="2149" y="13200"/>
                  </a:cubicBezTo>
                  <a:cubicBezTo>
                    <a:pt x="2737" y="12800"/>
                    <a:pt x="3472" y="12640"/>
                    <a:pt x="4059" y="13040"/>
                  </a:cubicBezTo>
                  <a:cubicBezTo>
                    <a:pt x="4647" y="13440"/>
                    <a:pt x="5088" y="14400"/>
                    <a:pt x="5529" y="15200"/>
                  </a:cubicBezTo>
                  <a:cubicBezTo>
                    <a:pt x="5969" y="16000"/>
                    <a:pt x="6410" y="16640"/>
                    <a:pt x="6925" y="17200"/>
                  </a:cubicBezTo>
                  <a:cubicBezTo>
                    <a:pt x="7439" y="17760"/>
                    <a:pt x="8027" y="18240"/>
                    <a:pt x="8688" y="18320"/>
                  </a:cubicBezTo>
                  <a:cubicBezTo>
                    <a:pt x="9349" y="18400"/>
                    <a:pt x="10084" y="18080"/>
                    <a:pt x="10525" y="17520"/>
                  </a:cubicBezTo>
                  <a:cubicBezTo>
                    <a:pt x="10965" y="16960"/>
                    <a:pt x="11112" y="16160"/>
                    <a:pt x="10965" y="15440"/>
                  </a:cubicBezTo>
                  <a:cubicBezTo>
                    <a:pt x="10818" y="14720"/>
                    <a:pt x="10378" y="14080"/>
                    <a:pt x="9863" y="14000"/>
                  </a:cubicBezTo>
                  <a:cubicBezTo>
                    <a:pt x="9349" y="13920"/>
                    <a:pt x="8761" y="14400"/>
                    <a:pt x="8247" y="15040"/>
                  </a:cubicBezTo>
                  <a:cubicBezTo>
                    <a:pt x="7733" y="15680"/>
                    <a:pt x="7292" y="16480"/>
                    <a:pt x="7072" y="17280"/>
                  </a:cubicBezTo>
                  <a:cubicBezTo>
                    <a:pt x="6851" y="18080"/>
                    <a:pt x="6851" y="18880"/>
                    <a:pt x="7292" y="19360"/>
                  </a:cubicBezTo>
                  <a:cubicBezTo>
                    <a:pt x="7733" y="19840"/>
                    <a:pt x="8614" y="20000"/>
                    <a:pt x="9790" y="19680"/>
                  </a:cubicBezTo>
                  <a:cubicBezTo>
                    <a:pt x="10965" y="19360"/>
                    <a:pt x="12435" y="18560"/>
                    <a:pt x="13463" y="17920"/>
                  </a:cubicBezTo>
                  <a:cubicBezTo>
                    <a:pt x="14492" y="17280"/>
                    <a:pt x="15080" y="16800"/>
                    <a:pt x="15153" y="17120"/>
                  </a:cubicBezTo>
                  <a:cubicBezTo>
                    <a:pt x="15227" y="17440"/>
                    <a:pt x="14786" y="18560"/>
                    <a:pt x="14786" y="18640"/>
                  </a:cubicBezTo>
                  <a:cubicBezTo>
                    <a:pt x="14786" y="18720"/>
                    <a:pt x="15227" y="17760"/>
                    <a:pt x="15888" y="16800"/>
                  </a:cubicBezTo>
                  <a:cubicBezTo>
                    <a:pt x="16549" y="15840"/>
                    <a:pt x="17431" y="14880"/>
                    <a:pt x="18165" y="14160"/>
                  </a:cubicBezTo>
                  <a:cubicBezTo>
                    <a:pt x="18900" y="13440"/>
                    <a:pt x="19488" y="12960"/>
                    <a:pt x="20076" y="13040"/>
                  </a:cubicBezTo>
                  <a:cubicBezTo>
                    <a:pt x="20663" y="13120"/>
                    <a:pt x="21251" y="13760"/>
                    <a:pt x="21398" y="15280"/>
                  </a:cubicBezTo>
                  <a:cubicBezTo>
                    <a:pt x="21545" y="16800"/>
                    <a:pt x="21251" y="19200"/>
                    <a:pt x="2095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3" name="Line"/>
            <p:cNvSpPr/>
            <p:nvPr/>
          </p:nvSpPr>
          <p:spPr>
            <a:xfrm>
              <a:off x="10168784" y="5445839"/>
              <a:ext cx="108337" cy="407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0" h="21411" fill="norm" stroke="1" extrusionOk="0">
                  <a:moveTo>
                    <a:pt x="18655" y="1414"/>
                  </a:moveTo>
                  <a:cubicBezTo>
                    <a:pt x="17673" y="743"/>
                    <a:pt x="16691" y="72"/>
                    <a:pt x="15464" y="5"/>
                  </a:cubicBezTo>
                  <a:cubicBezTo>
                    <a:pt x="14236" y="-62"/>
                    <a:pt x="12764" y="475"/>
                    <a:pt x="10309" y="2890"/>
                  </a:cubicBezTo>
                  <a:cubicBezTo>
                    <a:pt x="7855" y="5304"/>
                    <a:pt x="4418" y="9598"/>
                    <a:pt x="2455" y="12683"/>
                  </a:cubicBezTo>
                  <a:cubicBezTo>
                    <a:pt x="491" y="15769"/>
                    <a:pt x="0" y="17647"/>
                    <a:pt x="0" y="18922"/>
                  </a:cubicBezTo>
                  <a:cubicBezTo>
                    <a:pt x="0" y="20196"/>
                    <a:pt x="491" y="20867"/>
                    <a:pt x="2455" y="21203"/>
                  </a:cubicBezTo>
                  <a:cubicBezTo>
                    <a:pt x="4418" y="21538"/>
                    <a:pt x="7855" y="21538"/>
                    <a:pt x="11536" y="20666"/>
                  </a:cubicBezTo>
                  <a:cubicBezTo>
                    <a:pt x="15218" y="19794"/>
                    <a:pt x="19145" y="18050"/>
                    <a:pt x="20373" y="16440"/>
                  </a:cubicBezTo>
                  <a:cubicBezTo>
                    <a:pt x="21600" y="14830"/>
                    <a:pt x="20127" y="13354"/>
                    <a:pt x="17427" y="12415"/>
                  </a:cubicBezTo>
                  <a:cubicBezTo>
                    <a:pt x="14727" y="11476"/>
                    <a:pt x="10800" y="11073"/>
                    <a:pt x="8100" y="11140"/>
                  </a:cubicBezTo>
                  <a:cubicBezTo>
                    <a:pt x="5400" y="11208"/>
                    <a:pt x="3927" y="11744"/>
                    <a:pt x="4418" y="12147"/>
                  </a:cubicBezTo>
                  <a:cubicBezTo>
                    <a:pt x="4909" y="12549"/>
                    <a:pt x="7364" y="12818"/>
                    <a:pt x="9818" y="1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4" name="Line"/>
            <p:cNvSpPr/>
            <p:nvPr/>
          </p:nvSpPr>
          <p:spPr>
            <a:xfrm>
              <a:off x="10296565" y="5643541"/>
              <a:ext cx="253007" cy="212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83" fill="norm" stroke="1" extrusionOk="0">
                  <a:moveTo>
                    <a:pt x="0" y="2841"/>
                  </a:moveTo>
                  <a:cubicBezTo>
                    <a:pt x="873" y="1571"/>
                    <a:pt x="1745" y="300"/>
                    <a:pt x="2727" y="46"/>
                  </a:cubicBezTo>
                  <a:cubicBezTo>
                    <a:pt x="3709" y="-208"/>
                    <a:pt x="4800" y="554"/>
                    <a:pt x="5891" y="3350"/>
                  </a:cubicBezTo>
                  <a:cubicBezTo>
                    <a:pt x="6982" y="6145"/>
                    <a:pt x="8073" y="10973"/>
                    <a:pt x="8509" y="14150"/>
                  </a:cubicBezTo>
                  <a:cubicBezTo>
                    <a:pt x="8945" y="17326"/>
                    <a:pt x="8727" y="18851"/>
                    <a:pt x="8073" y="19867"/>
                  </a:cubicBezTo>
                  <a:cubicBezTo>
                    <a:pt x="7418" y="20884"/>
                    <a:pt x="6327" y="21392"/>
                    <a:pt x="5782" y="20884"/>
                  </a:cubicBezTo>
                  <a:cubicBezTo>
                    <a:pt x="5236" y="20376"/>
                    <a:pt x="5236" y="18851"/>
                    <a:pt x="5564" y="16691"/>
                  </a:cubicBezTo>
                  <a:cubicBezTo>
                    <a:pt x="5891" y="14531"/>
                    <a:pt x="6545" y="11736"/>
                    <a:pt x="9164" y="9067"/>
                  </a:cubicBezTo>
                  <a:cubicBezTo>
                    <a:pt x="11782" y="6399"/>
                    <a:pt x="16364" y="3858"/>
                    <a:pt x="18764" y="2587"/>
                  </a:cubicBezTo>
                  <a:cubicBezTo>
                    <a:pt x="21164" y="1317"/>
                    <a:pt x="21382" y="1317"/>
                    <a:pt x="21600" y="1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5" name="Line"/>
            <p:cNvSpPr/>
            <p:nvPr/>
          </p:nvSpPr>
          <p:spPr>
            <a:xfrm>
              <a:off x="10481307" y="5664446"/>
              <a:ext cx="102165" cy="159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1" h="21392" fill="norm" stroke="1" extrusionOk="0">
                  <a:moveTo>
                    <a:pt x="18814" y="0"/>
                  </a:moveTo>
                  <a:cubicBezTo>
                    <a:pt x="13019" y="3429"/>
                    <a:pt x="7224" y="6857"/>
                    <a:pt x="4063" y="9429"/>
                  </a:cubicBezTo>
                  <a:cubicBezTo>
                    <a:pt x="902" y="12000"/>
                    <a:pt x="375" y="13714"/>
                    <a:pt x="111" y="15600"/>
                  </a:cubicBezTo>
                  <a:cubicBezTo>
                    <a:pt x="-152" y="17486"/>
                    <a:pt x="-152" y="19543"/>
                    <a:pt x="2482" y="20571"/>
                  </a:cubicBezTo>
                  <a:cubicBezTo>
                    <a:pt x="5116" y="21600"/>
                    <a:pt x="10385" y="21600"/>
                    <a:pt x="14072" y="20914"/>
                  </a:cubicBezTo>
                  <a:cubicBezTo>
                    <a:pt x="17760" y="20229"/>
                    <a:pt x="19867" y="18857"/>
                    <a:pt x="20658" y="16286"/>
                  </a:cubicBezTo>
                  <a:cubicBezTo>
                    <a:pt x="21448" y="13714"/>
                    <a:pt x="20921" y="9943"/>
                    <a:pt x="20394" y="61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6" name="Line"/>
            <p:cNvSpPr/>
            <p:nvPr/>
          </p:nvSpPr>
          <p:spPr>
            <a:xfrm>
              <a:off x="10642532" y="5676829"/>
              <a:ext cx="244381" cy="1437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0948" fill="norm" stroke="1" extrusionOk="0">
                  <a:moveTo>
                    <a:pt x="1266" y="430"/>
                  </a:moveTo>
                  <a:cubicBezTo>
                    <a:pt x="816" y="4526"/>
                    <a:pt x="366" y="8623"/>
                    <a:pt x="141" y="11788"/>
                  </a:cubicBezTo>
                  <a:cubicBezTo>
                    <a:pt x="-84" y="14954"/>
                    <a:pt x="-84" y="17188"/>
                    <a:pt x="479" y="18678"/>
                  </a:cubicBezTo>
                  <a:cubicBezTo>
                    <a:pt x="1041" y="20168"/>
                    <a:pt x="2166" y="20913"/>
                    <a:pt x="3066" y="20540"/>
                  </a:cubicBezTo>
                  <a:cubicBezTo>
                    <a:pt x="3966" y="20168"/>
                    <a:pt x="4641" y="18678"/>
                    <a:pt x="5203" y="17002"/>
                  </a:cubicBezTo>
                  <a:cubicBezTo>
                    <a:pt x="5766" y="15326"/>
                    <a:pt x="6216" y="13464"/>
                    <a:pt x="6441" y="13464"/>
                  </a:cubicBezTo>
                  <a:cubicBezTo>
                    <a:pt x="6666" y="13464"/>
                    <a:pt x="6666" y="15326"/>
                    <a:pt x="7003" y="17002"/>
                  </a:cubicBezTo>
                  <a:cubicBezTo>
                    <a:pt x="7341" y="18678"/>
                    <a:pt x="8016" y="20168"/>
                    <a:pt x="9478" y="20726"/>
                  </a:cubicBezTo>
                  <a:cubicBezTo>
                    <a:pt x="10941" y="21285"/>
                    <a:pt x="13191" y="20913"/>
                    <a:pt x="14654" y="18119"/>
                  </a:cubicBezTo>
                  <a:cubicBezTo>
                    <a:pt x="16116" y="15326"/>
                    <a:pt x="16791" y="10113"/>
                    <a:pt x="17128" y="6575"/>
                  </a:cubicBezTo>
                  <a:cubicBezTo>
                    <a:pt x="17466" y="3037"/>
                    <a:pt x="17466" y="1175"/>
                    <a:pt x="18141" y="430"/>
                  </a:cubicBezTo>
                  <a:cubicBezTo>
                    <a:pt x="18816" y="-315"/>
                    <a:pt x="20166" y="57"/>
                    <a:pt x="21516" y="4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7" name="Line"/>
            <p:cNvSpPr/>
            <p:nvPr/>
          </p:nvSpPr>
          <p:spPr>
            <a:xfrm>
              <a:off x="10853294" y="5687447"/>
              <a:ext cx="66458" cy="1941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61" h="21315" fill="norm" stroke="1" extrusionOk="0">
                  <a:moveTo>
                    <a:pt x="17091" y="0"/>
                  </a:moveTo>
                  <a:cubicBezTo>
                    <a:pt x="13234" y="0"/>
                    <a:pt x="9376" y="0"/>
                    <a:pt x="6291" y="561"/>
                  </a:cubicBezTo>
                  <a:cubicBezTo>
                    <a:pt x="3205" y="1122"/>
                    <a:pt x="891" y="2244"/>
                    <a:pt x="891" y="3647"/>
                  </a:cubicBezTo>
                  <a:cubicBezTo>
                    <a:pt x="891" y="5049"/>
                    <a:pt x="3205" y="6732"/>
                    <a:pt x="7062" y="8556"/>
                  </a:cubicBezTo>
                  <a:cubicBezTo>
                    <a:pt x="10919" y="10379"/>
                    <a:pt x="16319" y="12343"/>
                    <a:pt x="18634" y="14026"/>
                  </a:cubicBezTo>
                  <a:cubicBezTo>
                    <a:pt x="20948" y="15709"/>
                    <a:pt x="20177" y="17112"/>
                    <a:pt x="18248" y="18234"/>
                  </a:cubicBezTo>
                  <a:cubicBezTo>
                    <a:pt x="16319" y="19356"/>
                    <a:pt x="13234" y="20197"/>
                    <a:pt x="9762" y="20758"/>
                  </a:cubicBezTo>
                  <a:cubicBezTo>
                    <a:pt x="6291" y="21319"/>
                    <a:pt x="2434" y="21600"/>
                    <a:pt x="891" y="20899"/>
                  </a:cubicBezTo>
                  <a:cubicBezTo>
                    <a:pt x="-652" y="20197"/>
                    <a:pt x="119" y="18514"/>
                    <a:pt x="891" y="168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8" name="Line"/>
            <p:cNvSpPr/>
            <p:nvPr/>
          </p:nvSpPr>
          <p:spPr>
            <a:xfrm>
              <a:off x="10963580" y="5748782"/>
              <a:ext cx="1" cy="99670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09" name="Line"/>
            <p:cNvSpPr/>
            <p:nvPr/>
          </p:nvSpPr>
          <p:spPr>
            <a:xfrm>
              <a:off x="10971247" y="5651194"/>
              <a:ext cx="327358" cy="4346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111" fill="norm" stroke="1" extrusionOk="0">
                  <a:moveTo>
                    <a:pt x="0" y="5113"/>
                  </a:moveTo>
                  <a:cubicBezTo>
                    <a:pt x="167" y="3871"/>
                    <a:pt x="335" y="2630"/>
                    <a:pt x="586" y="1699"/>
                  </a:cubicBezTo>
                  <a:cubicBezTo>
                    <a:pt x="837" y="768"/>
                    <a:pt x="1172" y="147"/>
                    <a:pt x="1674" y="23"/>
                  </a:cubicBezTo>
                  <a:cubicBezTo>
                    <a:pt x="2177" y="-101"/>
                    <a:pt x="2847" y="271"/>
                    <a:pt x="3433" y="1265"/>
                  </a:cubicBezTo>
                  <a:cubicBezTo>
                    <a:pt x="4019" y="2258"/>
                    <a:pt x="4521" y="3871"/>
                    <a:pt x="4688" y="5051"/>
                  </a:cubicBezTo>
                  <a:cubicBezTo>
                    <a:pt x="4856" y="6230"/>
                    <a:pt x="4688" y="6975"/>
                    <a:pt x="4354" y="7658"/>
                  </a:cubicBezTo>
                  <a:cubicBezTo>
                    <a:pt x="4019" y="8340"/>
                    <a:pt x="3516" y="8961"/>
                    <a:pt x="3349" y="8961"/>
                  </a:cubicBezTo>
                  <a:cubicBezTo>
                    <a:pt x="3181" y="8961"/>
                    <a:pt x="3349" y="8340"/>
                    <a:pt x="4353" y="7223"/>
                  </a:cubicBezTo>
                  <a:cubicBezTo>
                    <a:pt x="5358" y="6106"/>
                    <a:pt x="7200" y="4492"/>
                    <a:pt x="8623" y="3623"/>
                  </a:cubicBezTo>
                  <a:cubicBezTo>
                    <a:pt x="10047" y="2754"/>
                    <a:pt x="11051" y="2630"/>
                    <a:pt x="11805" y="2878"/>
                  </a:cubicBezTo>
                  <a:cubicBezTo>
                    <a:pt x="12558" y="3127"/>
                    <a:pt x="13060" y="3747"/>
                    <a:pt x="13312" y="4678"/>
                  </a:cubicBezTo>
                  <a:cubicBezTo>
                    <a:pt x="13563" y="5609"/>
                    <a:pt x="13563" y="6851"/>
                    <a:pt x="13646" y="7906"/>
                  </a:cubicBezTo>
                  <a:cubicBezTo>
                    <a:pt x="13730" y="8961"/>
                    <a:pt x="13898" y="9830"/>
                    <a:pt x="14400" y="10140"/>
                  </a:cubicBezTo>
                  <a:cubicBezTo>
                    <a:pt x="14902" y="10451"/>
                    <a:pt x="15740" y="10202"/>
                    <a:pt x="16493" y="9582"/>
                  </a:cubicBezTo>
                  <a:cubicBezTo>
                    <a:pt x="17246" y="8961"/>
                    <a:pt x="17916" y="7968"/>
                    <a:pt x="18251" y="7099"/>
                  </a:cubicBezTo>
                  <a:cubicBezTo>
                    <a:pt x="18586" y="6230"/>
                    <a:pt x="18586" y="5485"/>
                    <a:pt x="18251" y="5299"/>
                  </a:cubicBezTo>
                  <a:cubicBezTo>
                    <a:pt x="17916" y="5113"/>
                    <a:pt x="17246" y="5485"/>
                    <a:pt x="17246" y="5982"/>
                  </a:cubicBezTo>
                  <a:cubicBezTo>
                    <a:pt x="17246" y="6478"/>
                    <a:pt x="17916" y="7099"/>
                    <a:pt x="18419" y="8216"/>
                  </a:cubicBezTo>
                  <a:cubicBezTo>
                    <a:pt x="18921" y="9333"/>
                    <a:pt x="19256" y="10947"/>
                    <a:pt x="19758" y="12685"/>
                  </a:cubicBezTo>
                  <a:cubicBezTo>
                    <a:pt x="20260" y="14423"/>
                    <a:pt x="20930" y="16285"/>
                    <a:pt x="21265" y="17527"/>
                  </a:cubicBezTo>
                  <a:cubicBezTo>
                    <a:pt x="21600" y="18768"/>
                    <a:pt x="21600" y="19389"/>
                    <a:pt x="20177" y="20071"/>
                  </a:cubicBezTo>
                  <a:cubicBezTo>
                    <a:pt x="18753" y="20754"/>
                    <a:pt x="15907" y="21499"/>
                    <a:pt x="13730" y="20878"/>
                  </a:cubicBezTo>
                  <a:cubicBezTo>
                    <a:pt x="11553" y="20258"/>
                    <a:pt x="10047" y="18271"/>
                    <a:pt x="8540" y="162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0" name="Line"/>
            <p:cNvSpPr/>
            <p:nvPr/>
          </p:nvSpPr>
          <p:spPr>
            <a:xfrm>
              <a:off x="11640818" y="5771722"/>
              <a:ext cx="150782" cy="1064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42" fill="norm" stroke="1" extrusionOk="0">
                  <a:moveTo>
                    <a:pt x="8420" y="1485"/>
                  </a:moveTo>
                  <a:cubicBezTo>
                    <a:pt x="6590" y="503"/>
                    <a:pt x="4759" y="-479"/>
                    <a:pt x="3478" y="257"/>
                  </a:cubicBezTo>
                  <a:cubicBezTo>
                    <a:pt x="2197" y="994"/>
                    <a:pt x="1464" y="3448"/>
                    <a:pt x="915" y="5903"/>
                  </a:cubicBezTo>
                  <a:cubicBezTo>
                    <a:pt x="366" y="8357"/>
                    <a:pt x="0" y="10812"/>
                    <a:pt x="0" y="13266"/>
                  </a:cubicBezTo>
                  <a:cubicBezTo>
                    <a:pt x="0" y="15721"/>
                    <a:pt x="366" y="18176"/>
                    <a:pt x="1464" y="19157"/>
                  </a:cubicBezTo>
                  <a:cubicBezTo>
                    <a:pt x="2563" y="20139"/>
                    <a:pt x="4393" y="19648"/>
                    <a:pt x="5675" y="18176"/>
                  </a:cubicBezTo>
                  <a:cubicBezTo>
                    <a:pt x="6956" y="16703"/>
                    <a:pt x="7688" y="14248"/>
                    <a:pt x="7871" y="14248"/>
                  </a:cubicBezTo>
                  <a:cubicBezTo>
                    <a:pt x="8054" y="14248"/>
                    <a:pt x="7688" y="16703"/>
                    <a:pt x="8420" y="18421"/>
                  </a:cubicBezTo>
                  <a:cubicBezTo>
                    <a:pt x="9153" y="20139"/>
                    <a:pt x="10983" y="21121"/>
                    <a:pt x="12447" y="19894"/>
                  </a:cubicBezTo>
                  <a:cubicBezTo>
                    <a:pt x="13912" y="18666"/>
                    <a:pt x="15010" y="15230"/>
                    <a:pt x="16475" y="13266"/>
                  </a:cubicBezTo>
                  <a:cubicBezTo>
                    <a:pt x="17939" y="11303"/>
                    <a:pt x="19769" y="10812"/>
                    <a:pt x="21600" y="103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1" name="Line"/>
            <p:cNvSpPr/>
            <p:nvPr/>
          </p:nvSpPr>
          <p:spPr>
            <a:xfrm>
              <a:off x="11795708" y="5791780"/>
              <a:ext cx="95560" cy="14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0655" fill="norm" stroke="1" extrusionOk="0">
                  <a:moveTo>
                    <a:pt x="2497" y="7020"/>
                  </a:moveTo>
                  <a:cubicBezTo>
                    <a:pt x="4771" y="8118"/>
                    <a:pt x="7045" y="9217"/>
                    <a:pt x="9318" y="9217"/>
                  </a:cubicBezTo>
                  <a:cubicBezTo>
                    <a:pt x="11592" y="9217"/>
                    <a:pt x="13866" y="8118"/>
                    <a:pt x="15002" y="6471"/>
                  </a:cubicBezTo>
                  <a:cubicBezTo>
                    <a:pt x="16139" y="4823"/>
                    <a:pt x="16139" y="2627"/>
                    <a:pt x="14434" y="1345"/>
                  </a:cubicBezTo>
                  <a:cubicBezTo>
                    <a:pt x="12729" y="64"/>
                    <a:pt x="9318" y="-302"/>
                    <a:pt x="6760" y="247"/>
                  </a:cubicBezTo>
                  <a:cubicBezTo>
                    <a:pt x="4202" y="796"/>
                    <a:pt x="2497" y="2261"/>
                    <a:pt x="1360" y="4457"/>
                  </a:cubicBezTo>
                  <a:cubicBezTo>
                    <a:pt x="223" y="6654"/>
                    <a:pt x="-345" y="9583"/>
                    <a:pt x="223" y="12695"/>
                  </a:cubicBezTo>
                  <a:cubicBezTo>
                    <a:pt x="792" y="15807"/>
                    <a:pt x="2497" y="19101"/>
                    <a:pt x="6192" y="20200"/>
                  </a:cubicBezTo>
                  <a:cubicBezTo>
                    <a:pt x="9887" y="21298"/>
                    <a:pt x="15571" y="20200"/>
                    <a:pt x="21255" y="191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2" name="Line"/>
            <p:cNvSpPr/>
            <p:nvPr/>
          </p:nvSpPr>
          <p:spPr>
            <a:xfrm>
              <a:off x="11875934" y="5679468"/>
              <a:ext cx="120556" cy="2792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8" h="21265" fill="norm" stroke="1" extrusionOk="0">
                  <a:moveTo>
                    <a:pt x="18900" y="2943"/>
                  </a:moveTo>
                  <a:cubicBezTo>
                    <a:pt x="18450" y="1580"/>
                    <a:pt x="18000" y="218"/>
                    <a:pt x="17100" y="24"/>
                  </a:cubicBezTo>
                  <a:cubicBezTo>
                    <a:pt x="16200" y="-171"/>
                    <a:pt x="14850" y="802"/>
                    <a:pt x="12600" y="4013"/>
                  </a:cubicBezTo>
                  <a:cubicBezTo>
                    <a:pt x="10350" y="7224"/>
                    <a:pt x="7200" y="12672"/>
                    <a:pt x="5400" y="15883"/>
                  </a:cubicBezTo>
                  <a:cubicBezTo>
                    <a:pt x="3600" y="19094"/>
                    <a:pt x="3150" y="20067"/>
                    <a:pt x="3600" y="20067"/>
                  </a:cubicBezTo>
                  <a:cubicBezTo>
                    <a:pt x="4050" y="20067"/>
                    <a:pt x="5400" y="19094"/>
                    <a:pt x="6750" y="18218"/>
                  </a:cubicBezTo>
                  <a:cubicBezTo>
                    <a:pt x="8100" y="17343"/>
                    <a:pt x="9450" y="16564"/>
                    <a:pt x="11025" y="15883"/>
                  </a:cubicBezTo>
                  <a:cubicBezTo>
                    <a:pt x="12600" y="15202"/>
                    <a:pt x="14400" y="14618"/>
                    <a:pt x="16200" y="14618"/>
                  </a:cubicBezTo>
                  <a:cubicBezTo>
                    <a:pt x="18000" y="14618"/>
                    <a:pt x="19800" y="15202"/>
                    <a:pt x="20700" y="15980"/>
                  </a:cubicBezTo>
                  <a:cubicBezTo>
                    <a:pt x="21600" y="16759"/>
                    <a:pt x="21600" y="17732"/>
                    <a:pt x="18675" y="18802"/>
                  </a:cubicBezTo>
                  <a:cubicBezTo>
                    <a:pt x="15750" y="19872"/>
                    <a:pt x="9900" y="21040"/>
                    <a:pt x="6300" y="21234"/>
                  </a:cubicBezTo>
                  <a:cubicBezTo>
                    <a:pt x="2700" y="21429"/>
                    <a:pt x="1350" y="20651"/>
                    <a:pt x="0" y="19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3" name="Line"/>
            <p:cNvSpPr/>
            <p:nvPr/>
          </p:nvSpPr>
          <p:spPr>
            <a:xfrm>
              <a:off x="12079507" y="5795922"/>
              <a:ext cx="157392" cy="329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5" h="21448" fill="norm" stroke="1" extrusionOk="0">
                  <a:moveTo>
                    <a:pt x="9718" y="7901"/>
                  </a:moveTo>
                  <a:cubicBezTo>
                    <a:pt x="8004" y="10394"/>
                    <a:pt x="6289" y="12886"/>
                    <a:pt x="5089" y="14797"/>
                  </a:cubicBezTo>
                  <a:cubicBezTo>
                    <a:pt x="3889" y="16708"/>
                    <a:pt x="3204" y="18037"/>
                    <a:pt x="2346" y="19200"/>
                  </a:cubicBezTo>
                  <a:cubicBezTo>
                    <a:pt x="1489" y="20363"/>
                    <a:pt x="461" y="21360"/>
                    <a:pt x="118" y="21443"/>
                  </a:cubicBezTo>
                  <a:cubicBezTo>
                    <a:pt x="-225" y="21526"/>
                    <a:pt x="118" y="20695"/>
                    <a:pt x="2004" y="17704"/>
                  </a:cubicBezTo>
                  <a:cubicBezTo>
                    <a:pt x="3889" y="14714"/>
                    <a:pt x="7318" y="9563"/>
                    <a:pt x="9546" y="6489"/>
                  </a:cubicBezTo>
                  <a:cubicBezTo>
                    <a:pt x="11775" y="3415"/>
                    <a:pt x="12804" y="2418"/>
                    <a:pt x="14004" y="1588"/>
                  </a:cubicBezTo>
                  <a:cubicBezTo>
                    <a:pt x="15204" y="757"/>
                    <a:pt x="16575" y="92"/>
                    <a:pt x="17946" y="9"/>
                  </a:cubicBezTo>
                  <a:cubicBezTo>
                    <a:pt x="19318" y="-74"/>
                    <a:pt x="20689" y="424"/>
                    <a:pt x="21032" y="1172"/>
                  </a:cubicBezTo>
                  <a:cubicBezTo>
                    <a:pt x="21375" y="1920"/>
                    <a:pt x="20689" y="2917"/>
                    <a:pt x="18461" y="4329"/>
                  </a:cubicBezTo>
                  <a:cubicBezTo>
                    <a:pt x="16232" y="5741"/>
                    <a:pt x="12461" y="7569"/>
                    <a:pt x="8689" y="9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4" name="Line"/>
            <p:cNvSpPr/>
            <p:nvPr/>
          </p:nvSpPr>
          <p:spPr>
            <a:xfrm>
              <a:off x="12241337" y="5822940"/>
              <a:ext cx="184550" cy="331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358" fill="norm" stroke="1" extrusionOk="0">
                  <a:moveTo>
                    <a:pt x="9930" y="2140"/>
                  </a:moveTo>
                  <a:cubicBezTo>
                    <a:pt x="9930" y="1316"/>
                    <a:pt x="9930" y="492"/>
                    <a:pt x="9200" y="162"/>
                  </a:cubicBezTo>
                  <a:cubicBezTo>
                    <a:pt x="8471" y="-168"/>
                    <a:pt x="7011" y="-3"/>
                    <a:pt x="5406" y="739"/>
                  </a:cubicBezTo>
                  <a:cubicBezTo>
                    <a:pt x="3800" y="1481"/>
                    <a:pt x="2049" y="2800"/>
                    <a:pt x="1027" y="3872"/>
                  </a:cubicBezTo>
                  <a:cubicBezTo>
                    <a:pt x="6" y="4943"/>
                    <a:pt x="-286" y="5768"/>
                    <a:pt x="298" y="6015"/>
                  </a:cubicBezTo>
                  <a:cubicBezTo>
                    <a:pt x="882" y="6263"/>
                    <a:pt x="2341" y="5933"/>
                    <a:pt x="3655" y="5521"/>
                  </a:cubicBezTo>
                  <a:cubicBezTo>
                    <a:pt x="4968" y="5108"/>
                    <a:pt x="6136" y="4614"/>
                    <a:pt x="7303" y="4614"/>
                  </a:cubicBezTo>
                  <a:cubicBezTo>
                    <a:pt x="8471" y="4614"/>
                    <a:pt x="9638" y="5108"/>
                    <a:pt x="10952" y="5438"/>
                  </a:cubicBezTo>
                  <a:cubicBezTo>
                    <a:pt x="12265" y="5768"/>
                    <a:pt x="13725" y="5933"/>
                    <a:pt x="15184" y="5933"/>
                  </a:cubicBezTo>
                  <a:cubicBezTo>
                    <a:pt x="16644" y="5933"/>
                    <a:pt x="18103" y="5768"/>
                    <a:pt x="19271" y="5356"/>
                  </a:cubicBezTo>
                  <a:cubicBezTo>
                    <a:pt x="20438" y="4943"/>
                    <a:pt x="21314" y="4284"/>
                    <a:pt x="21022" y="3872"/>
                  </a:cubicBezTo>
                  <a:cubicBezTo>
                    <a:pt x="20730" y="3459"/>
                    <a:pt x="19271" y="3295"/>
                    <a:pt x="18687" y="3624"/>
                  </a:cubicBezTo>
                  <a:cubicBezTo>
                    <a:pt x="18103" y="3954"/>
                    <a:pt x="18395" y="4779"/>
                    <a:pt x="18833" y="6427"/>
                  </a:cubicBezTo>
                  <a:cubicBezTo>
                    <a:pt x="19271" y="8076"/>
                    <a:pt x="19855" y="10550"/>
                    <a:pt x="19563" y="12940"/>
                  </a:cubicBezTo>
                  <a:cubicBezTo>
                    <a:pt x="19271" y="15331"/>
                    <a:pt x="18103" y="17640"/>
                    <a:pt x="16790" y="19124"/>
                  </a:cubicBezTo>
                  <a:cubicBezTo>
                    <a:pt x="15476" y="20608"/>
                    <a:pt x="14017" y="21267"/>
                    <a:pt x="12703" y="21350"/>
                  </a:cubicBezTo>
                  <a:cubicBezTo>
                    <a:pt x="11390" y="21432"/>
                    <a:pt x="10222" y="20937"/>
                    <a:pt x="10076" y="19453"/>
                  </a:cubicBezTo>
                  <a:cubicBezTo>
                    <a:pt x="9930" y="17969"/>
                    <a:pt x="10806" y="15496"/>
                    <a:pt x="11682" y="130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5" name="Line"/>
            <p:cNvSpPr/>
            <p:nvPr/>
          </p:nvSpPr>
          <p:spPr>
            <a:xfrm>
              <a:off x="12467596" y="5858947"/>
              <a:ext cx="143078" cy="1595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0744" fill="norm" stroke="1" extrusionOk="0">
                  <a:moveTo>
                    <a:pt x="942" y="10598"/>
                  </a:moveTo>
                  <a:cubicBezTo>
                    <a:pt x="2837" y="10598"/>
                    <a:pt x="4731" y="10598"/>
                    <a:pt x="6058" y="9767"/>
                  </a:cubicBezTo>
                  <a:cubicBezTo>
                    <a:pt x="7384" y="8937"/>
                    <a:pt x="8142" y="7275"/>
                    <a:pt x="7573" y="6444"/>
                  </a:cubicBezTo>
                  <a:cubicBezTo>
                    <a:pt x="7005" y="5614"/>
                    <a:pt x="5110" y="5614"/>
                    <a:pt x="3595" y="6943"/>
                  </a:cubicBezTo>
                  <a:cubicBezTo>
                    <a:pt x="2079" y="8272"/>
                    <a:pt x="942" y="10930"/>
                    <a:pt x="373" y="13090"/>
                  </a:cubicBezTo>
                  <a:cubicBezTo>
                    <a:pt x="-195" y="15250"/>
                    <a:pt x="-195" y="16912"/>
                    <a:pt x="942" y="18075"/>
                  </a:cubicBezTo>
                  <a:cubicBezTo>
                    <a:pt x="2079" y="19238"/>
                    <a:pt x="4352" y="19903"/>
                    <a:pt x="7194" y="19404"/>
                  </a:cubicBezTo>
                  <a:cubicBezTo>
                    <a:pt x="10037" y="18906"/>
                    <a:pt x="13447" y="17244"/>
                    <a:pt x="15910" y="14586"/>
                  </a:cubicBezTo>
                  <a:cubicBezTo>
                    <a:pt x="18373" y="11927"/>
                    <a:pt x="19889" y="8272"/>
                    <a:pt x="20647" y="5447"/>
                  </a:cubicBezTo>
                  <a:cubicBezTo>
                    <a:pt x="21405" y="2623"/>
                    <a:pt x="21405" y="629"/>
                    <a:pt x="20647" y="130"/>
                  </a:cubicBezTo>
                  <a:cubicBezTo>
                    <a:pt x="19889" y="-368"/>
                    <a:pt x="18373" y="629"/>
                    <a:pt x="17616" y="1958"/>
                  </a:cubicBezTo>
                  <a:cubicBezTo>
                    <a:pt x="16858" y="3287"/>
                    <a:pt x="16858" y="4949"/>
                    <a:pt x="17426" y="7109"/>
                  </a:cubicBezTo>
                  <a:cubicBezTo>
                    <a:pt x="17994" y="9269"/>
                    <a:pt x="19131" y="11927"/>
                    <a:pt x="19700" y="14586"/>
                  </a:cubicBezTo>
                  <a:cubicBezTo>
                    <a:pt x="20268" y="17244"/>
                    <a:pt x="20268" y="19903"/>
                    <a:pt x="19700" y="20567"/>
                  </a:cubicBezTo>
                  <a:cubicBezTo>
                    <a:pt x="19131" y="21232"/>
                    <a:pt x="17994" y="19903"/>
                    <a:pt x="16858" y="185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6" name="Line"/>
            <p:cNvSpPr/>
            <p:nvPr/>
          </p:nvSpPr>
          <p:spPr>
            <a:xfrm>
              <a:off x="264425" y="5710119"/>
              <a:ext cx="172553" cy="3218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4" h="21251" fill="norm" stroke="1" extrusionOk="0">
                  <a:moveTo>
                    <a:pt x="14358" y="4072"/>
                  </a:moveTo>
                  <a:cubicBezTo>
                    <a:pt x="14050" y="3228"/>
                    <a:pt x="13741" y="2384"/>
                    <a:pt x="12816" y="1540"/>
                  </a:cubicBezTo>
                  <a:cubicBezTo>
                    <a:pt x="11890" y="697"/>
                    <a:pt x="10347" y="-147"/>
                    <a:pt x="8033" y="22"/>
                  </a:cubicBezTo>
                  <a:cubicBezTo>
                    <a:pt x="5718" y="190"/>
                    <a:pt x="2633" y="1372"/>
                    <a:pt x="1090" y="2890"/>
                  </a:cubicBezTo>
                  <a:cubicBezTo>
                    <a:pt x="-453" y="4409"/>
                    <a:pt x="-453" y="6266"/>
                    <a:pt x="1707" y="7869"/>
                  </a:cubicBezTo>
                  <a:cubicBezTo>
                    <a:pt x="3867" y="9472"/>
                    <a:pt x="8187" y="10822"/>
                    <a:pt x="11581" y="11750"/>
                  </a:cubicBezTo>
                  <a:cubicBezTo>
                    <a:pt x="14976" y="12678"/>
                    <a:pt x="17444" y="13184"/>
                    <a:pt x="18987" y="14281"/>
                  </a:cubicBezTo>
                  <a:cubicBezTo>
                    <a:pt x="20530" y="15378"/>
                    <a:pt x="21147" y="17065"/>
                    <a:pt x="20684" y="18247"/>
                  </a:cubicBezTo>
                  <a:cubicBezTo>
                    <a:pt x="20221" y="19428"/>
                    <a:pt x="18678" y="20103"/>
                    <a:pt x="17136" y="20609"/>
                  </a:cubicBezTo>
                  <a:cubicBezTo>
                    <a:pt x="15593" y="21116"/>
                    <a:pt x="14050" y="21453"/>
                    <a:pt x="13741" y="21115"/>
                  </a:cubicBezTo>
                  <a:cubicBezTo>
                    <a:pt x="13433" y="20778"/>
                    <a:pt x="14358" y="19765"/>
                    <a:pt x="15284" y="18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7" name="Line"/>
            <p:cNvSpPr/>
            <p:nvPr/>
          </p:nvSpPr>
          <p:spPr>
            <a:xfrm>
              <a:off x="483010" y="5925119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8" name="Line"/>
            <p:cNvSpPr/>
            <p:nvPr/>
          </p:nvSpPr>
          <p:spPr>
            <a:xfrm>
              <a:off x="467677" y="5833586"/>
              <a:ext cx="69002" cy="378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02" fill="norm" stroke="1" extrusionOk="0">
                  <a:moveTo>
                    <a:pt x="0" y="20002"/>
                  </a:moveTo>
                  <a:cubicBezTo>
                    <a:pt x="0" y="11902"/>
                    <a:pt x="0" y="3802"/>
                    <a:pt x="2000" y="1102"/>
                  </a:cubicBezTo>
                  <a:cubicBezTo>
                    <a:pt x="4000" y="-1598"/>
                    <a:pt x="8000" y="1102"/>
                    <a:pt x="11600" y="4477"/>
                  </a:cubicBezTo>
                  <a:cubicBezTo>
                    <a:pt x="15200" y="7852"/>
                    <a:pt x="18400" y="11902"/>
                    <a:pt x="21600" y="159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19" name="Line"/>
            <p:cNvSpPr/>
            <p:nvPr/>
          </p:nvSpPr>
          <p:spPr>
            <a:xfrm>
              <a:off x="535206" y="5851994"/>
              <a:ext cx="146470" cy="3998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4" h="21391" fill="norm" stroke="1" extrusionOk="0">
                  <a:moveTo>
                    <a:pt x="12504" y="631"/>
                  </a:moveTo>
                  <a:cubicBezTo>
                    <a:pt x="10642" y="357"/>
                    <a:pt x="8780" y="84"/>
                    <a:pt x="6918" y="15"/>
                  </a:cubicBezTo>
                  <a:cubicBezTo>
                    <a:pt x="5056" y="-53"/>
                    <a:pt x="3194" y="84"/>
                    <a:pt x="1890" y="836"/>
                  </a:cubicBezTo>
                  <a:cubicBezTo>
                    <a:pt x="587" y="1588"/>
                    <a:pt x="-158" y="2955"/>
                    <a:pt x="28" y="3912"/>
                  </a:cubicBezTo>
                  <a:cubicBezTo>
                    <a:pt x="214" y="4869"/>
                    <a:pt x="1332" y="5415"/>
                    <a:pt x="2821" y="5689"/>
                  </a:cubicBezTo>
                  <a:cubicBezTo>
                    <a:pt x="4311" y="5962"/>
                    <a:pt x="6173" y="5962"/>
                    <a:pt x="7849" y="5689"/>
                  </a:cubicBezTo>
                  <a:cubicBezTo>
                    <a:pt x="9525" y="5415"/>
                    <a:pt x="11014" y="4869"/>
                    <a:pt x="11945" y="4117"/>
                  </a:cubicBezTo>
                  <a:cubicBezTo>
                    <a:pt x="12876" y="3365"/>
                    <a:pt x="13249" y="2408"/>
                    <a:pt x="13435" y="2544"/>
                  </a:cubicBezTo>
                  <a:cubicBezTo>
                    <a:pt x="13621" y="2681"/>
                    <a:pt x="13621" y="3912"/>
                    <a:pt x="14925" y="6031"/>
                  </a:cubicBezTo>
                  <a:cubicBezTo>
                    <a:pt x="16228" y="8150"/>
                    <a:pt x="18835" y="11157"/>
                    <a:pt x="20139" y="13550"/>
                  </a:cubicBezTo>
                  <a:cubicBezTo>
                    <a:pt x="21442" y="15942"/>
                    <a:pt x="21442" y="17719"/>
                    <a:pt x="21256" y="19018"/>
                  </a:cubicBezTo>
                  <a:cubicBezTo>
                    <a:pt x="21070" y="20317"/>
                    <a:pt x="20697" y="21137"/>
                    <a:pt x="18463" y="21342"/>
                  </a:cubicBezTo>
                  <a:cubicBezTo>
                    <a:pt x="16228" y="21547"/>
                    <a:pt x="12132" y="21137"/>
                    <a:pt x="9711" y="19496"/>
                  </a:cubicBezTo>
                  <a:cubicBezTo>
                    <a:pt x="7290" y="17856"/>
                    <a:pt x="6545" y="14985"/>
                    <a:pt x="5801" y="121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0" name="Line"/>
            <p:cNvSpPr/>
            <p:nvPr/>
          </p:nvSpPr>
          <p:spPr>
            <a:xfrm>
              <a:off x="690015" y="5821510"/>
              <a:ext cx="153338" cy="155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0" fill="norm" stroke="1" extrusionOk="0">
                  <a:moveTo>
                    <a:pt x="0" y="4717"/>
                  </a:moveTo>
                  <a:cubicBezTo>
                    <a:pt x="0" y="8201"/>
                    <a:pt x="0" y="11685"/>
                    <a:pt x="180" y="14821"/>
                  </a:cubicBezTo>
                  <a:cubicBezTo>
                    <a:pt x="360" y="17956"/>
                    <a:pt x="720" y="20743"/>
                    <a:pt x="900" y="21092"/>
                  </a:cubicBezTo>
                  <a:cubicBezTo>
                    <a:pt x="1080" y="21440"/>
                    <a:pt x="1080" y="19350"/>
                    <a:pt x="1080" y="16388"/>
                  </a:cubicBezTo>
                  <a:cubicBezTo>
                    <a:pt x="1080" y="13427"/>
                    <a:pt x="1080" y="9595"/>
                    <a:pt x="900" y="6808"/>
                  </a:cubicBezTo>
                  <a:cubicBezTo>
                    <a:pt x="720" y="4021"/>
                    <a:pt x="360" y="2279"/>
                    <a:pt x="720" y="2105"/>
                  </a:cubicBezTo>
                  <a:cubicBezTo>
                    <a:pt x="1080" y="1930"/>
                    <a:pt x="2160" y="3324"/>
                    <a:pt x="3060" y="4892"/>
                  </a:cubicBezTo>
                  <a:cubicBezTo>
                    <a:pt x="3960" y="6459"/>
                    <a:pt x="4680" y="8201"/>
                    <a:pt x="5760" y="9769"/>
                  </a:cubicBezTo>
                  <a:cubicBezTo>
                    <a:pt x="6840" y="11337"/>
                    <a:pt x="8280" y="12730"/>
                    <a:pt x="9000" y="12556"/>
                  </a:cubicBezTo>
                  <a:cubicBezTo>
                    <a:pt x="9720" y="12382"/>
                    <a:pt x="9720" y="10640"/>
                    <a:pt x="9900" y="8898"/>
                  </a:cubicBezTo>
                  <a:cubicBezTo>
                    <a:pt x="10080" y="7156"/>
                    <a:pt x="10440" y="5414"/>
                    <a:pt x="10980" y="3672"/>
                  </a:cubicBezTo>
                  <a:cubicBezTo>
                    <a:pt x="11520" y="1930"/>
                    <a:pt x="12240" y="188"/>
                    <a:pt x="13140" y="14"/>
                  </a:cubicBezTo>
                  <a:cubicBezTo>
                    <a:pt x="14040" y="-160"/>
                    <a:pt x="15120" y="1234"/>
                    <a:pt x="16560" y="4021"/>
                  </a:cubicBezTo>
                  <a:cubicBezTo>
                    <a:pt x="18000" y="6808"/>
                    <a:pt x="19800" y="10988"/>
                    <a:pt x="21600" y="151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1" name="Line"/>
            <p:cNvSpPr/>
            <p:nvPr/>
          </p:nvSpPr>
          <p:spPr>
            <a:xfrm>
              <a:off x="874978" y="5755082"/>
              <a:ext cx="114045" cy="1707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0" h="20913" fill="norm" stroke="1" extrusionOk="0">
                  <a:moveTo>
                    <a:pt x="4140" y="7680"/>
                  </a:moveTo>
                  <a:cubicBezTo>
                    <a:pt x="4620" y="6115"/>
                    <a:pt x="5100" y="4550"/>
                    <a:pt x="5820" y="2984"/>
                  </a:cubicBezTo>
                  <a:cubicBezTo>
                    <a:pt x="6540" y="1419"/>
                    <a:pt x="7500" y="-146"/>
                    <a:pt x="7020" y="11"/>
                  </a:cubicBezTo>
                  <a:cubicBezTo>
                    <a:pt x="6540" y="167"/>
                    <a:pt x="4620" y="2045"/>
                    <a:pt x="3180" y="4706"/>
                  </a:cubicBezTo>
                  <a:cubicBezTo>
                    <a:pt x="1740" y="7367"/>
                    <a:pt x="780" y="10811"/>
                    <a:pt x="300" y="13315"/>
                  </a:cubicBezTo>
                  <a:cubicBezTo>
                    <a:pt x="-180" y="15819"/>
                    <a:pt x="-180" y="17384"/>
                    <a:pt x="1020" y="18793"/>
                  </a:cubicBezTo>
                  <a:cubicBezTo>
                    <a:pt x="2220" y="20202"/>
                    <a:pt x="4620" y="21454"/>
                    <a:pt x="8220" y="20671"/>
                  </a:cubicBezTo>
                  <a:cubicBezTo>
                    <a:pt x="11820" y="19889"/>
                    <a:pt x="16620" y="17071"/>
                    <a:pt x="21420" y="142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2" name="Line"/>
            <p:cNvSpPr/>
            <p:nvPr/>
          </p:nvSpPr>
          <p:spPr>
            <a:xfrm>
              <a:off x="995212" y="5572444"/>
              <a:ext cx="98591" cy="3290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6" h="21394" fill="norm" stroke="1" extrusionOk="0">
                  <a:moveTo>
                    <a:pt x="1981" y="0"/>
                  </a:moveTo>
                  <a:cubicBezTo>
                    <a:pt x="874" y="2991"/>
                    <a:pt x="-234" y="5982"/>
                    <a:pt x="43" y="8723"/>
                  </a:cubicBezTo>
                  <a:cubicBezTo>
                    <a:pt x="320" y="11465"/>
                    <a:pt x="1981" y="13957"/>
                    <a:pt x="4197" y="15951"/>
                  </a:cubicBezTo>
                  <a:cubicBezTo>
                    <a:pt x="6412" y="17945"/>
                    <a:pt x="9181" y="19440"/>
                    <a:pt x="11951" y="20354"/>
                  </a:cubicBezTo>
                  <a:cubicBezTo>
                    <a:pt x="14720" y="21268"/>
                    <a:pt x="17489" y="21600"/>
                    <a:pt x="19151" y="21268"/>
                  </a:cubicBezTo>
                  <a:cubicBezTo>
                    <a:pt x="20812" y="20935"/>
                    <a:pt x="21366" y="19938"/>
                    <a:pt x="21366" y="19025"/>
                  </a:cubicBezTo>
                  <a:cubicBezTo>
                    <a:pt x="21366" y="18111"/>
                    <a:pt x="20812" y="17280"/>
                    <a:pt x="20258" y="16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3" name="Line"/>
            <p:cNvSpPr/>
            <p:nvPr/>
          </p:nvSpPr>
          <p:spPr>
            <a:xfrm>
              <a:off x="958354" y="5618445"/>
              <a:ext cx="267566" cy="2492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8" h="21499" fill="norm" stroke="1" extrusionOk="0">
                  <a:moveTo>
                    <a:pt x="2469" y="11241"/>
                  </a:moveTo>
                  <a:cubicBezTo>
                    <a:pt x="1234" y="11241"/>
                    <a:pt x="0" y="11241"/>
                    <a:pt x="0" y="11131"/>
                  </a:cubicBezTo>
                  <a:cubicBezTo>
                    <a:pt x="0" y="11020"/>
                    <a:pt x="1234" y="10800"/>
                    <a:pt x="3497" y="11241"/>
                  </a:cubicBezTo>
                  <a:cubicBezTo>
                    <a:pt x="5760" y="11682"/>
                    <a:pt x="9051" y="12784"/>
                    <a:pt x="11109" y="13776"/>
                  </a:cubicBezTo>
                  <a:cubicBezTo>
                    <a:pt x="13166" y="14767"/>
                    <a:pt x="13989" y="15649"/>
                    <a:pt x="14606" y="16641"/>
                  </a:cubicBezTo>
                  <a:cubicBezTo>
                    <a:pt x="15223" y="17633"/>
                    <a:pt x="15634" y="18735"/>
                    <a:pt x="15429" y="19727"/>
                  </a:cubicBezTo>
                  <a:cubicBezTo>
                    <a:pt x="15223" y="20718"/>
                    <a:pt x="14400" y="21600"/>
                    <a:pt x="13783" y="21490"/>
                  </a:cubicBezTo>
                  <a:cubicBezTo>
                    <a:pt x="13166" y="21380"/>
                    <a:pt x="12754" y="20278"/>
                    <a:pt x="12549" y="18624"/>
                  </a:cubicBezTo>
                  <a:cubicBezTo>
                    <a:pt x="12343" y="16971"/>
                    <a:pt x="12343" y="14767"/>
                    <a:pt x="12651" y="13114"/>
                  </a:cubicBezTo>
                  <a:cubicBezTo>
                    <a:pt x="12960" y="11461"/>
                    <a:pt x="13577" y="10359"/>
                    <a:pt x="14400" y="9698"/>
                  </a:cubicBezTo>
                  <a:cubicBezTo>
                    <a:pt x="15223" y="9037"/>
                    <a:pt x="16251" y="8816"/>
                    <a:pt x="17280" y="9698"/>
                  </a:cubicBezTo>
                  <a:cubicBezTo>
                    <a:pt x="18309" y="10580"/>
                    <a:pt x="19337" y="12563"/>
                    <a:pt x="20057" y="14437"/>
                  </a:cubicBezTo>
                  <a:cubicBezTo>
                    <a:pt x="20777" y="16310"/>
                    <a:pt x="21189" y="18073"/>
                    <a:pt x="21394" y="18404"/>
                  </a:cubicBezTo>
                  <a:cubicBezTo>
                    <a:pt x="21600" y="18735"/>
                    <a:pt x="21600" y="17633"/>
                    <a:pt x="21291" y="14988"/>
                  </a:cubicBezTo>
                  <a:cubicBezTo>
                    <a:pt x="20983" y="12343"/>
                    <a:pt x="20366" y="8155"/>
                    <a:pt x="20057" y="5400"/>
                  </a:cubicBezTo>
                  <a:cubicBezTo>
                    <a:pt x="19749" y="2645"/>
                    <a:pt x="19749" y="1322"/>
                    <a:pt x="19646" y="661"/>
                  </a:cubicBezTo>
                  <a:cubicBezTo>
                    <a:pt x="19543" y="0"/>
                    <a:pt x="19337" y="0"/>
                    <a:pt x="1913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4" name="Line"/>
            <p:cNvSpPr/>
            <p:nvPr/>
          </p:nvSpPr>
          <p:spPr>
            <a:xfrm>
              <a:off x="1261665" y="5655303"/>
              <a:ext cx="149034" cy="1625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31" fill="norm" stroke="1" extrusionOk="0">
                  <a:moveTo>
                    <a:pt x="12564" y="1189"/>
                  </a:moveTo>
                  <a:cubicBezTo>
                    <a:pt x="10733" y="525"/>
                    <a:pt x="8903" y="-140"/>
                    <a:pt x="7255" y="26"/>
                  </a:cubicBezTo>
                  <a:cubicBezTo>
                    <a:pt x="5608" y="192"/>
                    <a:pt x="4143" y="1189"/>
                    <a:pt x="2862" y="4180"/>
                  </a:cubicBezTo>
                  <a:cubicBezTo>
                    <a:pt x="1581" y="7171"/>
                    <a:pt x="482" y="12155"/>
                    <a:pt x="116" y="15478"/>
                  </a:cubicBezTo>
                  <a:cubicBezTo>
                    <a:pt x="-250" y="18802"/>
                    <a:pt x="116" y="20463"/>
                    <a:pt x="3228" y="20962"/>
                  </a:cubicBezTo>
                  <a:cubicBezTo>
                    <a:pt x="6340" y="21460"/>
                    <a:pt x="12197" y="20795"/>
                    <a:pt x="15675" y="19798"/>
                  </a:cubicBezTo>
                  <a:cubicBezTo>
                    <a:pt x="19153" y="18802"/>
                    <a:pt x="20252" y="17472"/>
                    <a:pt x="21350" y="161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5" name="Line"/>
            <p:cNvSpPr/>
            <p:nvPr/>
          </p:nvSpPr>
          <p:spPr>
            <a:xfrm>
              <a:off x="1382717" y="5610779"/>
              <a:ext cx="142985" cy="2247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2" h="21345" fill="norm" stroke="1" extrusionOk="0">
                  <a:moveTo>
                    <a:pt x="10970" y="0"/>
                  </a:moveTo>
                  <a:cubicBezTo>
                    <a:pt x="9076" y="0"/>
                    <a:pt x="7181" y="0"/>
                    <a:pt x="5286" y="243"/>
                  </a:cubicBezTo>
                  <a:cubicBezTo>
                    <a:pt x="3391" y="485"/>
                    <a:pt x="1497" y="971"/>
                    <a:pt x="549" y="1820"/>
                  </a:cubicBezTo>
                  <a:cubicBezTo>
                    <a:pt x="-398" y="2670"/>
                    <a:pt x="-398" y="3883"/>
                    <a:pt x="2823" y="5946"/>
                  </a:cubicBezTo>
                  <a:cubicBezTo>
                    <a:pt x="6044" y="8009"/>
                    <a:pt x="12486" y="10921"/>
                    <a:pt x="16276" y="13106"/>
                  </a:cubicBezTo>
                  <a:cubicBezTo>
                    <a:pt x="20065" y="15290"/>
                    <a:pt x="21202" y="16746"/>
                    <a:pt x="21202" y="17960"/>
                  </a:cubicBezTo>
                  <a:cubicBezTo>
                    <a:pt x="21202" y="19173"/>
                    <a:pt x="20065" y="20144"/>
                    <a:pt x="18360" y="20751"/>
                  </a:cubicBezTo>
                  <a:cubicBezTo>
                    <a:pt x="16655" y="21357"/>
                    <a:pt x="14381" y="21600"/>
                    <a:pt x="12865" y="20993"/>
                  </a:cubicBezTo>
                  <a:cubicBezTo>
                    <a:pt x="11349" y="20387"/>
                    <a:pt x="10591" y="18930"/>
                    <a:pt x="9834" y="17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6" name="Line"/>
            <p:cNvSpPr/>
            <p:nvPr/>
          </p:nvSpPr>
          <p:spPr>
            <a:xfrm>
              <a:off x="1717372" y="5498332"/>
              <a:ext cx="260673" cy="2584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5" fill="norm" stroke="1" extrusionOk="0">
                  <a:moveTo>
                    <a:pt x="0" y="1694"/>
                  </a:moveTo>
                  <a:cubicBezTo>
                    <a:pt x="847" y="847"/>
                    <a:pt x="1694" y="0"/>
                    <a:pt x="3388" y="0"/>
                  </a:cubicBezTo>
                  <a:cubicBezTo>
                    <a:pt x="5082" y="0"/>
                    <a:pt x="7624" y="847"/>
                    <a:pt x="9000" y="2965"/>
                  </a:cubicBezTo>
                  <a:cubicBezTo>
                    <a:pt x="10376" y="5082"/>
                    <a:pt x="10588" y="8471"/>
                    <a:pt x="10165" y="11224"/>
                  </a:cubicBezTo>
                  <a:cubicBezTo>
                    <a:pt x="9741" y="13976"/>
                    <a:pt x="8682" y="16094"/>
                    <a:pt x="7729" y="17894"/>
                  </a:cubicBezTo>
                  <a:cubicBezTo>
                    <a:pt x="6776" y="19694"/>
                    <a:pt x="5929" y="21176"/>
                    <a:pt x="6459" y="21388"/>
                  </a:cubicBezTo>
                  <a:cubicBezTo>
                    <a:pt x="6988" y="21600"/>
                    <a:pt x="8894" y="20541"/>
                    <a:pt x="11647" y="19059"/>
                  </a:cubicBezTo>
                  <a:cubicBezTo>
                    <a:pt x="14400" y="17576"/>
                    <a:pt x="18000" y="15671"/>
                    <a:pt x="21600" y="137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7" name="Line"/>
            <p:cNvSpPr/>
            <p:nvPr/>
          </p:nvSpPr>
          <p:spPr>
            <a:xfrm>
              <a:off x="1967718" y="5488109"/>
              <a:ext cx="140066" cy="1943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9" h="21331" fill="norm" stroke="1" extrusionOk="0">
                  <a:moveTo>
                    <a:pt x="15173" y="4208"/>
                  </a:moveTo>
                  <a:cubicBezTo>
                    <a:pt x="11762" y="3927"/>
                    <a:pt x="8352" y="3647"/>
                    <a:pt x="5699" y="5751"/>
                  </a:cubicBezTo>
                  <a:cubicBezTo>
                    <a:pt x="3047" y="7855"/>
                    <a:pt x="1152" y="12343"/>
                    <a:pt x="394" y="15288"/>
                  </a:cubicBezTo>
                  <a:cubicBezTo>
                    <a:pt x="-364" y="18234"/>
                    <a:pt x="15" y="19636"/>
                    <a:pt x="1152" y="20478"/>
                  </a:cubicBezTo>
                  <a:cubicBezTo>
                    <a:pt x="2289" y="21319"/>
                    <a:pt x="4183" y="21600"/>
                    <a:pt x="7025" y="21039"/>
                  </a:cubicBezTo>
                  <a:cubicBezTo>
                    <a:pt x="9868" y="20478"/>
                    <a:pt x="13657" y="19075"/>
                    <a:pt x="16499" y="16270"/>
                  </a:cubicBezTo>
                  <a:cubicBezTo>
                    <a:pt x="19341" y="13465"/>
                    <a:pt x="21236" y="9257"/>
                    <a:pt x="20668" y="6312"/>
                  </a:cubicBezTo>
                  <a:cubicBezTo>
                    <a:pt x="20099" y="3366"/>
                    <a:pt x="17068" y="1683"/>
                    <a:pt x="15173" y="842"/>
                  </a:cubicBezTo>
                  <a:cubicBezTo>
                    <a:pt x="13278" y="0"/>
                    <a:pt x="12520" y="0"/>
                    <a:pt x="1176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8" name="Line"/>
            <p:cNvSpPr/>
            <p:nvPr/>
          </p:nvSpPr>
          <p:spPr>
            <a:xfrm>
              <a:off x="2162048" y="5457442"/>
              <a:ext cx="61336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160"/>
                    <a:pt x="7200" y="4320"/>
                    <a:pt x="10800" y="7920"/>
                  </a:cubicBezTo>
                  <a:cubicBezTo>
                    <a:pt x="14400" y="11520"/>
                    <a:pt x="18000" y="16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29" name="Line"/>
            <p:cNvSpPr/>
            <p:nvPr/>
          </p:nvSpPr>
          <p:spPr>
            <a:xfrm>
              <a:off x="2238717" y="5384359"/>
              <a:ext cx="172185" cy="341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535" fill="norm" stroke="1" extrusionOk="0">
                  <a:moveTo>
                    <a:pt x="0" y="5577"/>
                  </a:moveTo>
                  <a:cubicBezTo>
                    <a:pt x="3176" y="3965"/>
                    <a:pt x="6353" y="2353"/>
                    <a:pt x="9053" y="1386"/>
                  </a:cubicBezTo>
                  <a:cubicBezTo>
                    <a:pt x="11753" y="419"/>
                    <a:pt x="13976" y="96"/>
                    <a:pt x="15882" y="16"/>
                  </a:cubicBezTo>
                  <a:cubicBezTo>
                    <a:pt x="17788" y="-65"/>
                    <a:pt x="19376" y="96"/>
                    <a:pt x="20329" y="2192"/>
                  </a:cubicBezTo>
                  <a:cubicBezTo>
                    <a:pt x="21282" y="4287"/>
                    <a:pt x="21600" y="8317"/>
                    <a:pt x="21282" y="11863"/>
                  </a:cubicBezTo>
                  <a:cubicBezTo>
                    <a:pt x="20965" y="15410"/>
                    <a:pt x="20012" y="18472"/>
                    <a:pt x="19059" y="215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0" name="Line"/>
            <p:cNvSpPr/>
            <p:nvPr/>
          </p:nvSpPr>
          <p:spPr>
            <a:xfrm>
              <a:off x="2315385" y="5557111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1" name="Line"/>
            <p:cNvSpPr/>
            <p:nvPr/>
          </p:nvSpPr>
          <p:spPr>
            <a:xfrm>
              <a:off x="2287531" y="6295561"/>
              <a:ext cx="136535" cy="460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7" h="21385" fill="norm" stroke="1" extrusionOk="0">
                  <a:moveTo>
                    <a:pt x="3046" y="2379"/>
                  </a:moveTo>
                  <a:cubicBezTo>
                    <a:pt x="3432" y="5346"/>
                    <a:pt x="3818" y="8313"/>
                    <a:pt x="4396" y="11221"/>
                  </a:cubicBezTo>
                  <a:cubicBezTo>
                    <a:pt x="4975" y="14129"/>
                    <a:pt x="5746" y="16977"/>
                    <a:pt x="5939" y="18757"/>
                  </a:cubicBezTo>
                  <a:cubicBezTo>
                    <a:pt x="6132" y="20538"/>
                    <a:pt x="5746" y="21250"/>
                    <a:pt x="4975" y="21368"/>
                  </a:cubicBezTo>
                  <a:cubicBezTo>
                    <a:pt x="4204" y="21487"/>
                    <a:pt x="3046" y="21012"/>
                    <a:pt x="1889" y="18876"/>
                  </a:cubicBezTo>
                  <a:cubicBezTo>
                    <a:pt x="732" y="16740"/>
                    <a:pt x="-425" y="12942"/>
                    <a:pt x="154" y="9797"/>
                  </a:cubicBezTo>
                  <a:cubicBezTo>
                    <a:pt x="732" y="6652"/>
                    <a:pt x="3046" y="4160"/>
                    <a:pt x="5168" y="2617"/>
                  </a:cubicBezTo>
                  <a:cubicBezTo>
                    <a:pt x="7289" y="1074"/>
                    <a:pt x="9218" y="480"/>
                    <a:pt x="11339" y="184"/>
                  </a:cubicBezTo>
                  <a:cubicBezTo>
                    <a:pt x="13461" y="-113"/>
                    <a:pt x="15775" y="-113"/>
                    <a:pt x="17704" y="658"/>
                  </a:cubicBezTo>
                  <a:cubicBezTo>
                    <a:pt x="19632" y="1430"/>
                    <a:pt x="21175" y="2973"/>
                    <a:pt x="20404" y="4516"/>
                  </a:cubicBezTo>
                  <a:cubicBezTo>
                    <a:pt x="19632" y="6058"/>
                    <a:pt x="16546" y="7601"/>
                    <a:pt x="14039" y="8432"/>
                  </a:cubicBezTo>
                  <a:cubicBezTo>
                    <a:pt x="11532" y="9263"/>
                    <a:pt x="9604" y="9381"/>
                    <a:pt x="8446" y="9144"/>
                  </a:cubicBezTo>
                  <a:cubicBezTo>
                    <a:pt x="7289" y="8907"/>
                    <a:pt x="6904" y="8313"/>
                    <a:pt x="8832" y="7542"/>
                  </a:cubicBezTo>
                  <a:cubicBezTo>
                    <a:pt x="10761" y="6771"/>
                    <a:pt x="15004" y="5821"/>
                    <a:pt x="19246" y="48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2" name="Line"/>
            <p:cNvSpPr/>
            <p:nvPr/>
          </p:nvSpPr>
          <p:spPr>
            <a:xfrm>
              <a:off x="2488208" y="6342585"/>
              <a:ext cx="95518" cy="1396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5" h="21078" fill="norm" stroke="1" extrusionOk="0">
                  <a:moveTo>
                    <a:pt x="16129" y="1792"/>
                  </a:moveTo>
                  <a:cubicBezTo>
                    <a:pt x="13856" y="635"/>
                    <a:pt x="11582" y="-522"/>
                    <a:pt x="9024" y="249"/>
                  </a:cubicBezTo>
                  <a:cubicBezTo>
                    <a:pt x="6466" y="1021"/>
                    <a:pt x="3624" y="3721"/>
                    <a:pt x="1919" y="6999"/>
                  </a:cubicBezTo>
                  <a:cubicBezTo>
                    <a:pt x="213" y="10278"/>
                    <a:pt x="-355" y="14135"/>
                    <a:pt x="213" y="16835"/>
                  </a:cubicBezTo>
                  <a:cubicBezTo>
                    <a:pt x="782" y="19535"/>
                    <a:pt x="2487" y="21078"/>
                    <a:pt x="6182" y="21078"/>
                  </a:cubicBezTo>
                  <a:cubicBezTo>
                    <a:pt x="9877" y="21078"/>
                    <a:pt x="15561" y="19535"/>
                    <a:pt x="18119" y="16835"/>
                  </a:cubicBezTo>
                  <a:cubicBezTo>
                    <a:pt x="20677" y="14135"/>
                    <a:pt x="20108" y="10278"/>
                    <a:pt x="20108" y="7385"/>
                  </a:cubicBezTo>
                  <a:cubicBezTo>
                    <a:pt x="20108" y="4492"/>
                    <a:pt x="20677" y="2564"/>
                    <a:pt x="21245" y="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3" name="Line"/>
            <p:cNvSpPr/>
            <p:nvPr/>
          </p:nvSpPr>
          <p:spPr>
            <a:xfrm>
              <a:off x="2645059" y="6316128"/>
              <a:ext cx="222340" cy="1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6" fill="norm" stroke="1" extrusionOk="0">
                  <a:moveTo>
                    <a:pt x="0" y="0"/>
                  </a:moveTo>
                  <a:cubicBezTo>
                    <a:pt x="248" y="5574"/>
                    <a:pt x="497" y="11148"/>
                    <a:pt x="869" y="14806"/>
                  </a:cubicBezTo>
                  <a:cubicBezTo>
                    <a:pt x="1241" y="18465"/>
                    <a:pt x="1738" y="20206"/>
                    <a:pt x="2607" y="20903"/>
                  </a:cubicBezTo>
                  <a:cubicBezTo>
                    <a:pt x="3476" y="21600"/>
                    <a:pt x="4717" y="21252"/>
                    <a:pt x="5586" y="20206"/>
                  </a:cubicBezTo>
                  <a:cubicBezTo>
                    <a:pt x="6455" y="19161"/>
                    <a:pt x="6952" y="17419"/>
                    <a:pt x="7697" y="17071"/>
                  </a:cubicBezTo>
                  <a:cubicBezTo>
                    <a:pt x="8441" y="16723"/>
                    <a:pt x="9434" y="17768"/>
                    <a:pt x="10552" y="18639"/>
                  </a:cubicBezTo>
                  <a:cubicBezTo>
                    <a:pt x="11669" y="19510"/>
                    <a:pt x="12910" y="20206"/>
                    <a:pt x="14028" y="20032"/>
                  </a:cubicBezTo>
                  <a:cubicBezTo>
                    <a:pt x="15145" y="19858"/>
                    <a:pt x="16138" y="18813"/>
                    <a:pt x="17379" y="16374"/>
                  </a:cubicBezTo>
                  <a:cubicBezTo>
                    <a:pt x="18621" y="13935"/>
                    <a:pt x="20110" y="10103"/>
                    <a:pt x="21600" y="62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4" name="Line"/>
            <p:cNvSpPr/>
            <p:nvPr/>
          </p:nvSpPr>
          <p:spPr>
            <a:xfrm>
              <a:off x="2867398" y="6297792"/>
              <a:ext cx="168671" cy="181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4" fill="norm" stroke="1" extrusionOk="0">
                  <a:moveTo>
                    <a:pt x="0" y="7449"/>
                  </a:moveTo>
                  <a:cubicBezTo>
                    <a:pt x="1309" y="8337"/>
                    <a:pt x="2618" y="9224"/>
                    <a:pt x="4091" y="9520"/>
                  </a:cubicBezTo>
                  <a:cubicBezTo>
                    <a:pt x="5564" y="9816"/>
                    <a:pt x="7200" y="9520"/>
                    <a:pt x="9000" y="8781"/>
                  </a:cubicBezTo>
                  <a:cubicBezTo>
                    <a:pt x="10800" y="8041"/>
                    <a:pt x="12764" y="6857"/>
                    <a:pt x="13909" y="5378"/>
                  </a:cubicBezTo>
                  <a:cubicBezTo>
                    <a:pt x="15055" y="3898"/>
                    <a:pt x="15382" y="2123"/>
                    <a:pt x="14727" y="1088"/>
                  </a:cubicBezTo>
                  <a:cubicBezTo>
                    <a:pt x="14073" y="52"/>
                    <a:pt x="12436" y="-244"/>
                    <a:pt x="10964" y="200"/>
                  </a:cubicBezTo>
                  <a:cubicBezTo>
                    <a:pt x="9491" y="644"/>
                    <a:pt x="8182" y="1827"/>
                    <a:pt x="7036" y="4490"/>
                  </a:cubicBezTo>
                  <a:cubicBezTo>
                    <a:pt x="5891" y="7153"/>
                    <a:pt x="4909" y="11296"/>
                    <a:pt x="5727" y="14403"/>
                  </a:cubicBezTo>
                  <a:cubicBezTo>
                    <a:pt x="6545" y="17509"/>
                    <a:pt x="9164" y="19581"/>
                    <a:pt x="11455" y="20468"/>
                  </a:cubicBezTo>
                  <a:cubicBezTo>
                    <a:pt x="13745" y="21356"/>
                    <a:pt x="15709" y="21060"/>
                    <a:pt x="17345" y="19877"/>
                  </a:cubicBezTo>
                  <a:cubicBezTo>
                    <a:pt x="18982" y="18693"/>
                    <a:pt x="20291" y="16622"/>
                    <a:pt x="21600" y="145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5" name="Line"/>
            <p:cNvSpPr/>
            <p:nvPr/>
          </p:nvSpPr>
          <p:spPr>
            <a:xfrm>
              <a:off x="3043735" y="6262460"/>
              <a:ext cx="168671" cy="204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6400"/>
                  </a:moveTo>
                  <a:cubicBezTo>
                    <a:pt x="0" y="5067"/>
                    <a:pt x="0" y="3733"/>
                    <a:pt x="818" y="3467"/>
                  </a:cubicBezTo>
                  <a:cubicBezTo>
                    <a:pt x="1636" y="3200"/>
                    <a:pt x="3273" y="4000"/>
                    <a:pt x="5564" y="5733"/>
                  </a:cubicBezTo>
                  <a:cubicBezTo>
                    <a:pt x="7855" y="7467"/>
                    <a:pt x="10800" y="10133"/>
                    <a:pt x="12600" y="12400"/>
                  </a:cubicBezTo>
                  <a:cubicBezTo>
                    <a:pt x="14400" y="14667"/>
                    <a:pt x="15055" y="16533"/>
                    <a:pt x="15382" y="18133"/>
                  </a:cubicBezTo>
                  <a:cubicBezTo>
                    <a:pt x="15709" y="19733"/>
                    <a:pt x="15709" y="21067"/>
                    <a:pt x="15055" y="21333"/>
                  </a:cubicBezTo>
                  <a:cubicBezTo>
                    <a:pt x="14400" y="21600"/>
                    <a:pt x="13091" y="20800"/>
                    <a:pt x="12436" y="18800"/>
                  </a:cubicBezTo>
                  <a:cubicBezTo>
                    <a:pt x="11782" y="16800"/>
                    <a:pt x="11782" y="13600"/>
                    <a:pt x="13418" y="10267"/>
                  </a:cubicBezTo>
                  <a:cubicBezTo>
                    <a:pt x="15055" y="6933"/>
                    <a:pt x="18327" y="346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6" name="Line"/>
            <p:cNvSpPr/>
            <p:nvPr/>
          </p:nvSpPr>
          <p:spPr>
            <a:xfrm>
              <a:off x="3529301" y="6193458"/>
              <a:ext cx="89448" cy="3547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7" fill="norm" stroke="1" extrusionOk="0">
                  <a:moveTo>
                    <a:pt x="21600" y="0"/>
                  </a:moveTo>
                  <a:cubicBezTo>
                    <a:pt x="16046" y="1697"/>
                    <a:pt x="10491" y="3394"/>
                    <a:pt x="6480" y="6171"/>
                  </a:cubicBezTo>
                  <a:cubicBezTo>
                    <a:pt x="2469" y="8949"/>
                    <a:pt x="0" y="12806"/>
                    <a:pt x="0" y="15583"/>
                  </a:cubicBezTo>
                  <a:cubicBezTo>
                    <a:pt x="0" y="18360"/>
                    <a:pt x="2469" y="20057"/>
                    <a:pt x="5863" y="20829"/>
                  </a:cubicBezTo>
                  <a:cubicBezTo>
                    <a:pt x="9257" y="21600"/>
                    <a:pt x="13577" y="21446"/>
                    <a:pt x="17897" y="21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7" name="Line"/>
            <p:cNvSpPr/>
            <p:nvPr/>
          </p:nvSpPr>
          <p:spPr>
            <a:xfrm>
              <a:off x="3665317" y="6314656"/>
              <a:ext cx="375108" cy="175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238" fill="norm" stroke="1" extrusionOk="0">
                  <a:moveTo>
                    <a:pt x="1730" y="178"/>
                  </a:moveTo>
                  <a:cubicBezTo>
                    <a:pt x="1143" y="1103"/>
                    <a:pt x="555" y="2029"/>
                    <a:pt x="261" y="4189"/>
                  </a:cubicBezTo>
                  <a:cubicBezTo>
                    <a:pt x="-33" y="6349"/>
                    <a:pt x="-33" y="9743"/>
                    <a:pt x="40" y="12212"/>
                  </a:cubicBezTo>
                  <a:cubicBezTo>
                    <a:pt x="114" y="14680"/>
                    <a:pt x="261" y="16223"/>
                    <a:pt x="628" y="17458"/>
                  </a:cubicBezTo>
                  <a:cubicBezTo>
                    <a:pt x="996" y="18692"/>
                    <a:pt x="1583" y="19618"/>
                    <a:pt x="2171" y="19618"/>
                  </a:cubicBezTo>
                  <a:cubicBezTo>
                    <a:pt x="2759" y="19618"/>
                    <a:pt x="3347" y="18692"/>
                    <a:pt x="3714" y="17458"/>
                  </a:cubicBezTo>
                  <a:cubicBezTo>
                    <a:pt x="4081" y="16223"/>
                    <a:pt x="4228" y="14680"/>
                    <a:pt x="4302" y="14680"/>
                  </a:cubicBezTo>
                  <a:cubicBezTo>
                    <a:pt x="4375" y="14680"/>
                    <a:pt x="4375" y="16223"/>
                    <a:pt x="4596" y="17612"/>
                  </a:cubicBezTo>
                  <a:cubicBezTo>
                    <a:pt x="4816" y="19000"/>
                    <a:pt x="5257" y="20235"/>
                    <a:pt x="5845" y="20852"/>
                  </a:cubicBezTo>
                  <a:cubicBezTo>
                    <a:pt x="6432" y="21469"/>
                    <a:pt x="7167" y="21469"/>
                    <a:pt x="7975" y="19926"/>
                  </a:cubicBezTo>
                  <a:cubicBezTo>
                    <a:pt x="8783" y="18383"/>
                    <a:pt x="9665" y="15298"/>
                    <a:pt x="10179" y="12983"/>
                  </a:cubicBezTo>
                  <a:cubicBezTo>
                    <a:pt x="10694" y="10669"/>
                    <a:pt x="10840" y="9126"/>
                    <a:pt x="11281" y="8355"/>
                  </a:cubicBezTo>
                  <a:cubicBezTo>
                    <a:pt x="11722" y="7583"/>
                    <a:pt x="12457" y="7583"/>
                    <a:pt x="13559" y="7275"/>
                  </a:cubicBezTo>
                  <a:cubicBezTo>
                    <a:pt x="14661" y="6966"/>
                    <a:pt x="16130" y="6349"/>
                    <a:pt x="17012" y="5269"/>
                  </a:cubicBezTo>
                  <a:cubicBezTo>
                    <a:pt x="17894" y="4189"/>
                    <a:pt x="18187" y="2646"/>
                    <a:pt x="17894" y="1566"/>
                  </a:cubicBezTo>
                  <a:cubicBezTo>
                    <a:pt x="17600" y="486"/>
                    <a:pt x="16718" y="-131"/>
                    <a:pt x="15983" y="23"/>
                  </a:cubicBezTo>
                  <a:cubicBezTo>
                    <a:pt x="15249" y="178"/>
                    <a:pt x="14661" y="1103"/>
                    <a:pt x="14294" y="2338"/>
                  </a:cubicBezTo>
                  <a:cubicBezTo>
                    <a:pt x="13926" y="3572"/>
                    <a:pt x="13779" y="5115"/>
                    <a:pt x="13706" y="7120"/>
                  </a:cubicBezTo>
                  <a:cubicBezTo>
                    <a:pt x="13632" y="9126"/>
                    <a:pt x="13632" y="11595"/>
                    <a:pt x="14514" y="13755"/>
                  </a:cubicBezTo>
                  <a:cubicBezTo>
                    <a:pt x="15396" y="15915"/>
                    <a:pt x="17159" y="17766"/>
                    <a:pt x="18481" y="17920"/>
                  </a:cubicBezTo>
                  <a:cubicBezTo>
                    <a:pt x="19804" y="18075"/>
                    <a:pt x="20685" y="16532"/>
                    <a:pt x="21567" y="149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8" name="Line"/>
            <p:cNvSpPr/>
            <p:nvPr/>
          </p:nvSpPr>
          <p:spPr>
            <a:xfrm>
              <a:off x="4002090" y="6139790"/>
              <a:ext cx="221024" cy="354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28" fill="norm" stroke="1" extrusionOk="0">
                  <a:moveTo>
                    <a:pt x="11172" y="0"/>
                  </a:moveTo>
                  <a:cubicBezTo>
                    <a:pt x="10179" y="466"/>
                    <a:pt x="9186" y="932"/>
                    <a:pt x="8441" y="2642"/>
                  </a:cubicBezTo>
                  <a:cubicBezTo>
                    <a:pt x="7697" y="4351"/>
                    <a:pt x="7200" y="7304"/>
                    <a:pt x="6952" y="10412"/>
                  </a:cubicBezTo>
                  <a:cubicBezTo>
                    <a:pt x="6703" y="13519"/>
                    <a:pt x="6703" y="16783"/>
                    <a:pt x="6703" y="18803"/>
                  </a:cubicBezTo>
                  <a:cubicBezTo>
                    <a:pt x="6703" y="20823"/>
                    <a:pt x="6703" y="21600"/>
                    <a:pt x="6952" y="21522"/>
                  </a:cubicBezTo>
                  <a:cubicBezTo>
                    <a:pt x="7200" y="21445"/>
                    <a:pt x="7697" y="20512"/>
                    <a:pt x="8566" y="19114"/>
                  </a:cubicBezTo>
                  <a:cubicBezTo>
                    <a:pt x="9434" y="17715"/>
                    <a:pt x="10676" y="15850"/>
                    <a:pt x="11917" y="14840"/>
                  </a:cubicBezTo>
                  <a:cubicBezTo>
                    <a:pt x="13159" y="13830"/>
                    <a:pt x="14400" y="13675"/>
                    <a:pt x="15641" y="13830"/>
                  </a:cubicBezTo>
                  <a:cubicBezTo>
                    <a:pt x="16883" y="13986"/>
                    <a:pt x="18124" y="14452"/>
                    <a:pt x="19117" y="15073"/>
                  </a:cubicBezTo>
                  <a:cubicBezTo>
                    <a:pt x="20110" y="15695"/>
                    <a:pt x="20855" y="16472"/>
                    <a:pt x="21228" y="17249"/>
                  </a:cubicBezTo>
                  <a:cubicBezTo>
                    <a:pt x="21600" y="18026"/>
                    <a:pt x="21600" y="18803"/>
                    <a:pt x="20855" y="19424"/>
                  </a:cubicBezTo>
                  <a:cubicBezTo>
                    <a:pt x="20110" y="20046"/>
                    <a:pt x="18621" y="20512"/>
                    <a:pt x="15021" y="20590"/>
                  </a:cubicBezTo>
                  <a:cubicBezTo>
                    <a:pt x="11421" y="20668"/>
                    <a:pt x="5710" y="20357"/>
                    <a:pt x="0" y="200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39" name="Line"/>
            <p:cNvSpPr/>
            <p:nvPr/>
          </p:nvSpPr>
          <p:spPr>
            <a:xfrm>
              <a:off x="4454753" y="6340875"/>
              <a:ext cx="113504" cy="469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891" fill="norm" stroke="1" extrusionOk="0">
                  <a:moveTo>
                    <a:pt x="4260" y="7425"/>
                  </a:moveTo>
                  <a:cubicBezTo>
                    <a:pt x="3300" y="10495"/>
                    <a:pt x="2340" y="13564"/>
                    <a:pt x="1620" y="15724"/>
                  </a:cubicBezTo>
                  <a:cubicBezTo>
                    <a:pt x="900" y="17884"/>
                    <a:pt x="420" y="19135"/>
                    <a:pt x="180" y="20044"/>
                  </a:cubicBezTo>
                  <a:cubicBezTo>
                    <a:pt x="-60" y="20954"/>
                    <a:pt x="-60" y="21522"/>
                    <a:pt x="180" y="19646"/>
                  </a:cubicBezTo>
                  <a:cubicBezTo>
                    <a:pt x="420" y="17770"/>
                    <a:pt x="900" y="13450"/>
                    <a:pt x="2100" y="10040"/>
                  </a:cubicBezTo>
                  <a:cubicBezTo>
                    <a:pt x="3300" y="6629"/>
                    <a:pt x="5220" y="4128"/>
                    <a:pt x="6900" y="2594"/>
                  </a:cubicBezTo>
                  <a:cubicBezTo>
                    <a:pt x="8580" y="1059"/>
                    <a:pt x="10020" y="490"/>
                    <a:pt x="11940" y="206"/>
                  </a:cubicBezTo>
                  <a:cubicBezTo>
                    <a:pt x="13860" y="-78"/>
                    <a:pt x="16260" y="-78"/>
                    <a:pt x="17940" y="263"/>
                  </a:cubicBezTo>
                  <a:cubicBezTo>
                    <a:pt x="19620" y="604"/>
                    <a:pt x="20580" y="1286"/>
                    <a:pt x="21060" y="2366"/>
                  </a:cubicBezTo>
                  <a:cubicBezTo>
                    <a:pt x="21540" y="3446"/>
                    <a:pt x="21540" y="4924"/>
                    <a:pt x="19380" y="6061"/>
                  </a:cubicBezTo>
                  <a:cubicBezTo>
                    <a:pt x="17220" y="7198"/>
                    <a:pt x="12900" y="7994"/>
                    <a:pt x="8580" y="87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0" name="Line"/>
            <p:cNvSpPr/>
            <p:nvPr/>
          </p:nvSpPr>
          <p:spPr>
            <a:xfrm>
              <a:off x="4594992" y="6339186"/>
              <a:ext cx="235118" cy="155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0" fill="norm" stroke="1" extrusionOk="0">
                  <a:moveTo>
                    <a:pt x="7513" y="4106"/>
                  </a:moveTo>
                  <a:cubicBezTo>
                    <a:pt x="7278" y="2392"/>
                    <a:pt x="7043" y="678"/>
                    <a:pt x="6339" y="163"/>
                  </a:cubicBezTo>
                  <a:cubicBezTo>
                    <a:pt x="5635" y="-351"/>
                    <a:pt x="4461" y="335"/>
                    <a:pt x="3404" y="2392"/>
                  </a:cubicBezTo>
                  <a:cubicBezTo>
                    <a:pt x="2348" y="4449"/>
                    <a:pt x="1409" y="7878"/>
                    <a:pt x="822" y="10449"/>
                  </a:cubicBezTo>
                  <a:cubicBezTo>
                    <a:pt x="235" y="13020"/>
                    <a:pt x="0" y="14735"/>
                    <a:pt x="0" y="16449"/>
                  </a:cubicBezTo>
                  <a:cubicBezTo>
                    <a:pt x="0" y="18163"/>
                    <a:pt x="235" y="19878"/>
                    <a:pt x="939" y="20563"/>
                  </a:cubicBezTo>
                  <a:cubicBezTo>
                    <a:pt x="1643" y="21249"/>
                    <a:pt x="2817" y="20906"/>
                    <a:pt x="3991" y="19020"/>
                  </a:cubicBezTo>
                  <a:cubicBezTo>
                    <a:pt x="5165" y="17135"/>
                    <a:pt x="6339" y="13706"/>
                    <a:pt x="7161" y="11135"/>
                  </a:cubicBezTo>
                  <a:cubicBezTo>
                    <a:pt x="7983" y="8563"/>
                    <a:pt x="8452" y="6849"/>
                    <a:pt x="8804" y="6849"/>
                  </a:cubicBezTo>
                  <a:cubicBezTo>
                    <a:pt x="9157" y="6849"/>
                    <a:pt x="9391" y="8563"/>
                    <a:pt x="9861" y="10278"/>
                  </a:cubicBezTo>
                  <a:cubicBezTo>
                    <a:pt x="10330" y="11992"/>
                    <a:pt x="11035" y="13706"/>
                    <a:pt x="13030" y="14563"/>
                  </a:cubicBezTo>
                  <a:cubicBezTo>
                    <a:pt x="15026" y="15420"/>
                    <a:pt x="18313" y="15420"/>
                    <a:pt x="21600" y="154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1" name="Line"/>
            <p:cNvSpPr/>
            <p:nvPr/>
          </p:nvSpPr>
          <p:spPr>
            <a:xfrm>
              <a:off x="4813303" y="6346796"/>
              <a:ext cx="101142" cy="386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1" h="21464" fill="norm" stroke="1" extrusionOk="0">
                  <a:moveTo>
                    <a:pt x="21371" y="0"/>
                  </a:moveTo>
                  <a:cubicBezTo>
                    <a:pt x="15431" y="0"/>
                    <a:pt x="9491" y="0"/>
                    <a:pt x="5711" y="284"/>
                  </a:cubicBezTo>
                  <a:cubicBezTo>
                    <a:pt x="1931" y="568"/>
                    <a:pt x="311" y="1137"/>
                    <a:pt x="41" y="1847"/>
                  </a:cubicBezTo>
                  <a:cubicBezTo>
                    <a:pt x="-229" y="2558"/>
                    <a:pt x="851" y="3411"/>
                    <a:pt x="2741" y="3695"/>
                  </a:cubicBezTo>
                  <a:cubicBezTo>
                    <a:pt x="4631" y="3979"/>
                    <a:pt x="7331" y="3695"/>
                    <a:pt x="8951" y="3979"/>
                  </a:cubicBezTo>
                  <a:cubicBezTo>
                    <a:pt x="10571" y="4263"/>
                    <a:pt x="11111" y="5116"/>
                    <a:pt x="11921" y="7389"/>
                  </a:cubicBezTo>
                  <a:cubicBezTo>
                    <a:pt x="12731" y="9663"/>
                    <a:pt x="13811" y="13358"/>
                    <a:pt x="14351" y="15561"/>
                  </a:cubicBezTo>
                  <a:cubicBezTo>
                    <a:pt x="14891" y="17763"/>
                    <a:pt x="14891" y="18474"/>
                    <a:pt x="14351" y="19184"/>
                  </a:cubicBezTo>
                  <a:cubicBezTo>
                    <a:pt x="13811" y="19895"/>
                    <a:pt x="12731" y="20605"/>
                    <a:pt x="10841" y="21032"/>
                  </a:cubicBezTo>
                  <a:cubicBezTo>
                    <a:pt x="8951" y="21458"/>
                    <a:pt x="6251" y="21600"/>
                    <a:pt x="4361" y="21316"/>
                  </a:cubicBezTo>
                  <a:cubicBezTo>
                    <a:pt x="2471" y="21032"/>
                    <a:pt x="1391" y="20321"/>
                    <a:pt x="1121" y="18971"/>
                  </a:cubicBezTo>
                  <a:cubicBezTo>
                    <a:pt x="851" y="17621"/>
                    <a:pt x="1391" y="15632"/>
                    <a:pt x="1931" y="136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2" name="Line"/>
            <p:cNvSpPr/>
            <p:nvPr/>
          </p:nvSpPr>
          <p:spPr>
            <a:xfrm>
              <a:off x="4942506" y="6321326"/>
              <a:ext cx="171277" cy="181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290" fill="norm" stroke="1" extrusionOk="0">
                  <a:moveTo>
                    <a:pt x="5088" y="4790"/>
                  </a:moveTo>
                  <a:cubicBezTo>
                    <a:pt x="6359" y="5690"/>
                    <a:pt x="7629" y="6590"/>
                    <a:pt x="8741" y="6440"/>
                  </a:cubicBezTo>
                  <a:cubicBezTo>
                    <a:pt x="9853" y="6290"/>
                    <a:pt x="10806" y="5090"/>
                    <a:pt x="11282" y="3740"/>
                  </a:cubicBezTo>
                  <a:cubicBezTo>
                    <a:pt x="11759" y="2390"/>
                    <a:pt x="11759" y="890"/>
                    <a:pt x="10806" y="290"/>
                  </a:cubicBezTo>
                  <a:cubicBezTo>
                    <a:pt x="9853" y="-310"/>
                    <a:pt x="7947" y="-10"/>
                    <a:pt x="6041" y="1490"/>
                  </a:cubicBezTo>
                  <a:cubicBezTo>
                    <a:pt x="4135" y="2990"/>
                    <a:pt x="2229" y="5690"/>
                    <a:pt x="1117" y="8990"/>
                  </a:cubicBezTo>
                  <a:cubicBezTo>
                    <a:pt x="6" y="12290"/>
                    <a:pt x="-312" y="16190"/>
                    <a:pt x="323" y="18440"/>
                  </a:cubicBezTo>
                  <a:cubicBezTo>
                    <a:pt x="959" y="20690"/>
                    <a:pt x="2547" y="21290"/>
                    <a:pt x="6200" y="21290"/>
                  </a:cubicBezTo>
                  <a:cubicBezTo>
                    <a:pt x="9853" y="21290"/>
                    <a:pt x="15570" y="20690"/>
                    <a:pt x="21288" y="20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3" name="Line"/>
            <p:cNvSpPr/>
            <p:nvPr/>
          </p:nvSpPr>
          <p:spPr>
            <a:xfrm>
              <a:off x="5397455" y="5955786"/>
              <a:ext cx="38335" cy="889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359"/>
                    <a:pt x="21600" y="4717"/>
                    <a:pt x="20880" y="6952"/>
                  </a:cubicBezTo>
                  <a:cubicBezTo>
                    <a:pt x="20160" y="9186"/>
                    <a:pt x="18720" y="11297"/>
                    <a:pt x="16560" y="13469"/>
                  </a:cubicBezTo>
                  <a:cubicBezTo>
                    <a:pt x="14400" y="15641"/>
                    <a:pt x="11520" y="17876"/>
                    <a:pt x="8640" y="19241"/>
                  </a:cubicBezTo>
                  <a:cubicBezTo>
                    <a:pt x="5760" y="20607"/>
                    <a:pt x="2880" y="2110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4" name="Line"/>
            <p:cNvSpPr/>
            <p:nvPr/>
          </p:nvSpPr>
          <p:spPr>
            <a:xfrm>
              <a:off x="5642793" y="6363786"/>
              <a:ext cx="126206" cy="3995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4" h="21511" fill="norm" stroke="1" extrusionOk="0">
                  <a:moveTo>
                    <a:pt x="0" y="6102"/>
                  </a:moveTo>
                  <a:cubicBezTo>
                    <a:pt x="864" y="10780"/>
                    <a:pt x="1728" y="15458"/>
                    <a:pt x="2160" y="18140"/>
                  </a:cubicBezTo>
                  <a:cubicBezTo>
                    <a:pt x="2592" y="20823"/>
                    <a:pt x="2592" y="21511"/>
                    <a:pt x="2376" y="21511"/>
                  </a:cubicBezTo>
                  <a:cubicBezTo>
                    <a:pt x="2160" y="21511"/>
                    <a:pt x="1728" y="20823"/>
                    <a:pt x="1512" y="18278"/>
                  </a:cubicBezTo>
                  <a:cubicBezTo>
                    <a:pt x="1296" y="15733"/>
                    <a:pt x="1296" y="11330"/>
                    <a:pt x="1728" y="8441"/>
                  </a:cubicBezTo>
                  <a:cubicBezTo>
                    <a:pt x="2160" y="5552"/>
                    <a:pt x="3024" y="4176"/>
                    <a:pt x="4536" y="3007"/>
                  </a:cubicBezTo>
                  <a:cubicBezTo>
                    <a:pt x="6048" y="1837"/>
                    <a:pt x="8208" y="874"/>
                    <a:pt x="10584" y="393"/>
                  </a:cubicBezTo>
                  <a:cubicBezTo>
                    <a:pt x="12960" y="-89"/>
                    <a:pt x="15552" y="-89"/>
                    <a:pt x="17496" y="186"/>
                  </a:cubicBezTo>
                  <a:cubicBezTo>
                    <a:pt x="19440" y="461"/>
                    <a:pt x="20736" y="1012"/>
                    <a:pt x="21168" y="2044"/>
                  </a:cubicBezTo>
                  <a:cubicBezTo>
                    <a:pt x="21600" y="3075"/>
                    <a:pt x="21168" y="4589"/>
                    <a:pt x="20088" y="5621"/>
                  </a:cubicBezTo>
                  <a:cubicBezTo>
                    <a:pt x="19008" y="6652"/>
                    <a:pt x="17280" y="7203"/>
                    <a:pt x="14904" y="7272"/>
                  </a:cubicBezTo>
                  <a:cubicBezTo>
                    <a:pt x="12528" y="7340"/>
                    <a:pt x="9504" y="6928"/>
                    <a:pt x="6480" y="6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5" name="Line"/>
            <p:cNvSpPr/>
            <p:nvPr/>
          </p:nvSpPr>
          <p:spPr>
            <a:xfrm>
              <a:off x="5797446" y="6170458"/>
              <a:ext cx="129021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2" h="21600" fill="norm" stroke="1" extrusionOk="0">
                  <a:moveTo>
                    <a:pt x="4864" y="0"/>
                  </a:moveTo>
                  <a:cubicBezTo>
                    <a:pt x="5288" y="3863"/>
                    <a:pt x="5711" y="7727"/>
                    <a:pt x="5500" y="10624"/>
                  </a:cubicBezTo>
                  <a:cubicBezTo>
                    <a:pt x="5288" y="13522"/>
                    <a:pt x="4441" y="15454"/>
                    <a:pt x="3382" y="16771"/>
                  </a:cubicBezTo>
                  <a:cubicBezTo>
                    <a:pt x="2323" y="18088"/>
                    <a:pt x="1053" y="18790"/>
                    <a:pt x="417" y="18527"/>
                  </a:cubicBezTo>
                  <a:cubicBezTo>
                    <a:pt x="-218" y="18263"/>
                    <a:pt x="-218" y="17034"/>
                    <a:pt x="1053" y="15629"/>
                  </a:cubicBezTo>
                  <a:cubicBezTo>
                    <a:pt x="2323" y="14224"/>
                    <a:pt x="4864" y="12644"/>
                    <a:pt x="6982" y="11590"/>
                  </a:cubicBezTo>
                  <a:cubicBezTo>
                    <a:pt x="9100" y="10537"/>
                    <a:pt x="10794" y="10010"/>
                    <a:pt x="12488" y="10010"/>
                  </a:cubicBezTo>
                  <a:cubicBezTo>
                    <a:pt x="14182" y="10010"/>
                    <a:pt x="15876" y="10537"/>
                    <a:pt x="17358" y="12556"/>
                  </a:cubicBezTo>
                  <a:cubicBezTo>
                    <a:pt x="18841" y="14576"/>
                    <a:pt x="20111" y="18088"/>
                    <a:pt x="2138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6" name="Line"/>
            <p:cNvSpPr/>
            <p:nvPr/>
          </p:nvSpPr>
          <p:spPr>
            <a:xfrm>
              <a:off x="5969388" y="6351509"/>
              <a:ext cx="76265" cy="139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43" h="21081" fill="norm" stroke="1" extrusionOk="0">
                  <a:moveTo>
                    <a:pt x="14988" y="2760"/>
                  </a:moveTo>
                  <a:cubicBezTo>
                    <a:pt x="12963" y="1217"/>
                    <a:pt x="10938" y="-326"/>
                    <a:pt x="8576" y="60"/>
                  </a:cubicBezTo>
                  <a:cubicBezTo>
                    <a:pt x="6213" y="445"/>
                    <a:pt x="3513" y="2760"/>
                    <a:pt x="1826" y="5845"/>
                  </a:cubicBezTo>
                  <a:cubicBezTo>
                    <a:pt x="138" y="8931"/>
                    <a:pt x="-537" y="12788"/>
                    <a:pt x="476" y="15488"/>
                  </a:cubicBezTo>
                  <a:cubicBezTo>
                    <a:pt x="1488" y="18188"/>
                    <a:pt x="4188" y="19731"/>
                    <a:pt x="7226" y="20503"/>
                  </a:cubicBezTo>
                  <a:cubicBezTo>
                    <a:pt x="10263" y="21274"/>
                    <a:pt x="13638" y="21274"/>
                    <a:pt x="16338" y="20503"/>
                  </a:cubicBezTo>
                  <a:cubicBezTo>
                    <a:pt x="19038" y="19731"/>
                    <a:pt x="21063" y="18188"/>
                    <a:pt x="19713" y="15488"/>
                  </a:cubicBezTo>
                  <a:cubicBezTo>
                    <a:pt x="18363" y="12788"/>
                    <a:pt x="13638" y="8931"/>
                    <a:pt x="8913" y="50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7" name="Line"/>
            <p:cNvSpPr/>
            <p:nvPr/>
          </p:nvSpPr>
          <p:spPr>
            <a:xfrm>
              <a:off x="6087470" y="6362129"/>
              <a:ext cx="108017" cy="1328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600" fill="norm" stroke="1" extrusionOk="0">
                  <a:moveTo>
                    <a:pt x="0" y="0"/>
                  </a:moveTo>
                  <a:cubicBezTo>
                    <a:pt x="3014" y="3738"/>
                    <a:pt x="6028" y="7477"/>
                    <a:pt x="7535" y="10385"/>
                  </a:cubicBezTo>
                  <a:cubicBezTo>
                    <a:pt x="9042" y="13292"/>
                    <a:pt x="9042" y="15369"/>
                    <a:pt x="8037" y="17446"/>
                  </a:cubicBezTo>
                  <a:cubicBezTo>
                    <a:pt x="7033" y="19523"/>
                    <a:pt x="5023" y="21600"/>
                    <a:pt x="3767" y="21600"/>
                  </a:cubicBezTo>
                  <a:cubicBezTo>
                    <a:pt x="2512" y="21600"/>
                    <a:pt x="2009" y="19523"/>
                    <a:pt x="2763" y="16200"/>
                  </a:cubicBezTo>
                  <a:cubicBezTo>
                    <a:pt x="3516" y="12877"/>
                    <a:pt x="5526" y="8308"/>
                    <a:pt x="8037" y="5192"/>
                  </a:cubicBezTo>
                  <a:cubicBezTo>
                    <a:pt x="10549" y="2077"/>
                    <a:pt x="13563" y="415"/>
                    <a:pt x="16074" y="831"/>
                  </a:cubicBezTo>
                  <a:cubicBezTo>
                    <a:pt x="18586" y="1246"/>
                    <a:pt x="20595" y="3739"/>
                    <a:pt x="21098" y="7477"/>
                  </a:cubicBezTo>
                  <a:cubicBezTo>
                    <a:pt x="21600" y="11215"/>
                    <a:pt x="20595" y="16200"/>
                    <a:pt x="19591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8" name="Line"/>
            <p:cNvSpPr/>
            <p:nvPr/>
          </p:nvSpPr>
          <p:spPr>
            <a:xfrm>
              <a:off x="6217806" y="6346876"/>
              <a:ext cx="138004" cy="1839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5" fill="norm" stroke="1" extrusionOk="0">
                  <a:moveTo>
                    <a:pt x="0" y="13306"/>
                  </a:moveTo>
                  <a:cubicBezTo>
                    <a:pt x="4000" y="11826"/>
                    <a:pt x="8000" y="10347"/>
                    <a:pt x="11200" y="8720"/>
                  </a:cubicBezTo>
                  <a:cubicBezTo>
                    <a:pt x="14400" y="7092"/>
                    <a:pt x="16800" y="5317"/>
                    <a:pt x="18000" y="3689"/>
                  </a:cubicBezTo>
                  <a:cubicBezTo>
                    <a:pt x="19200" y="2062"/>
                    <a:pt x="19200" y="583"/>
                    <a:pt x="18200" y="139"/>
                  </a:cubicBezTo>
                  <a:cubicBezTo>
                    <a:pt x="17200" y="-305"/>
                    <a:pt x="15200" y="287"/>
                    <a:pt x="13000" y="2358"/>
                  </a:cubicBezTo>
                  <a:cubicBezTo>
                    <a:pt x="10800" y="4429"/>
                    <a:pt x="8400" y="7980"/>
                    <a:pt x="7200" y="10791"/>
                  </a:cubicBezTo>
                  <a:cubicBezTo>
                    <a:pt x="6000" y="13602"/>
                    <a:pt x="6000" y="15673"/>
                    <a:pt x="8600" y="17300"/>
                  </a:cubicBezTo>
                  <a:cubicBezTo>
                    <a:pt x="11200" y="18928"/>
                    <a:pt x="16400" y="20111"/>
                    <a:pt x="21600" y="212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49" name="Line"/>
            <p:cNvSpPr/>
            <p:nvPr/>
          </p:nvSpPr>
          <p:spPr>
            <a:xfrm>
              <a:off x="6325142" y="6553800"/>
              <a:ext cx="84336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0" name="Line"/>
            <p:cNvSpPr/>
            <p:nvPr/>
          </p:nvSpPr>
          <p:spPr>
            <a:xfrm>
              <a:off x="6605320" y="6408285"/>
              <a:ext cx="164500" cy="218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982" fill="norm" stroke="1" extrusionOk="0">
                  <a:moveTo>
                    <a:pt x="2448" y="4403"/>
                  </a:moveTo>
                  <a:cubicBezTo>
                    <a:pt x="2448" y="9312"/>
                    <a:pt x="2448" y="14221"/>
                    <a:pt x="1950" y="17167"/>
                  </a:cubicBezTo>
                  <a:cubicBezTo>
                    <a:pt x="1452" y="20112"/>
                    <a:pt x="455" y="21094"/>
                    <a:pt x="122" y="20971"/>
                  </a:cubicBezTo>
                  <a:cubicBezTo>
                    <a:pt x="-210" y="20849"/>
                    <a:pt x="122" y="19621"/>
                    <a:pt x="1285" y="17167"/>
                  </a:cubicBezTo>
                  <a:cubicBezTo>
                    <a:pt x="2448" y="14712"/>
                    <a:pt x="4442" y="11030"/>
                    <a:pt x="6270" y="7962"/>
                  </a:cubicBezTo>
                  <a:cubicBezTo>
                    <a:pt x="8098" y="4894"/>
                    <a:pt x="9759" y="2439"/>
                    <a:pt x="11421" y="1089"/>
                  </a:cubicBezTo>
                  <a:cubicBezTo>
                    <a:pt x="13082" y="-261"/>
                    <a:pt x="14744" y="-506"/>
                    <a:pt x="16405" y="1212"/>
                  </a:cubicBezTo>
                  <a:cubicBezTo>
                    <a:pt x="18067" y="2930"/>
                    <a:pt x="19728" y="6612"/>
                    <a:pt x="20559" y="9680"/>
                  </a:cubicBezTo>
                  <a:cubicBezTo>
                    <a:pt x="21390" y="12749"/>
                    <a:pt x="21390" y="15203"/>
                    <a:pt x="21390" y="17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1" name="Line"/>
            <p:cNvSpPr/>
            <p:nvPr/>
          </p:nvSpPr>
          <p:spPr>
            <a:xfrm>
              <a:off x="6815820" y="6224744"/>
              <a:ext cx="314341" cy="4036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6" h="21323" fill="norm" stroke="1" extrusionOk="0">
                  <a:moveTo>
                    <a:pt x="0" y="16572"/>
                  </a:moveTo>
                  <a:cubicBezTo>
                    <a:pt x="1568" y="15762"/>
                    <a:pt x="3136" y="14952"/>
                    <a:pt x="4355" y="14074"/>
                  </a:cubicBezTo>
                  <a:cubicBezTo>
                    <a:pt x="5574" y="13197"/>
                    <a:pt x="6445" y="12252"/>
                    <a:pt x="6358" y="11847"/>
                  </a:cubicBezTo>
                  <a:cubicBezTo>
                    <a:pt x="6271" y="11442"/>
                    <a:pt x="5226" y="11577"/>
                    <a:pt x="4094" y="12319"/>
                  </a:cubicBezTo>
                  <a:cubicBezTo>
                    <a:pt x="2962" y="13062"/>
                    <a:pt x="1742" y="14412"/>
                    <a:pt x="958" y="15897"/>
                  </a:cubicBezTo>
                  <a:cubicBezTo>
                    <a:pt x="174" y="17382"/>
                    <a:pt x="-174" y="19002"/>
                    <a:pt x="87" y="20015"/>
                  </a:cubicBezTo>
                  <a:cubicBezTo>
                    <a:pt x="349" y="21027"/>
                    <a:pt x="1220" y="21432"/>
                    <a:pt x="2613" y="21297"/>
                  </a:cubicBezTo>
                  <a:cubicBezTo>
                    <a:pt x="4007" y="21162"/>
                    <a:pt x="5923" y="20487"/>
                    <a:pt x="8187" y="18395"/>
                  </a:cubicBezTo>
                  <a:cubicBezTo>
                    <a:pt x="10452" y="16302"/>
                    <a:pt x="13065" y="12792"/>
                    <a:pt x="14807" y="9687"/>
                  </a:cubicBezTo>
                  <a:cubicBezTo>
                    <a:pt x="16549" y="6582"/>
                    <a:pt x="17420" y="3882"/>
                    <a:pt x="17855" y="2195"/>
                  </a:cubicBezTo>
                  <a:cubicBezTo>
                    <a:pt x="18291" y="507"/>
                    <a:pt x="18291" y="-168"/>
                    <a:pt x="17942" y="34"/>
                  </a:cubicBezTo>
                  <a:cubicBezTo>
                    <a:pt x="17594" y="237"/>
                    <a:pt x="16897" y="1317"/>
                    <a:pt x="16287" y="3814"/>
                  </a:cubicBezTo>
                  <a:cubicBezTo>
                    <a:pt x="15678" y="6312"/>
                    <a:pt x="15155" y="10227"/>
                    <a:pt x="14894" y="12859"/>
                  </a:cubicBezTo>
                  <a:cubicBezTo>
                    <a:pt x="14632" y="15492"/>
                    <a:pt x="14632" y="16842"/>
                    <a:pt x="14981" y="17720"/>
                  </a:cubicBezTo>
                  <a:cubicBezTo>
                    <a:pt x="15329" y="18597"/>
                    <a:pt x="16026" y="19002"/>
                    <a:pt x="17158" y="18529"/>
                  </a:cubicBezTo>
                  <a:cubicBezTo>
                    <a:pt x="18290" y="18057"/>
                    <a:pt x="19858" y="16707"/>
                    <a:pt x="21426" y="15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2" name="Line"/>
            <p:cNvSpPr/>
            <p:nvPr/>
          </p:nvSpPr>
          <p:spPr>
            <a:xfrm>
              <a:off x="7007491" y="6392797"/>
              <a:ext cx="13033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3" name="Line"/>
            <p:cNvSpPr/>
            <p:nvPr/>
          </p:nvSpPr>
          <p:spPr>
            <a:xfrm>
              <a:off x="7214496" y="6193458"/>
              <a:ext cx="159996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3" h="21600" fill="norm" stroke="1" extrusionOk="0">
                  <a:moveTo>
                    <a:pt x="967" y="0"/>
                  </a:moveTo>
                  <a:cubicBezTo>
                    <a:pt x="8382" y="2971"/>
                    <a:pt x="15797" y="5943"/>
                    <a:pt x="18699" y="8743"/>
                  </a:cubicBezTo>
                  <a:cubicBezTo>
                    <a:pt x="21600" y="11543"/>
                    <a:pt x="19988" y="14171"/>
                    <a:pt x="16119" y="16286"/>
                  </a:cubicBezTo>
                  <a:cubicBezTo>
                    <a:pt x="12251" y="18400"/>
                    <a:pt x="6125" y="20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4" name="Line"/>
            <p:cNvSpPr/>
            <p:nvPr/>
          </p:nvSpPr>
          <p:spPr>
            <a:xfrm>
              <a:off x="7705173" y="6534293"/>
              <a:ext cx="230007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7054"/>
                  </a:moveTo>
                  <a:cubicBezTo>
                    <a:pt x="5760" y="2735"/>
                    <a:pt x="11520" y="-1585"/>
                    <a:pt x="15120" y="575"/>
                  </a:cubicBezTo>
                  <a:cubicBezTo>
                    <a:pt x="18720" y="2735"/>
                    <a:pt x="20160" y="11375"/>
                    <a:pt x="21600" y="200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5" name="Line"/>
            <p:cNvSpPr/>
            <p:nvPr/>
          </p:nvSpPr>
          <p:spPr>
            <a:xfrm>
              <a:off x="7766508" y="6653469"/>
              <a:ext cx="245340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6" name="Line"/>
            <p:cNvSpPr/>
            <p:nvPr/>
          </p:nvSpPr>
          <p:spPr>
            <a:xfrm>
              <a:off x="8402856" y="6323103"/>
              <a:ext cx="168671" cy="49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0" fill="norm" stroke="1" extrusionOk="0">
                  <a:moveTo>
                    <a:pt x="21600" y="2332"/>
                  </a:moveTo>
                  <a:cubicBezTo>
                    <a:pt x="20945" y="1784"/>
                    <a:pt x="20291" y="1235"/>
                    <a:pt x="18491" y="742"/>
                  </a:cubicBezTo>
                  <a:cubicBezTo>
                    <a:pt x="16691" y="249"/>
                    <a:pt x="13745" y="-190"/>
                    <a:pt x="11127" y="84"/>
                  </a:cubicBezTo>
                  <a:cubicBezTo>
                    <a:pt x="8509" y="358"/>
                    <a:pt x="6218" y="1345"/>
                    <a:pt x="4582" y="3099"/>
                  </a:cubicBezTo>
                  <a:cubicBezTo>
                    <a:pt x="2945" y="4854"/>
                    <a:pt x="1964" y="7375"/>
                    <a:pt x="1636" y="9897"/>
                  </a:cubicBezTo>
                  <a:cubicBezTo>
                    <a:pt x="1309" y="12419"/>
                    <a:pt x="1636" y="14941"/>
                    <a:pt x="1473" y="16860"/>
                  </a:cubicBezTo>
                  <a:cubicBezTo>
                    <a:pt x="1309" y="18779"/>
                    <a:pt x="655" y="20094"/>
                    <a:pt x="0" y="214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7" name="Line"/>
            <p:cNvSpPr/>
            <p:nvPr/>
          </p:nvSpPr>
          <p:spPr>
            <a:xfrm>
              <a:off x="8272519" y="6607468"/>
              <a:ext cx="27600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000" y="17400"/>
                    <a:pt x="4000" y="13200"/>
                    <a:pt x="7600" y="9600"/>
                  </a:cubicBezTo>
                  <a:cubicBezTo>
                    <a:pt x="11200" y="6000"/>
                    <a:pt x="16400" y="30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8" name="Line"/>
            <p:cNvSpPr/>
            <p:nvPr/>
          </p:nvSpPr>
          <p:spPr>
            <a:xfrm>
              <a:off x="8625313" y="6354603"/>
              <a:ext cx="168552" cy="4598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474" fill="norm" stroke="1" extrusionOk="0">
                  <a:moveTo>
                    <a:pt x="20646" y="1425"/>
                  </a:moveTo>
                  <a:cubicBezTo>
                    <a:pt x="19394" y="829"/>
                    <a:pt x="18142" y="232"/>
                    <a:pt x="16733" y="53"/>
                  </a:cubicBezTo>
                  <a:cubicBezTo>
                    <a:pt x="15324" y="-126"/>
                    <a:pt x="13759" y="113"/>
                    <a:pt x="11098" y="1306"/>
                  </a:cubicBezTo>
                  <a:cubicBezTo>
                    <a:pt x="8437" y="2499"/>
                    <a:pt x="4681" y="4647"/>
                    <a:pt x="2333" y="7213"/>
                  </a:cubicBezTo>
                  <a:cubicBezTo>
                    <a:pt x="-15" y="9779"/>
                    <a:pt x="-954" y="12762"/>
                    <a:pt x="1237" y="15149"/>
                  </a:cubicBezTo>
                  <a:cubicBezTo>
                    <a:pt x="3429" y="17536"/>
                    <a:pt x="8750" y="19326"/>
                    <a:pt x="11881" y="20281"/>
                  </a:cubicBezTo>
                  <a:cubicBezTo>
                    <a:pt x="15011" y="21235"/>
                    <a:pt x="15950" y="21355"/>
                    <a:pt x="16890" y="2147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59" name="Line"/>
            <p:cNvSpPr/>
            <p:nvPr/>
          </p:nvSpPr>
          <p:spPr>
            <a:xfrm>
              <a:off x="8834850" y="6615135"/>
              <a:ext cx="155497" cy="179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61" h="21342" fill="norm" stroke="1" extrusionOk="0">
                  <a:moveTo>
                    <a:pt x="13015" y="5476"/>
                  </a:moveTo>
                  <a:cubicBezTo>
                    <a:pt x="13015" y="3955"/>
                    <a:pt x="13015" y="2434"/>
                    <a:pt x="11987" y="1673"/>
                  </a:cubicBezTo>
                  <a:cubicBezTo>
                    <a:pt x="10958" y="913"/>
                    <a:pt x="8901" y="913"/>
                    <a:pt x="6673" y="2282"/>
                  </a:cubicBezTo>
                  <a:cubicBezTo>
                    <a:pt x="4444" y="3651"/>
                    <a:pt x="2044" y="6389"/>
                    <a:pt x="844" y="9431"/>
                  </a:cubicBezTo>
                  <a:cubicBezTo>
                    <a:pt x="-356" y="12473"/>
                    <a:pt x="-356" y="15820"/>
                    <a:pt x="1358" y="18101"/>
                  </a:cubicBezTo>
                  <a:cubicBezTo>
                    <a:pt x="3073" y="20383"/>
                    <a:pt x="6501" y="21600"/>
                    <a:pt x="9758" y="21296"/>
                  </a:cubicBezTo>
                  <a:cubicBezTo>
                    <a:pt x="13015" y="20992"/>
                    <a:pt x="16101" y="19166"/>
                    <a:pt x="18158" y="15972"/>
                  </a:cubicBezTo>
                  <a:cubicBezTo>
                    <a:pt x="20215" y="12777"/>
                    <a:pt x="21244" y="8214"/>
                    <a:pt x="20730" y="5324"/>
                  </a:cubicBezTo>
                  <a:cubicBezTo>
                    <a:pt x="20215" y="2434"/>
                    <a:pt x="18158" y="1217"/>
                    <a:pt x="1610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0" name="Line"/>
            <p:cNvSpPr/>
            <p:nvPr/>
          </p:nvSpPr>
          <p:spPr>
            <a:xfrm>
              <a:off x="9024308" y="6446464"/>
              <a:ext cx="121015" cy="33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522" fill="norm" stroke="1" extrusionOk="0">
                  <a:moveTo>
                    <a:pt x="13423" y="0"/>
                  </a:moveTo>
                  <a:cubicBezTo>
                    <a:pt x="11173" y="327"/>
                    <a:pt x="8923" y="655"/>
                    <a:pt x="7123" y="2209"/>
                  </a:cubicBezTo>
                  <a:cubicBezTo>
                    <a:pt x="5323" y="3764"/>
                    <a:pt x="3973" y="6545"/>
                    <a:pt x="2848" y="9327"/>
                  </a:cubicBezTo>
                  <a:cubicBezTo>
                    <a:pt x="1723" y="12109"/>
                    <a:pt x="823" y="14891"/>
                    <a:pt x="373" y="16691"/>
                  </a:cubicBezTo>
                  <a:cubicBezTo>
                    <a:pt x="-77" y="18491"/>
                    <a:pt x="-77" y="19309"/>
                    <a:pt x="148" y="19227"/>
                  </a:cubicBezTo>
                  <a:cubicBezTo>
                    <a:pt x="373" y="19145"/>
                    <a:pt x="823" y="18164"/>
                    <a:pt x="1498" y="17264"/>
                  </a:cubicBezTo>
                  <a:cubicBezTo>
                    <a:pt x="2173" y="16364"/>
                    <a:pt x="3073" y="15545"/>
                    <a:pt x="4648" y="14645"/>
                  </a:cubicBezTo>
                  <a:cubicBezTo>
                    <a:pt x="6223" y="13745"/>
                    <a:pt x="8473" y="12764"/>
                    <a:pt x="10723" y="12600"/>
                  </a:cubicBezTo>
                  <a:cubicBezTo>
                    <a:pt x="12973" y="12436"/>
                    <a:pt x="15223" y="13091"/>
                    <a:pt x="17023" y="13827"/>
                  </a:cubicBezTo>
                  <a:cubicBezTo>
                    <a:pt x="18823" y="14564"/>
                    <a:pt x="20173" y="15382"/>
                    <a:pt x="20848" y="16282"/>
                  </a:cubicBezTo>
                  <a:cubicBezTo>
                    <a:pt x="21523" y="17182"/>
                    <a:pt x="21523" y="18164"/>
                    <a:pt x="20398" y="19064"/>
                  </a:cubicBezTo>
                  <a:cubicBezTo>
                    <a:pt x="19273" y="19964"/>
                    <a:pt x="17023" y="20782"/>
                    <a:pt x="14098" y="21191"/>
                  </a:cubicBezTo>
                  <a:cubicBezTo>
                    <a:pt x="11173" y="21600"/>
                    <a:pt x="7573" y="21600"/>
                    <a:pt x="4873" y="21355"/>
                  </a:cubicBezTo>
                  <a:cubicBezTo>
                    <a:pt x="2173" y="21109"/>
                    <a:pt x="373" y="20618"/>
                    <a:pt x="148" y="20045"/>
                  </a:cubicBezTo>
                  <a:cubicBezTo>
                    <a:pt x="-77" y="19473"/>
                    <a:pt x="1273" y="18818"/>
                    <a:pt x="2623" y="181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1" name="Line"/>
            <p:cNvSpPr/>
            <p:nvPr/>
          </p:nvSpPr>
          <p:spPr>
            <a:xfrm>
              <a:off x="9161873" y="6638135"/>
              <a:ext cx="99670" cy="2784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21600" y="0"/>
                  </a:moveTo>
                  <a:cubicBezTo>
                    <a:pt x="21600" y="5105"/>
                    <a:pt x="21600" y="10211"/>
                    <a:pt x="19938" y="13745"/>
                  </a:cubicBezTo>
                  <a:cubicBezTo>
                    <a:pt x="18277" y="17280"/>
                    <a:pt x="14954" y="19244"/>
                    <a:pt x="11631" y="20324"/>
                  </a:cubicBezTo>
                  <a:cubicBezTo>
                    <a:pt x="8308" y="21404"/>
                    <a:pt x="4985" y="21600"/>
                    <a:pt x="3046" y="21207"/>
                  </a:cubicBezTo>
                  <a:cubicBezTo>
                    <a:pt x="1108" y="20815"/>
                    <a:pt x="554" y="19833"/>
                    <a:pt x="277" y="18655"/>
                  </a:cubicBezTo>
                  <a:cubicBezTo>
                    <a:pt x="0" y="17476"/>
                    <a:pt x="0" y="16102"/>
                    <a:pt x="0" y="14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2" name="Line"/>
            <p:cNvSpPr/>
            <p:nvPr/>
          </p:nvSpPr>
          <p:spPr>
            <a:xfrm>
              <a:off x="9253875" y="6592134"/>
              <a:ext cx="2300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3" name="Line"/>
            <p:cNvSpPr/>
            <p:nvPr/>
          </p:nvSpPr>
          <p:spPr>
            <a:xfrm>
              <a:off x="9332009" y="6609461"/>
              <a:ext cx="100476" cy="184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19" h="21101" fill="norm" stroke="1" extrusionOk="0">
                  <a:moveTo>
                    <a:pt x="2791" y="5902"/>
                  </a:moveTo>
                  <a:cubicBezTo>
                    <a:pt x="5362" y="6486"/>
                    <a:pt x="7934" y="7069"/>
                    <a:pt x="10762" y="6777"/>
                  </a:cubicBezTo>
                  <a:cubicBezTo>
                    <a:pt x="13591" y="6485"/>
                    <a:pt x="16677" y="5318"/>
                    <a:pt x="18477" y="4004"/>
                  </a:cubicBezTo>
                  <a:cubicBezTo>
                    <a:pt x="20277" y="2691"/>
                    <a:pt x="20791" y="1231"/>
                    <a:pt x="19505" y="502"/>
                  </a:cubicBezTo>
                  <a:cubicBezTo>
                    <a:pt x="18220" y="-228"/>
                    <a:pt x="15134" y="-228"/>
                    <a:pt x="11791" y="940"/>
                  </a:cubicBezTo>
                  <a:cubicBezTo>
                    <a:pt x="8448" y="2107"/>
                    <a:pt x="4848" y="4442"/>
                    <a:pt x="2534" y="7215"/>
                  </a:cubicBezTo>
                  <a:cubicBezTo>
                    <a:pt x="220" y="9988"/>
                    <a:pt x="-809" y="13199"/>
                    <a:pt x="734" y="15680"/>
                  </a:cubicBezTo>
                  <a:cubicBezTo>
                    <a:pt x="2277" y="18161"/>
                    <a:pt x="6391" y="19913"/>
                    <a:pt x="9734" y="20642"/>
                  </a:cubicBezTo>
                  <a:cubicBezTo>
                    <a:pt x="13077" y="21372"/>
                    <a:pt x="15648" y="21080"/>
                    <a:pt x="18220" y="207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4" name="Line"/>
            <p:cNvSpPr/>
            <p:nvPr/>
          </p:nvSpPr>
          <p:spPr>
            <a:xfrm>
              <a:off x="9501288" y="6598343"/>
              <a:ext cx="128263" cy="172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173" fill="norm" stroke="1" extrusionOk="0">
                  <a:moveTo>
                    <a:pt x="16174" y="2057"/>
                  </a:moveTo>
                  <a:cubicBezTo>
                    <a:pt x="14480" y="1118"/>
                    <a:pt x="12785" y="179"/>
                    <a:pt x="10880" y="23"/>
                  </a:cubicBezTo>
                  <a:cubicBezTo>
                    <a:pt x="8974" y="-134"/>
                    <a:pt x="6856" y="492"/>
                    <a:pt x="4738" y="3466"/>
                  </a:cubicBezTo>
                  <a:cubicBezTo>
                    <a:pt x="2621" y="6440"/>
                    <a:pt x="503" y="11762"/>
                    <a:pt x="80" y="15049"/>
                  </a:cubicBezTo>
                  <a:cubicBezTo>
                    <a:pt x="-344" y="18336"/>
                    <a:pt x="927" y="19588"/>
                    <a:pt x="3680" y="20370"/>
                  </a:cubicBezTo>
                  <a:cubicBezTo>
                    <a:pt x="6432" y="21153"/>
                    <a:pt x="10668" y="21466"/>
                    <a:pt x="13844" y="20840"/>
                  </a:cubicBezTo>
                  <a:cubicBezTo>
                    <a:pt x="17021" y="20214"/>
                    <a:pt x="19138" y="18649"/>
                    <a:pt x="21256" y="170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5" name="Line"/>
            <p:cNvSpPr/>
            <p:nvPr/>
          </p:nvSpPr>
          <p:spPr>
            <a:xfrm>
              <a:off x="9676636" y="6428575"/>
              <a:ext cx="86202" cy="329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16" h="21417" fill="norm" stroke="1" extrusionOk="0">
                  <a:moveTo>
                    <a:pt x="20104" y="1662"/>
                  </a:moveTo>
                  <a:cubicBezTo>
                    <a:pt x="20721" y="831"/>
                    <a:pt x="21338" y="0"/>
                    <a:pt x="20104" y="0"/>
                  </a:cubicBezTo>
                  <a:cubicBezTo>
                    <a:pt x="18869" y="0"/>
                    <a:pt x="15784" y="831"/>
                    <a:pt x="12081" y="3406"/>
                  </a:cubicBezTo>
                  <a:cubicBezTo>
                    <a:pt x="8378" y="5982"/>
                    <a:pt x="4058" y="10302"/>
                    <a:pt x="1898" y="13209"/>
                  </a:cubicBezTo>
                  <a:cubicBezTo>
                    <a:pt x="-262" y="16117"/>
                    <a:pt x="-262" y="17612"/>
                    <a:pt x="355" y="18858"/>
                  </a:cubicBezTo>
                  <a:cubicBezTo>
                    <a:pt x="972" y="20105"/>
                    <a:pt x="2207" y="21102"/>
                    <a:pt x="4058" y="21351"/>
                  </a:cubicBezTo>
                  <a:cubicBezTo>
                    <a:pt x="5909" y="21600"/>
                    <a:pt x="8378" y="21102"/>
                    <a:pt x="10847" y="206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6" name="Line"/>
            <p:cNvSpPr/>
            <p:nvPr/>
          </p:nvSpPr>
          <p:spPr>
            <a:xfrm>
              <a:off x="9596327" y="6566010"/>
              <a:ext cx="252078" cy="2280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6" h="21413" fill="norm" stroke="1" extrusionOk="0">
                  <a:moveTo>
                    <a:pt x="2160" y="10373"/>
                  </a:moveTo>
                  <a:cubicBezTo>
                    <a:pt x="1080" y="9893"/>
                    <a:pt x="0" y="9413"/>
                    <a:pt x="0" y="8933"/>
                  </a:cubicBezTo>
                  <a:cubicBezTo>
                    <a:pt x="0" y="8453"/>
                    <a:pt x="1080" y="7973"/>
                    <a:pt x="4212" y="7253"/>
                  </a:cubicBezTo>
                  <a:cubicBezTo>
                    <a:pt x="7344" y="6533"/>
                    <a:pt x="12528" y="5573"/>
                    <a:pt x="15876" y="4733"/>
                  </a:cubicBezTo>
                  <a:cubicBezTo>
                    <a:pt x="19224" y="3893"/>
                    <a:pt x="20736" y="3173"/>
                    <a:pt x="21168" y="2333"/>
                  </a:cubicBezTo>
                  <a:cubicBezTo>
                    <a:pt x="21600" y="1493"/>
                    <a:pt x="20952" y="533"/>
                    <a:pt x="20088" y="173"/>
                  </a:cubicBezTo>
                  <a:cubicBezTo>
                    <a:pt x="19224" y="-187"/>
                    <a:pt x="18144" y="53"/>
                    <a:pt x="17064" y="533"/>
                  </a:cubicBezTo>
                  <a:cubicBezTo>
                    <a:pt x="15984" y="1013"/>
                    <a:pt x="14904" y="1733"/>
                    <a:pt x="14688" y="3413"/>
                  </a:cubicBezTo>
                  <a:cubicBezTo>
                    <a:pt x="14472" y="5093"/>
                    <a:pt x="15120" y="7733"/>
                    <a:pt x="16308" y="10133"/>
                  </a:cubicBezTo>
                  <a:cubicBezTo>
                    <a:pt x="17496" y="12533"/>
                    <a:pt x="19224" y="14693"/>
                    <a:pt x="20196" y="16373"/>
                  </a:cubicBezTo>
                  <a:cubicBezTo>
                    <a:pt x="21168" y="18053"/>
                    <a:pt x="21384" y="19253"/>
                    <a:pt x="20844" y="20093"/>
                  </a:cubicBezTo>
                  <a:cubicBezTo>
                    <a:pt x="20304" y="20933"/>
                    <a:pt x="19008" y="21413"/>
                    <a:pt x="17172" y="21413"/>
                  </a:cubicBezTo>
                  <a:cubicBezTo>
                    <a:pt x="15336" y="21413"/>
                    <a:pt x="12960" y="20933"/>
                    <a:pt x="10584" y="20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7" name="Line"/>
            <p:cNvSpPr/>
            <p:nvPr/>
          </p:nvSpPr>
          <p:spPr>
            <a:xfrm>
              <a:off x="10115410" y="6403350"/>
              <a:ext cx="280825" cy="6727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3" h="21377" fill="norm" stroke="1" extrusionOk="0">
                  <a:moveTo>
                    <a:pt x="8540" y="10627"/>
                  </a:moveTo>
                  <a:cubicBezTo>
                    <a:pt x="8540" y="10221"/>
                    <a:pt x="8540" y="9815"/>
                    <a:pt x="8637" y="9246"/>
                  </a:cubicBezTo>
                  <a:cubicBezTo>
                    <a:pt x="8734" y="8678"/>
                    <a:pt x="8929" y="7947"/>
                    <a:pt x="8442" y="7582"/>
                  </a:cubicBezTo>
                  <a:cubicBezTo>
                    <a:pt x="7956" y="7216"/>
                    <a:pt x="6788" y="7216"/>
                    <a:pt x="5232" y="7703"/>
                  </a:cubicBezTo>
                  <a:cubicBezTo>
                    <a:pt x="3675" y="8191"/>
                    <a:pt x="1729" y="9165"/>
                    <a:pt x="756" y="9896"/>
                  </a:cubicBezTo>
                  <a:cubicBezTo>
                    <a:pt x="-217" y="10627"/>
                    <a:pt x="-217" y="11114"/>
                    <a:pt x="561" y="11561"/>
                  </a:cubicBezTo>
                  <a:cubicBezTo>
                    <a:pt x="1340" y="12007"/>
                    <a:pt x="2896" y="12413"/>
                    <a:pt x="4259" y="12170"/>
                  </a:cubicBezTo>
                  <a:cubicBezTo>
                    <a:pt x="5621" y="11926"/>
                    <a:pt x="6788" y="11033"/>
                    <a:pt x="7956" y="9531"/>
                  </a:cubicBezTo>
                  <a:cubicBezTo>
                    <a:pt x="9124" y="8028"/>
                    <a:pt x="10291" y="5917"/>
                    <a:pt x="11459" y="4293"/>
                  </a:cubicBezTo>
                  <a:cubicBezTo>
                    <a:pt x="12626" y="2669"/>
                    <a:pt x="13794" y="1532"/>
                    <a:pt x="14767" y="842"/>
                  </a:cubicBezTo>
                  <a:cubicBezTo>
                    <a:pt x="15740" y="152"/>
                    <a:pt x="16518" y="-92"/>
                    <a:pt x="17005" y="30"/>
                  </a:cubicBezTo>
                  <a:cubicBezTo>
                    <a:pt x="17491" y="152"/>
                    <a:pt x="17686" y="639"/>
                    <a:pt x="17102" y="2019"/>
                  </a:cubicBezTo>
                  <a:cubicBezTo>
                    <a:pt x="16518" y="3400"/>
                    <a:pt x="15156" y="5673"/>
                    <a:pt x="13113" y="8069"/>
                  </a:cubicBezTo>
                  <a:cubicBezTo>
                    <a:pt x="11069" y="10464"/>
                    <a:pt x="8345" y="12982"/>
                    <a:pt x="6205" y="15012"/>
                  </a:cubicBezTo>
                  <a:cubicBezTo>
                    <a:pt x="4064" y="17042"/>
                    <a:pt x="2507" y="18585"/>
                    <a:pt x="1729" y="19559"/>
                  </a:cubicBezTo>
                  <a:cubicBezTo>
                    <a:pt x="951" y="20534"/>
                    <a:pt x="951" y="20940"/>
                    <a:pt x="1437" y="21183"/>
                  </a:cubicBezTo>
                  <a:cubicBezTo>
                    <a:pt x="1924" y="21427"/>
                    <a:pt x="2896" y="21508"/>
                    <a:pt x="4551" y="21021"/>
                  </a:cubicBezTo>
                  <a:cubicBezTo>
                    <a:pt x="6205" y="20534"/>
                    <a:pt x="8540" y="19478"/>
                    <a:pt x="9902" y="18219"/>
                  </a:cubicBezTo>
                  <a:cubicBezTo>
                    <a:pt x="11264" y="16961"/>
                    <a:pt x="11653" y="15499"/>
                    <a:pt x="11653" y="14565"/>
                  </a:cubicBezTo>
                  <a:cubicBezTo>
                    <a:pt x="11653" y="13631"/>
                    <a:pt x="11264" y="13225"/>
                    <a:pt x="10972" y="12819"/>
                  </a:cubicBezTo>
                  <a:cubicBezTo>
                    <a:pt x="10680" y="12413"/>
                    <a:pt x="10486" y="12007"/>
                    <a:pt x="12237" y="11561"/>
                  </a:cubicBezTo>
                  <a:cubicBezTo>
                    <a:pt x="13988" y="11114"/>
                    <a:pt x="17686" y="10627"/>
                    <a:pt x="21383" y="101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8" name="Line"/>
            <p:cNvSpPr/>
            <p:nvPr/>
          </p:nvSpPr>
          <p:spPr>
            <a:xfrm>
              <a:off x="10662807" y="6641769"/>
              <a:ext cx="207569" cy="4500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71" fill="norm" stroke="1" extrusionOk="0">
                  <a:moveTo>
                    <a:pt x="8767" y="8200"/>
                  </a:moveTo>
                  <a:cubicBezTo>
                    <a:pt x="7206" y="11355"/>
                    <a:pt x="5645" y="14510"/>
                    <a:pt x="4604" y="16512"/>
                  </a:cubicBezTo>
                  <a:cubicBezTo>
                    <a:pt x="3563" y="18515"/>
                    <a:pt x="3042" y="19364"/>
                    <a:pt x="2392" y="20092"/>
                  </a:cubicBezTo>
                  <a:cubicBezTo>
                    <a:pt x="1741" y="20820"/>
                    <a:pt x="960" y="21427"/>
                    <a:pt x="440" y="21366"/>
                  </a:cubicBezTo>
                  <a:cubicBezTo>
                    <a:pt x="-81" y="21306"/>
                    <a:pt x="-341" y="20578"/>
                    <a:pt x="830" y="18151"/>
                  </a:cubicBezTo>
                  <a:cubicBezTo>
                    <a:pt x="2001" y="15724"/>
                    <a:pt x="4604" y="11598"/>
                    <a:pt x="7076" y="8382"/>
                  </a:cubicBezTo>
                  <a:cubicBezTo>
                    <a:pt x="9548" y="5166"/>
                    <a:pt x="11890" y="2861"/>
                    <a:pt x="13582" y="1526"/>
                  </a:cubicBezTo>
                  <a:cubicBezTo>
                    <a:pt x="15273" y="191"/>
                    <a:pt x="16314" y="-173"/>
                    <a:pt x="17746" y="70"/>
                  </a:cubicBezTo>
                  <a:cubicBezTo>
                    <a:pt x="19177" y="312"/>
                    <a:pt x="20999" y="1162"/>
                    <a:pt x="21129" y="2557"/>
                  </a:cubicBezTo>
                  <a:cubicBezTo>
                    <a:pt x="21259" y="3953"/>
                    <a:pt x="19698" y="5894"/>
                    <a:pt x="18136" y="7108"/>
                  </a:cubicBezTo>
                  <a:cubicBezTo>
                    <a:pt x="16575" y="8321"/>
                    <a:pt x="15013" y="8807"/>
                    <a:pt x="13452" y="9049"/>
                  </a:cubicBezTo>
                  <a:cubicBezTo>
                    <a:pt x="11890" y="9292"/>
                    <a:pt x="10329" y="9292"/>
                    <a:pt x="10069" y="8928"/>
                  </a:cubicBezTo>
                  <a:cubicBezTo>
                    <a:pt x="9808" y="8564"/>
                    <a:pt x="10849" y="7836"/>
                    <a:pt x="12151" y="7229"/>
                  </a:cubicBezTo>
                  <a:cubicBezTo>
                    <a:pt x="13452" y="6623"/>
                    <a:pt x="15013" y="6137"/>
                    <a:pt x="16575" y="56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69" name="Line"/>
            <p:cNvSpPr/>
            <p:nvPr/>
          </p:nvSpPr>
          <p:spPr>
            <a:xfrm>
              <a:off x="10911981" y="6617232"/>
              <a:ext cx="595946" cy="4706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04" fill="norm" stroke="1" extrusionOk="0">
                  <a:moveTo>
                    <a:pt x="3525" y="3407"/>
                  </a:moveTo>
                  <a:cubicBezTo>
                    <a:pt x="3987" y="3056"/>
                    <a:pt x="4448" y="2706"/>
                    <a:pt x="4540" y="2297"/>
                  </a:cubicBezTo>
                  <a:cubicBezTo>
                    <a:pt x="4633" y="1889"/>
                    <a:pt x="4356" y="1422"/>
                    <a:pt x="3987" y="1247"/>
                  </a:cubicBezTo>
                  <a:cubicBezTo>
                    <a:pt x="3617" y="1072"/>
                    <a:pt x="3156" y="1188"/>
                    <a:pt x="2556" y="1597"/>
                  </a:cubicBezTo>
                  <a:cubicBezTo>
                    <a:pt x="1956" y="2006"/>
                    <a:pt x="1217" y="2706"/>
                    <a:pt x="710" y="3465"/>
                  </a:cubicBezTo>
                  <a:cubicBezTo>
                    <a:pt x="202" y="4224"/>
                    <a:pt x="-75" y="5041"/>
                    <a:pt x="17" y="5392"/>
                  </a:cubicBezTo>
                  <a:cubicBezTo>
                    <a:pt x="110" y="5742"/>
                    <a:pt x="571" y="5625"/>
                    <a:pt x="987" y="5392"/>
                  </a:cubicBezTo>
                  <a:cubicBezTo>
                    <a:pt x="1402" y="5158"/>
                    <a:pt x="1771" y="4808"/>
                    <a:pt x="2187" y="4457"/>
                  </a:cubicBezTo>
                  <a:cubicBezTo>
                    <a:pt x="2602" y="4107"/>
                    <a:pt x="3063" y="3757"/>
                    <a:pt x="3433" y="3815"/>
                  </a:cubicBezTo>
                  <a:cubicBezTo>
                    <a:pt x="3802" y="3874"/>
                    <a:pt x="4079" y="4341"/>
                    <a:pt x="4217" y="4983"/>
                  </a:cubicBezTo>
                  <a:cubicBezTo>
                    <a:pt x="4356" y="5625"/>
                    <a:pt x="4356" y="6442"/>
                    <a:pt x="4587" y="6909"/>
                  </a:cubicBezTo>
                  <a:cubicBezTo>
                    <a:pt x="4817" y="7376"/>
                    <a:pt x="5279" y="7493"/>
                    <a:pt x="6340" y="7143"/>
                  </a:cubicBezTo>
                  <a:cubicBezTo>
                    <a:pt x="7402" y="6793"/>
                    <a:pt x="9063" y="5975"/>
                    <a:pt x="10079" y="5333"/>
                  </a:cubicBezTo>
                  <a:cubicBezTo>
                    <a:pt x="11094" y="4691"/>
                    <a:pt x="11463" y="4224"/>
                    <a:pt x="11648" y="3699"/>
                  </a:cubicBezTo>
                  <a:cubicBezTo>
                    <a:pt x="11833" y="3173"/>
                    <a:pt x="11833" y="2589"/>
                    <a:pt x="11463" y="2356"/>
                  </a:cubicBezTo>
                  <a:cubicBezTo>
                    <a:pt x="11094" y="2122"/>
                    <a:pt x="10356" y="2239"/>
                    <a:pt x="9848" y="2589"/>
                  </a:cubicBezTo>
                  <a:cubicBezTo>
                    <a:pt x="9340" y="2940"/>
                    <a:pt x="9063" y="3523"/>
                    <a:pt x="9156" y="3815"/>
                  </a:cubicBezTo>
                  <a:cubicBezTo>
                    <a:pt x="9248" y="4107"/>
                    <a:pt x="9710" y="4107"/>
                    <a:pt x="10171" y="4282"/>
                  </a:cubicBezTo>
                  <a:cubicBezTo>
                    <a:pt x="10633" y="4458"/>
                    <a:pt x="11094" y="4808"/>
                    <a:pt x="11463" y="5742"/>
                  </a:cubicBezTo>
                  <a:cubicBezTo>
                    <a:pt x="11833" y="6676"/>
                    <a:pt x="12110" y="8194"/>
                    <a:pt x="12156" y="10295"/>
                  </a:cubicBezTo>
                  <a:cubicBezTo>
                    <a:pt x="12202" y="12397"/>
                    <a:pt x="12017" y="15082"/>
                    <a:pt x="11417" y="17009"/>
                  </a:cubicBezTo>
                  <a:cubicBezTo>
                    <a:pt x="10817" y="18935"/>
                    <a:pt x="9802" y="20103"/>
                    <a:pt x="8971" y="20745"/>
                  </a:cubicBezTo>
                  <a:cubicBezTo>
                    <a:pt x="8140" y="21387"/>
                    <a:pt x="7494" y="21504"/>
                    <a:pt x="6940" y="21504"/>
                  </a:cubicBezTo>
                  <a:cubicBezTo>
                    <a:pt x="6387" y="21504"/>
                    <a:pt x="5925" y="21387"/>
                    <a:pt x="5694" y="21037"/>
                  </a:cubicBezTo>
                  <a:cubicBezTo>
                    <a:pt x="5463" y="20687"/>
                    <a:pt x="5463" y="20103"/>
                    <a:pt x="5971" y="18994"/>
                  </a:cubicBezTo>
                  <a:cubicBezTo>
                    <a:pt x="6479" y="17885"/>
                    <a:pt x="7494" y="16250"/>
                    <a:pt x="8971" y="14499"/>
                  </a:cubicBezTo>
                  <a:cubicBezTo>
                    <a:pt x="10448" y="12747"/>
                    <a:pt x="12387" y="10879"/>
                    <a:pt x="13910" y="9128"/>
                  </a:cubicBezTo>
                  <a:cubicBezTo>
                    <a:pt x="15433" y="7376"/>
                    <a:pt x="16540" y="5742"/>
                    <a:pt x="17325" y="4516"/>
                  </a:cubicBezTo>
                  <a:cubicBezTo>
                    <a:pt x="18110" y="3290"/>
                    <a:pt x="18571" y="2473"/>
                    <a:pt x="18756" y="1772"/>
                  </a:cubicBezTo>
                  <a:cubicBezTo>
                    <a:pt x="18940" y="1072"/>
                    <a:pt x="18848" y="488"/>
                    <a:pt x="18479" y="196"/>
                  </a:cubicBezTo>
                  <a:cubicBezTo>
                    <a:pt x="18110" y="-96"/>
                    <a:pt x="17463" y="-96"/>
                    <a:pt x="16817" y="429"/>
                  </a:cubicBezTo>
                  <a:cubicBezTo>
                    <a:pt x="16171" y="955"/>
                    <a:pt x="15525" y="2006"/>
                    <a:pt x="15202" y="3348"/>
                  </a:cubicBezTo>
                  <a:cubicBezTo>
                    <a:pt x="14879" y="4691"/>
                    <a:pt x="14879" y="6326"/>
                    <a:pt x="15387" y="7376"/>
                  </a:cubicBezTo>
                  <a:cubicBezTo>
                    <a:pt x="15894" y="8427"/>
                    <a:pt x="16910" y="8894"/>
                    <a:pt x="18017" y="8894"/>
                  </a:cubicBezTo>
                  <a:cubicBezTo>
                    <a:pt x="19125" y="8894"/>
                    <a:pt x="20325" y="8427"/>
                    <a:pt x="21525" y="7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0" name="Line"/>
            <p:cNvSpPr/>
            <p:nvPr/>
          </p:nvSpPr>
          <p:spPr>
            <a:xfrm>
              <a:off x="11492592" y="6523133"/>
              <a:ext cx="155894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12748" y="0"/>
                  </a:moveTo>
                  <a:cubicBezTo>
                    <a:pt x="14518" y="0"/>
                    <a:pt x="16288" y="0"/>
                    <a:pt x="18059" y="1271"/>
                  </a:cubicBezTo>
                  <a:cubicBezTo>
                    <a:pt x="19829" y="2541"/>
                    <a:pt x="21600" y="5082"/>
                    <a:pt x="21600" y="7976"/>
                  </a:cubicBezTo>
                  <a:cubicBezTo>
                    <a:pt x="21600" y="10871"/>
                    <a:pt x="19829" y="14118"/>
                    <a:pt x="15934" y="16447"/>
                  </a:cubicBezTo>
                  <a:cubicBezTo>
                    <a:pt x="12039" y="18776"/>
                    <a:pt x="6020" y="2018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1" name="Line"/>
            <p:cNvSpPr/>
            <p:nvPr/>
          </p:nvSpPr>
          <p:spPr>
            <a:xfrm>
              <a:off x="8977869" y="6952476"/>
              <a:ext cx="1847709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" y="6336"/>
                    <a:pt x="1016" y="12672"/>
                    <a:pt x="1807" y="16416"/>
                  </a:cubicBezTo>
                  <a:cubicBezTo>
                    <a:pt x="2599" y="20160"/>
                    <a:pt x="3675" y="21312"/>
                    <a:pt x="4765" y="20736"/>
                  </a:cubicBezTo>
                  <a:cubicBezTo>
                    <a:pt x="5856" y="20160"/>
                    <a:pt x="6961" y="17856"/>
                    <a:pt x="7872" y="16128"/>
                  </a:cubicBezTo>
                  <a:cubicBezTo>
                    <a:pt x="8783" y="14400"/>
                    <a:pt x="9500" y="13248"/>
                    <a:pt x="10098" y="13104"/>
                  </a:cubicBezTo>
                  <a:cubicBezTo>
                    <a:pt x="10695" y="12960"/>
                    <a:pt x="11173" y="13824"/>
                    <a:pt x="11890" y="14256"/>
                  </a:cubicBezTo>
                  <a:cubicBezTo>
                    <a:pt x="12607" y="14688"/>
                    <a:pt x="13563" y="14688"/>
                    <a:pt x="14669" y="14688"/>
                  </a:cubicBezTo>
                  <a:cubicBezTo>
                    <a:pt x="15774" y="14688"/>
                    <a:pt x="17029" y="14688"/>
                    <a:pt x="18015" y="14832"/>
                  </a:cubicBezTo>
                  <a:cubicBezTo>
                    <a:pt x="19001" y="14976"/>
                    <a:pt x="19718" y="15264"/>
                    <a:pt x="20271" y="16416"/>
                  </a:cubicBezTo>
                  <a:cubicBezTo>
                    <a:pt x="20823" y="17568"/>
                    <a:pt x="21212" y="1958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2" name="Line"/>
            <p:cNvSpPr/>
            <p:nvPr/>
          </p:nvSpPr>
          <p:spPr>
            <a:xfrm>
              <a:off x="9345877" y="7163251"/>
              <a:ext cx="22227" cy="3335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522" fill="norm" stroke="1" extrusionOk="0">
                  <a:moveTo>
                    <a:pt x="0" y="2725"/>
                  </a:moveTo>
                  <a:cubicBezTo>
                    <a:pt x="7200" y="1406"/>
                    <a:pt x="14400" y="87"/>
                    <a:pt x="18000" y="4"/>
                  </a:cubicBezTo>
                  <a:cubicBezTo>
                    <a:pt x="21600" y="-78"/>
                    <a:pt x="21600" y="1076"/>
                    <a:pt x="19200" y="4869"/>
                  </a:cubicBezTo>
                  <a:cubicBezTo>
                    <a:pt x="16800" y="8661"/>
                    <a:pt x="12000" y="15091"/>
                    <a:pt x="7200" y="21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3" name="Line"/>
            <p:cNvSpPr/>
            <p:nvPr/>
          </p:nvSpPr>
          <p:spPr>
            <a:xfrm>
              <a:off x="9230874" y="7450820"/>
              <a:ext cx="122671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4" name="Line"/>
            <p:cNvSpPr/>
            <p:nvPr/>
          </p:nvSpPr>
          <p:spPr>
            <a:xfrm>
              <a:off x="9338210" y="7458487"/>
              <a:ext cx="122670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3600"/>
                    <a:pt x="9900" y="7200"/>
                    <a:pt x="6300" y="10800"/>
                  </a:cubicBezTo>
                  <a:cubicBezTo>
                    <a:pt x="2700" y="14400"/>
                    <a:pt x="135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5" name="Line"/>
            <p:cNvSpPr/>
            <p:nvPr/>
          </p:nvSpPr>
          <p:spPr>
            <a:xfrm>
              <a:off x="7646394" y="7680826"/>
              <a:ext cx="43446" cy="263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21600" y="0"/>
                  </a:moveTo>
                  <a:cubicBezTo>
                    <a:pt x="15247" y="4985"/>
                    <a:pt x="8894" y="9969"/>
                    <a:pt x="5082" y="12981"/>
                  </a:cubicBezTo>
                  <a:cubicBezTo>
                    <a:pt x="1271" y="15992"/>
                    <a:pt x="0" y="17031"/>
                    <a:pt x="0" y="18173"/>
                  </a:cubicBezTo>
                  <a:cubicBezTo>
                    <a:pt x="0" y="19315"/>
                    <a:pt x="1271" y="20562"/>
                    <a:pt x="2541" y="21081"/>
                  </a:cubicBezTo>
                  <a:cubicBezTo>
                    <a:pt x="3812" y="21600"/>
                    <a:pt x="5082" y="21392"/>
                    <a:pt x="6353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6" name="Line"/>
            <p:cNvSpPr/>
            <p:nvPr/>
          </p:nvSpPr>
          <p:spPr>
            <a:xfrm>
              <a:off x="7766508" y="7673159"/>
              <a:ext cx="38335" cy="322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086"/>
                    <a:pt x="15840" y="6171"/>
                    <a:pt x="12240" y="9771"/>
                  </a:cubicBezTo>
                  <a:cubicBezTo>
                    <a:pt x="8640" y="13371"/>
                    <a:pt x="4320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7" name="Line"/>
            <p:cNvSpPr/>
            <p:nvPr/>
          </p:nvSpPr>
          <p:spPr>
            <a:xfrm>
              <a:off x="7536503" y="7818149"/>
              <a:ext cx="322008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1543" y="11375"/>
                    <a:pt x="3086" y="2735"/>
                    <a:pt x="6686" y="575"/>
                  </a:cubicBezTo>
                  <a:cubicBezTo>
                    <a:pt x="10286" y="-1585"/>
                    <a:pt x="15943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8" name="Line"/>
            <p:cNvSpPr/>
            <p:nvPr/>
          </p:nvSpPr>
          <p:spPr>
            <a:xfrm>
              <a:off x="7574837" y="7895497"/>
              <a:ext cx="28367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21600"/>
                    <a:pt x="10508" y="21600"/>
                    <a:pt x="14108" y="18000"/>
                  </a:cubicBezTo>
                  <a:cubicBezTo>
                    <a:pt x="17708" y="14400"/>
                    <a:pt x="19654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79" name="Line"/>
            <p:cNvSpPr/>
            <p:nvPr/>
          </p:nvSpPr>
          <p:spPr>
            <a:xfrm>
              <a:off x="7843177" y="7887830"/>
              <a:ext cx="124143" cy="3046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55" fill="norm" stroke="1" extrusionOk="0">
                  <a:moveTo>
                    <a:pt x="18514" y="0"/>
                  </a:moveTo>
                  <a:cubicBezTo>
                    <a:pt x="19837" y="4320"/>
                    <a:pt x="21159" y="8640"/>
                    <a:pt x="21380" y="11880"/>
                  </a:cubicBezTo>
                  <a:cubicBezTo>
                    <a:pt x="21600" y="15120"/>
                    <a:pt x="20718" y="17280"/>
                    <a:pt x="19396" y="18720"/>
                  </a:cubicBezTo>
                  <a:cubicBezTo>
                    <a:pt x="18073" y="20160"/>
                    <a:pt x="16310" y="20880"/>
                    <a:pt x="13886" y="21240"/>
                  </a:cubicBezTo>
                  <a:cubicBezTo>
                    <a:pt x="11461" y="21600"/>
                    <a:pt x="8375" y="21600"/>
                    <a:pt x="5951" y="20520"/>
                  </a:cubicBezTo>
                  <a:cubicBezTo>
                    <a:pt x="3527" y="19440"/>
                    <a:pt x="1763" y="17280"/>
                    <a:pt x="0" y="15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0" name="Line"/>
            <p:cNvSpPr/>
            <p:nvPr/>
          </p:nvSpPr>
          <p:spPr>
            <a:xfrm>
              <a:off x="7935179" y="7841829"/>
              <a:ext cx="1" cy="7668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1" name="Line"/>
            <p:cNvSpPr/>
            <p:nvPr/>
          </p:nvSpPr>
          <p:spPr>
            <a:xfrm>
              <a:off x="7990063" y="7797377"/>
              <a:ext cx="171113" cy="3978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281" fill="norm" stroke="1" extrusionOk="0">
                  <a:moveTo>
                    <a:pt x="4547" y="4428"/>
                  </a:moveTo>
                  <a:cubicBezTo>
                    <a:pt x="4234" y="9076"/>
                    <a:pt x="3921" y="13725"/>
                    <a:pt x="3608" y="16390"/>
                  </a:cubicBezTo>
                  <a:cubicBezTo>
                    <a:pt x="3295" y="19056"/>
                    <a:pt x="2981" y="19740"/>
                    <a:pt x="2355" y="20355"/>
                  </a:cubicBezTo>
                  <a:cubicBezTo>
                    <a:pt x="1729" y="20970"/>
                    <a:pt x="790" y="21517"/>
                    <a:pt x="321" y="21175"/>
                  </a:cubicBezTo>
                  <a:cubicBezTo>
                    <a:pt x="-149" y="20833"/>
                    <a:pt x="-149" y="19603"/>
                    <a:pt x="634" y="17074"/>
                  </a:cubicBezTo>
                  <a:cubicBezTo>
                    <a:pt x="1416" y="14545"/>
                    <a:pt x="2981" y="10717"/>
                    <a:pt x="4390" y="8051"/>
                  </a:cubicBezTo>
                  <a:cubicBezTo>
                    <a:pt x="5799" y="5385"/>
                    <a:pt x="7051" y="3882"/>
                    <a:pt x="8303" y="2720"/>
                  </a:cubicBezTo>
                  <a:cubicBezTo>
                    <a:pt x="9555" y="1558"/>
                    <a:pt x="10808" y="737"/>
                    <a:pt x="12216" y="327"/>
                  </a:cubicBezTo>
                  <a:cubicBezTo>
                    <a:pt x="13625" y="-83"/>
                    <a:pt x="15190" y="-83"/>
                    <a:pt x="16442" y="190"/>
                  </a:cubicBezTo>
                  <a:cubicBezTo>
                    <a:pt x="17694" y="464"/>
                    <a:pt x="18634" y="1011"/>
                    <a:pt x="19573" y="1968"/>
                  </a:cubicBezTo>
                  <a:cubicBezTo>
                    <a:pt x="20512" y="2925"/>
                    <a:pt x="21451" y="4292"/>
                    <a:pt x="20668" y="5727"/>
                  </a:cubicBezTo>
                  <a:cubicBezTo>
                    <a:pt x="19886" y="7163"/>
                    <a:pt x="17381" y="8666"/>
                    <a:pt x="14251" y="9487"/>
                  </a:cubicBezTo>
                  <a:cubicBezTo>
                    <a:pt x="11121" y="10307"/>
                    <a:pt x="7364" y="10444"/>
                    <a:pt x="3608" y="105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2" name="Line"/>
            <p:cNvSpPr/>
            <p:nvPr/>
          </p:nvSpPr>
          <p:spPr>
            <a:xfrm>
              <a:off x="8177566" y="7869777"/>
              <a:ext cx="154413" cy="351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56" fill="norm" stroke="1" extrusionOk="0">
                  <a:moveTo>
                    <a:pt x="20261" y="2031"/>
                  </a:moveTo>
                  <a:cubicBezTo>
                    <a:pt x="19564" y="1254"/>
                    <a:pt x="18867" y="477"/>
                    <a:pt x="16951" y="166"/>
                  </a:cubicBezTo>
                  <a:cubicBezTo>
                    <a:pt x="15035" y="-145"/>
                    <a:pt x="11900" y="10"/>
                    <a:pt x="9635" y="399"/>
                  </a:cubicBezTo>
                  <a:cubicBezTo>
                    <a:pt x="7371" y="787"/>
                    <a:pt x="5977" y="1409"/>
                    <a:pt x="5106" y="2108"/>
                  </a:cubicBezTo>
                  <a:cubicBezTo>
                    <a:pt x="4235" y="2808"/>
                    <a:pt x="3887" y="3585"/>
                    <a:pt x="4583" y="4051"/>
                  </a:cubicBezTo>
                  <a:cubicBezTo>
                    <a:pt x="5280" y="4517"/>
                    <a:pt x="7022" y="4672"/>
                    <a:pt x="8764" y="4595"/>
                  </a:cubicBezTo>
                  <a:cubicBezTo>
                    <a:pt x="10506" y="4517"/>
                    <a:pt x="12248" y="4206"/>
                    <a:pt x="14338" y="3818"/>
                  </a:cubicBezTo>
                  <a:cubicBezTo>
                    <a:pt x="16429" y="3429"/>
                    <a:pt x="18867" y="2963"/>
                    <a:pt x="20087" y="3196"/>
                  </a:cubicBezTo>
                  <a:cubicBezTo>
                    <a:pt x="21306" y="3429"/>
                    <a:pt x="21306" y="4361"/>
                    <a:pt x="20435" y="7003"/>
                  </a:cubicBezTo>
                  <a:cubicBezTo>
                    <a:pt x="19564" y="9645"/>
                    <a:pt x="17822" y="13996"/>
                    <a:pt x="16254" y="16638"/>
                  </a:cubicBezTo>
                  <a:cubicBezTo>
                    <a:pt x="14687" y="19279"/>
                    <a:pt x="13293" y="20212"/>
                    <a:pt x="11377" y="20756"/>
                  </a:cubicBezTo>
                  <a:cubicBezTo>
                    <a:pt x="9461" y="21300"/>
                    <a:pt x="7022" y="21455"/>
                    <a:pt x="4932" y="21300"/>
                  </a:cubicBezTo>
                  <a:cubicBezTo>
                    <a:pt x="2841" y="21144"/>
                    <a:pt x="1100" y="20678"/>
                    <a:pt x="403" y="20056"/>
                  </a:cubicBezTo>
                  <a:cubicBezTo>
                    <a:pt x="-294" y="19435"/>
                    <a:pt x="54" y="18658"/>
                    <a:pt x="403" y="17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3" name="Line"/>
            <p:cNvSpPr/>
            <p:nvPr/>
          </p:nvSpPr>
          <p:spPr>
            <a:xfrm>
              <a:off x="8387522" y="8102502"/>
              <a:ext cx="5366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3273"/>
                    <a:pt x="21600" y="6545"/>
                    <a:pt x="18000" y="10145"/>
                  </a:cubicBezTo>
                  <a:cubicBezTo>
                    <a:pt x="14400" y="13745"/>
                    <a:pt x="7200" y="1767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4" name="Line"/>
            <p:cNvSpPr/>
            <p:nvPr/>
          </p:nvSpPr>
          <p:spPr>
            <a:xfrm>
              <a:off x="8732530" y="7895497"/>
              <a:ext cx="23001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4364"/>
                    <a:pt x="16800" y="8727"/>
                    <a:pt x="13200" y="12327"/>
                  </a:cubicBezTo>
                  <a:cubicBezTo>
                    <a:pt x="9600" y="15927"/>
                    <a:pt x="4800" y="187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5" name="Line"/>
            <p:cNvSpPr/>
            <p:nvPr/>
          </p:nvSpPr>
          <p:spPr>
            <a:xfrm>
              <a:off x="8847532" y="7880163"/>
              <a:ext cx="38335" cy="299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3138"/>
                    <a:pt x="7200" y="6277"/>
                    <a:pt x="3600" y="9877"/>
                  </a:cubicBezTo>
                  <a:cubicBezTo>
                    <a:pt x="0" y="13477"/>
                    <a:pt x="0" y="1753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6" name="Line"/>
            <p:cNvSpPr/>
            <p:nvPr/>
          </p:nvSpPr>
          <p:spPr>
            <a:xfrm>
              <a:off x="8592425" y="8013993"/>
              <a:ext cx="408445" cy="501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204" fill="norm" stroke="1" extrusionOk="0">
                  <a:moveTo>
                    <a:pt x="915" y="21204"/>
                  </a:moveTo>
                  <a:cubicBezTo>
                    <a:pt x="379" y="17964"/>
                    <a:pt x="-158" y="14724"/>
                    <a:pt x="43" y="12024"/>
                  </a:cubicBezTo>
                  <a:cubicBezTo>
                    <a:pt x="244" y="9324"/>
                    <a:pt x="1184" y="7164"/>
                    <a:pt x="3867" y="5004"/>
                  </a:cubicBezTo>
                  <a:cubicBezTo>
                    <a:pt x="6550" y="2844"/>
                    <a:pt x="10977" y="684"/>
                    <a:pt x="14197" y="144"/>
                  </a:cubicBezTo>
                  <a:cubicBezTo>
                    <a:pt x="17417" y="-396"/>
                    <a:pt x="19430" y="684"/>
                    <a:pt x="21442" y="17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7" name="Line"/>
            <p:cNvSpPr/>
            <p:nvPr/>
          </p:nvSpPr>
          <p:spPr>
            <a:xfrm>
              <a:off x="8609860" y="8102502"/>
              <a:ext cx="260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929" y="15840"/>
                    <a:pt x="11859" y="10080"/>
                    <a:pt x="15459" y="6480"/>
                  </a:cubicBezTo>
                  <a:cubicBezTo>
                    <a:pt x="19059" y="2880"/>
                    <a:pt x="20329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8" name="Line"/>
            <p:cNvSpPr/>
            <p:nvPr/>
          </p:nvSpPr>
          <p:spPr>
            <a:xfrm>
              <a:off x="8997334" y="8010499"/>
              <a:ext cx="172267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2311" y="0"/>
                  </a:moveTo>
                  <a:cubicBezTo>
                    <a:pt x="2311" y="5760"/>
                    <a:pt x="2311" y="11520"/>
                    <a:pt x="1842" y="15120"/>
                  </a:cubicBezTo>
                  <a:cubicBezTo>
                    <a:pt x="1372" y="18720"/>
                    <a:pt x="433" y="20160"/>
                    <a:pt x="120" y="20160"/>
                  </a:cubicBezTo>
                  <a:cubicBezTo>
                    <a:pt x="-193" y="20160"/>
                    <a:pt x="120" y="18720"/>
                    <a:pt x="903" y="16560"/>
                  </a:cubicBezTo>
                  <a:cubicBezTo>
                    <a:pt x="1685" y="14400"/>
                    <a:pt x="2937" y="11520"/>
                    <a:pt x="4190" y="9648"/>
                  </a:cubicBezTo>
                  <a:cubicBezTo>
                    <a:pt x="5442" y="7776"/>
                    <a:pt x="6694" y="6912"/>
                    <a:pt x="7477" y="7200"/>
                  </a:cubicBezTo>
                  <a:cubicBezTo>
                    <a:pt x="8259" y="7488"/>
                    <a:pt x="8572" y="8928"/>
                    <a:pt x="8572" y="10512"/>
                  </a:cubicBezTo>
                  <a:cubicBezTo>
                    <a:pt x="8572" y="12096"/>
                    <a:pt x="8259" y="13824"/>
                    <a:pt x="8416" y="13824"/>
                  </a:cubicBezTo>
                  <a:cubicBezTo>
                    <a:pt x="8572" y="13824"/>
                    <a:pt x="9198" y="12096"/>
                    <a:pt x="9981" y="10512"/>
                  </a:cubicBezTo>
                  <a:cubicBezTo>
                    <a:pt x="10763" y="8928"/>
                    <a:pt x="11703" y="7488"/>
                    <a:pt x="12955" y="6048"/>
                  </a:cubicBezTo>
                  <a:cubicBezTo>
                    <a:pt x="14207" y="4608"/>
                    <a:pt x="15772" y="3168"/>
                    <a:pt x="17337" y="3024"/>
                  </a:cubicBezTo>
                  <a:cubicBezTo>
                    <a:pt x="18903" y="2880"/>
                    <a:pt x="20468" y="4032"/>
                    <a:pt x="20937" y="7344"/>
                  </a:cubicBezTo>
                  <a:cubicBezTo>
                    <a:pt x="21407" y="10656"/>
                    <a:pt x="20781" y="16128"/>
                    <a:pt x="201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89" name="Line"/>
            <p:cNvSpPr/>
            <p:nvPr/>
          </p:nvSpPr>
          <p:spPr>
            <a:xfrm>
              <a:off x="9150787" y="8006561"/>
              <a:ext cx="200202" cy="478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93" fill="norm" stroke="1" extrusionOk="0">
                  <a:moveTo>
                    <a:pt x="12670" y="5002"/>
                  </a:moveTo>
                  <a:cubicBezTo>
                    <a:pt x="9935" y="8794"/>
                    <a:pt x="7201" y="12585"/>
                    <a:pt x="5424" y="15056"/>
                  </a:cubicBezTo>
                  <a:cubicBezTo>
                    <a:pt x="3647" y="17526"/>
                    <a:pt x="2827" y="18675"/>
                    <a:pt x="2006" y="19651"/>
                  </a:cubicBezTo>
                  <a:cubicBezTo>
                    <a:pt x="1186" y="20628"/>
                    <a:pt x="366" y="21432"/>
                    <a:pt x="92" y="21490"/>
                  </a:cubicBezTo>
                  <a:cubicBezTo>
                    <a:pt x="-181" y="21547"/>
                    <a:pt x="92" y="20858"/>
                    <a:pt x="1733" y="18560"/>
                  </a:cubicBezTo>
                  <a:cubicBezTo>
                    <a:pt x="3373" y="16262"/>
                    <a:pt x="6381" y="12356"/>
                    <a:pt x="9252" y="9138"/>
                  </a:cubicBezTo>
                  <a:cubicBezTo>
                    <a:pt x="12123" y="5921"/>
                    <a:pt x="14857" y="3394"/>
                    <a:pt x="16771" y="1900"/>
                  </a:cubicBezTo>
                  <a:cubicBezTo>
                    <a:pt x="18685" y="407"/>
                    <a:pt x="19778" y="-53"/>
                    <a:pt x="20462" y="4"/>
                  </a:cubicBezTo>
                  <a:cubicBezTo>
                    <a:pt x="21146" y="62"/>
                    <a:pt x="21419" y="636"/>
                    <a:pt x="21419" y="2130"/>
                  </a:cubicBezTo>
                  <a:cubicBezTo>
                    <a:pt x="21419" y="3624"/>
                    <a:pt x="21146" y="6036"/>
                    <a:pt x="20052" y="7473"/>
                  </a:cubicBezTo>
                  <a:cubicBezTo>
                    <a:pt x="18958" y="8909"/>
                    <a:pt x="17044" y="9368"/>
                    <a:pt x="15404" y="9598"/>
                  </a:cubicBezTo>
                  <a:cubicBezTo>
                    <a:pt x="13763" y="9828"/>
                    <a:pt x="12396" y="9828"/>
                    <a:pt x="11029" y="9196"/>
                  </a:cubicBezTo>
                  <a:cubicBezTo>
                    <a:pt x="9662" y="8564"/>
                    <a:pt x="8295" y="7300"/>
                    <a:pt x="6928" y="6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0" name="Line"/>
            <p:cNvSpPr/>
            <p:nvPr/>
          </p:nvSpPr>
          <p:spPr>
            <a:xfrm>
              <a:off x="9414878" y="7919107"/>
              <a:ext cx="121017" cy="267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551" fill="norm" stroke="1" extrusionOk="0">
                  <a:moveTo>
                    <a:pt x="0" y="3654"/>
                  </a:moveTo>
                  <a:cubicBezTo>
                    <a:pt x="450" y="2625"/>
                    <a:pt x="900" y="1597"/>
                    <a:pt x="2250" y="980"/>
                  </a:cubicBezTo>
                  <a:cubicBezTo>
                    <a:pt x="3600" y="362"/>
                    <a:pt x="5850" y="157"/>
                    <a:pt x="8325" y="54"/>
                  </a:cubicBezTo>
                  <a:cubicBezTo>
                    <a:pt x="10800" y="-49"/>
                    <a:pt x="13500" y="-49"/>
                    <a:pt x="15300" y="465"/>
                  </a:cubicBezTo>
                  <a:cubicBezTo>
                    <a:pt x="17100" y="980"/>
                    <a:pt x="18000" y="2008"/>
                    <a:pt x="17775" y="3448"/>
                  </a:cubicBezTo>
                  <a:cubicBezTo>
                    <a:pt x="17550" y="4888"/>
                    <a:pt x="16200" y="6740"/>
                    <a:pt x="14850" y="8077"/>
                  </a:cubicBezTo>
                  <a:cubicBezTo>
                    <a:pt x="13500" y="9414"/>
                    <a:pt x="12150" y="10237"/>
                    <a:pt x="12600" y="10854"/>
                  </a:cubicBezTo>
                  <a:cubicBezTo>
                    <a:pt x="13050" y="11471"/>
                    <a:pt x="15300" y="11882"/>
                    <a:pt x="17100" y="12500"/>
                  </a:cubicBezTo>
                  <a:cubicBezTo>
                    <a:pt x="18900" y="13117"/>
                    <a:pt x="20250" y="13940"/>
                    <a:pt x="20925" y="15482"/>
                  </a:cubicBezTo>
                  <a:cubicBezTo>
                    <a:pt x="21600" y="17025"/>
                    <a:pt x="21600" y="19288"/>
                    <a:pt x="19125" y="20420"/>
                  </a:cubicBezTo>
                  <a:cubicBezTo>
                    <a:pt x="16650" y="21551"/>
                    <a:pt x="11700" y="21551"/>
                    <a:pt x="6750" y="215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1" name="Line"/>
            <p:cNvSpPr/>
            <p:nvPr/>
          </p:nvSpPr>
          <p:spPr>
            <a:xfrm>
              <a:off x="9667885" y="8209838"/>
              <a:ext cx="76669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2" name="Line"/>
            <p:cNvSpPr/>
            <p:nvPr/>
          </p:nvSpPr>
          <p:spPr>
            <a:xfrm>
              <a:off x="9974558" y="7933831"/>
              <a:ext cx="78756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01" h="21600" fill="norm" stroke="1" extrusionOk="0">
                  <a:moveTo>
                    <a:pt x="20250" y="0"/>
                  </a:moveTo>
                  <a:cubicBezTo>
                    <a:pt x="20925" y="2550"/>
                    <a:pt x="21600" y="5100"/>
                    <a:pt x="18225" y="8700"/>
                  </a:cubicBezTo>
                  <a:cubicBezTo>
                    <a:pt x="14850" y="12300"/>
                    <a:pt x="7425" y="169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3" name="Line"/>
            <p:cNvSpPr/>
            <p:nvPr/>
          </p:nvSpPr>
          <p:spPr>
            <a:xfrm>
              <a:off x="10089560" y="7956831"/>
              <a:ext cx="84337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018" y="3512"/>
                    <a:pt x="12436" y="7024"/>
                    <a:pt x="8836" y="10624"/>
                  </a:cubicBezTo>
                  <a:cubicBezTo>
                    <a:pt x="5236" y="14224"/>
                    <a:pt x="2618" y="1791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4" name="Line"/>
            <p:cNvSpPr/>
            <p:nvPr/>
          </p:nvSpPr>
          <p:spPr>
            <a:xfrm>
              <a:off x="9903000" y="8087812"/>
              <a:ext cx="339899" cy="453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297" fill="norm" stroke="1" extrusionOk="0">
                  <a:moveTo>
                    <a:pt x="161" y="21297"/>
                  </a:moveTo>
                  <a:cubicBezTo>
                    <a:pt x="0" y="15297"/>
                    <a:pt x="-161" y="9297"/>
                    <a:pt x="323" y="5697"/>
                  </a:cubicBezTo>
                  <a:cubicBezTo>
                    <a:pt x="806" y="2097"/>
                    <a:pt x="1935" y="897"/>
                    <a:pt x="4433" y="297"/>
                  </a:cubicBezTo>
                  <a:cubicBezTo>
                    <a:pt x="6932" y="-303"/>
                    <a:pt x="10800" y="-303"/>
                    <a:pt x="13863" y="3297"/>
                  </a:cubicBezTo>
                  <a:cubicBezTo>
                    <a:pt x="16926" y="6897"/>
                    <a:pt x="19182" y="14097"/>
                    <a:pt x="21439" y="21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5" name="Line"/>
            <p:cNvSpPr/>
            <p:nvPr/>
          </p:nvSpPr>
          <p:spPr>
            <a:xfrm>
              <a:off x="9929958" y="8209838"/>
              <a:ext cx="305274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4" h="21600" fill="norm" stroke="1" extrusionOk="0">
                  <a:moveTo>
                    <a:pt x="1509" y="0"/>
                  </a:moveTo>
                  <a:cubicBezTo>
                    <a:pt x="617" y="7200"/>
                    <a:pt x="-276" y="14400"/>
                    <a:pt x="81" y="18000"/>
                  </a:cubicBezTo>
                  <a:cubicBezTo>
                    <a:pt x="438" y="21600"/>
                    <a:pt x="2045" y="21600"/>
                    <a:pt x="5793" y="21600"/>
                  </a:cubicBezTo>
                  <a:cubicBezTo>
                    <a:pt x="9542" y="21600"/>
                    <a:pt x="15433" y="21600"/>
                    <a:pt x="2132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6" name="Line"/>
            <p:cNvSpPr/>
            <p:nvPr/>
          </p:nvSpPr>
          <p:spPr>
            <a:xfrm>
              <a:off x="10359014" y="7924407"/>
              <a:ext cx="382229" cy="349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223" fill="norm" stroke="1" extrusionOk="0">
                  <a:moveTo>
                    <a:pt x="9808" y="5235"/>
                  </a:moveTo>
                  <a:cubicBezTo>
                    <a:pt x="9808" y="4458"/>
                    <a:pt x="9808" y="3681"/>
                    <a:pt x="9951" y="2749"/>
                  </a:cubicBezTo>
                  <a:cubicBezTo>
                    <a:pt x="10094" y="1816"/>
                    <a:pt x="10380" y="728"/>
                    <a:pt x="10166" y="262"/>
                  </a:cubicBezTo>
                  <a:cubicBezTo>
                    <a:pt x="9951" y="-204"/>
                    <a:pt x="9236" y="-49"/>
                    <a:pt x="8449" y="728"/>
                  </a:cubicBezTo>
                  <a:cubicBezTo>
                    <a:pt x="7663" y="1505"/>
                    <a:pt x="6804" y="2904"/>
                    <a:pt x="6447" y="5934"/>
                  </a:cubicBezTo>
                  <a:cubicBezTo>
                    <a:pt x="6089" y="8964"/>
                    <a:pt x="6232" y="13626"/>
                    <a:pt x="6304" y="16423"/>
                  </a:cubicBezTo>
                  <a:cubicBezTo>
                    <a:pt x="6375" y="19220"/>
                    <a:pt x="6375" y="20153"/>
                    <a:pt x="6018" y="20697"/>
                  </a:cubicBezTo>
                  <a:cubicBezTo>
                    <a:pt x="5660" y="21241"/>
                    <a:pt x="4945" y="21396"/>
                    <a:pt x="3943" y="21008"/>
                  </a:cubicBezTo>
                  <a:cubicBezTo>
                    <a:pt x="2942" y="20619"/>
                    <a:pt x="1655" y="19687"/>
                    <a:pt x="868" y="18754"/>
                  </a:cubicBezTo>
                  <a:cubicBezTo>
                    <a:pt x="81" y="17822"/>
                    <a:pt x="-205" y="16890"/>
                    <a:pt x="153" y="16268"/>
                  </a:cubicBezTo>
                  <a:cubicBezTo>
                    <a:pt x="510" y="15646"/>
                    <a:pt x="1512" y="15336"/>
                    <a:pt x="3371" y="15102"/>
                  </a:cubicBezTo>
                  <a:cubicBezTo>
                    <a:pt x="5231" y="14869"/>
                    <a:pt x="7949" y="14714"/>
                    <a:pt x="9665" y="14636"/>
                  </a:cubicBezTo>
                  <a:cubicBezTo>
                    <a:pt x="11382" y="14559"/>
                    <a:pt x="12097" y="14559"/>
                    <a:pt x="12240" y="14869"/>
                  </a:cubicBezTo>
                  <a:cubicBezTo>
                    <a:pt x="12383" y="15180"/>
                    <a:pt x="11954" y="15802"/>
                    <a:pt x="11382" y="16346"/>
                  </a:cubicBezTo>
                  <a:cubicBezTo>
                    <a:pt x="10810" y="16890"/>
                    <a:pt x="10094" y="17356"/>
                    <a:pt x="10023" y="17822"/>
                  </a:cubicBezTo>
                  <a:cubicBezTo>
                    <a:pt x="9951" y="18288"/>
                    <a:pt x="10523" y="18754"/>
                    <a:pt x="11096" y="18754"/>
                  </a:cubicBezTo>
                  <a:cubicBezTo>
                    <a:pt x="11668" y="18754"/>
                    <a:pt x="12240" y="18288"/>
                    <a:pt x="12383" y="17666"/>
                  </a:cubicBezTo>
                  <a:cubicBezTo>
                    <a:pt x="12526" y="17045"/>
                    <a:pt x="12240" y="16268"/>
                    <a:pt x="11811" y="15569"/>
                  </a:cubicBezTo>
                  <a:cubicBezTo>
                    <a:pt x="11382" y="14869"/>
                    <a:pt x="10810" y="14248"/>
                    <a:pt x="10881" y="13937"/>
                  </a:cubicBezTo>
                  <a:cubicBezTo>
                    <a:pt x="10953" y="13626"/>
                    <a:pt x="11668" y="13626"/>
                    <a:pt x="12383" y="13549"/>
                  </a:cubicBezTo>
                  <a:cubicBezTo>
                    <a:pt x="13098" y="13471"/>
                    <a:pt x="13814" y="13315"/>
                    <a:pt x="14457" y="13471"/>
                  </a:cubicBezTo>
                  <a:cubicBezTo>
                    <a:pt x="15101" y="13626"/>
                    <a:pt x="15673" y="14092"/>
                    <a:pt x="15816" y="15180"/>
                  </a:cubicBezTo>
                  <a:cubicBezTo>
                    <a:pt x="15959" y="16268"/>
                    <a:pt x="15673" y="17977"/>
                    <a:pt x="15316" y="19143"/>
                  </a:cubicBezTo>
                  <a:cubicBezTo>
                    <a:pt x="14958" y="20308"/>
                    <a:pt x="14529" y="20930"/>
                    <a:pt x="14243" y="20852"/>
                  </a:cubicBezTo>
                  <a:cubicBezTo>
                    <a:pt x="13957" y="20774"/>
                    <a:pt x="13814" y="19997"/>
                    <a:pt x="14171" y="18987"/>
                  </a:cubicBezTo>
                  <a:cubicBezTo>
                    <a:pt x="14529" y="17977"/>
                    <a:pt x="15387" y="16734"/>
                    <a:pt x="16102" y="15802"/>
                  </a:cubicBezTo>
                  <a:cubicBezTo>
                    <a:pt x="16818" y="14869"/>
                    <a:pt x="17390" y="14248"/>
                    <a:pt x="18105" y="13859"/>
                  </a:cubicBezTo>
                  <a:cubicBezTo>
                    <a:pt x="18820" y="13471"/>
                    <a:pt x="19678" y="13315"/>
                    <a:pt x="20251" y="13626"/>
                  </a:cubicBezTo>
                  <a:cubicBezTo>
                    <a:pt x="20823" y="13937"/>
                    <a:pt x="21109" y="14714"/>
                    <a:pt x="21252" y="15879"/>
                  </a:cubicBezTo>
                  <a:cubicBezTo>
                    <a:pt x="21395" y="17045"/>
                    <a:pt x="21395" y="18599"/>
                    <a:pt x="21395" y="201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7" name="Line"/>
            <p:cNvSpPr/>
            <p:nvPr/>
          </p:nvSpPr>
          <p:spPr>
            <a:xfrm>
              <a:off x="10796510" y="7995165"/>
              <a:ext cx="75069" cy="2887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9" h="21600" fill="norm" stroke="1" extrusionOk="0">
                  <a:moveTo>
                    <a:pt x="21149" y="0"/>
                  </a:moveTo>
                  <a:cubicBezTo>
                    <a:pt x="13949" y="5735"/>
                    <a:pt x="6749" y="11469"/>
                    <a:pt x="3149" y="14814"/>
                  </a:cubicBezTo>
                  <a:cubicBezTo>
                    <a:pt x="-451" y="18159"/>
                    <a:pt x="-451" y="19115"/>
                    <a:pt x="629" y="19975"/>
                  </a:cubicBezTo>
                  <a:cubicBezTo>
                    <a:pt x="1709" y="20835"/>
                    <a:pt x="3869" y="21600"/>
                    <a:pt x="6029" y="21600"/>
                  </a:cubicBezTo>
                  <a:cubicBezTo>
                    <a:pt x="8189" y="21600"/>
                    <a:pt x="10349" y="20835"/>
                    <a:pt x="12509" y="200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8" name="Line"/>
            <p:cNvSpPr/>
            <p:nvPr/>
          </p:nvSpPr>
          <p:spPr>
            <a:xfrm>
              <a:off x="10746112" y="8142385"/>
              <a:ext cx="163801" cy="444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873" fill="norm" stroke="1" extrusionOk="0">
                  <a:moveTo>
                    <a:pt x="6345" y="20873"/>
                  </a:moveTo>
                  <a:cubicBezTo>
                    <a:pt x="3354" y="13673"/>
                    <a:pt x="364" y="6473"/>
                    <a:pt x="31" y="2873"/>
                  </a:cubicBezTo>
                  <a:cubicBezTo>
                    <a:pt x="-301" y="-727"/>
                    <a:pt x="2025" y="-727"/>
                    <a:pt x="6013" y="1673"/>
                  </a:cubicBezTo>
                  <a:cubicBezTo>
                    <a:pt x="10001" y="4073"/>
                    <a:pt x="15650" y="8873"/>
                    <a:pt x="21299" y="136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899" name="Line"/>
            <p:cNvSpPr/>
            <p:nvPr/>
          </p:nvSpPr>
          <p:spPr>
            <a:xfrm>
              <a:off x="10925246" y="8232838"/>
              <a:ext cx="69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0" name="Line"/>
            <p:cNvSpPr/>
            <p:nvPr/>
          </p:nvSpPr>
          <p:spPr>
            <a:xfrm>
              <a:off x="11139917" y="8179170"/>
              <a:ext cx="61336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1" name="Line"/>
            <p:cNvSpPr/>
            <p:nvPr/>
          </p:nvSpPr>
          <p:spPr>
            <a:xfrm>
              <a:off x="11377590" y="8133169"/>
              <a:ext cx="46002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8" name="Drawing"/>
          <p:cNvGrpSpPr/>
          <p:nvPr/>
        </p:nvGrpSpPr>
        <p:grpSpPr>
          <a:xfrm>
            <a:off x="283672" y="592004"/>
            <a:ext cx="12589587" cy="8937878"/>
            <a:chOff x="0" y="0"/>
            <a:chExt cx="12589585" cy="8937877"/>
          </a:xfrm>
        </p:grpSpPr>
        <p:sp>
          <p:nvSpPr>
            <p:cNvPr id="904" name="Line"/>
            <p:cNvSpPr/>
            <p:nvPr/>
          </p:nvSpPr>
          <p:spPr>
            <a:xfrm>
              <a:off x="445813" y="1825453"/>
              <a:ext cx="251870" cy="637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393" fill="norm" stroke="1" extrusionOk="0">
                  <a:moveTo>
                    <a:pt x="5139" y="6091"/>
                  </a:moveTo>
                  <a:cubicBezTo>
                    <a:pt x="4921" y="8663"/>
                    <a:pt x="4703" y="11234"/>
                    <a:pt x="4485" y="13591"/>
                  </a:cubicBezTo>
                  <a:cubicBezTo>
                    <a:pt x="4267" y="15948"/>
                    <a:pt x="4048" y="18091"/>
                    <a:pt x="3721" y="19463"/>
                  </a:cubicBezTo>
                  <a:cubicBezTo>
                    <a:pt x="3394" y="20834"/>
                    <a:pt x="2958" y="21434"/>
                    <a:pt x="2521" y="21391"/>
                  </a:cubicBezTo>
                  <a:cubicBezTo>
                    <a:pt x="2085" y="21348"/>
                    <a:pt x="1648" y="20663"/>
                    <a:pt x="1103" y="18863"/>
                  </a:cubicBezTo>
                  <a:cubicBezTo>
                    <a:pt x="558" y="17063"/>
                    <a:pt x="-97" y="14148"/>
                    <a:pt x="12" y="11320"/>
                  </a:cubicBezTo>
                  <a:cubicBezTo>
                    <a:pt x="121" y="8491"/>
                    <a:pt x="994" y="5748"/>
                    <a:pt x="2303" y="3905"/>
                  </a:cubicBezTo>
                  <a:cubicBezTo>
                    <a:pt x="3612" y="2063"/>
                    <a:pt x="5358" y="1120"/>
                    <a:pt x="7430" y="563"/>
                  </a:cubicBezTo>
                  <a:cubicBezTo>
                    <a:pt x="9503" y="5"/>
                    <a:pt x="11903" y="-166"/>
                    <a:pt x="13867" y="177"/>
                  </a:cubicBezTo>
                  <a:cubicBezTo>
                    <a:pt x="15830" y="520"/>
                    <a:pt x="17358" y="1377"/>
                    <a:pt x="17794" y="2963"/>
                  </a:cubicBezTo>
                  <a:cubicBezTo>
                    <a:pt x="18230" y="4548"/>
                    <a:pt x="17576" y="6863"/>
                    <a:pt x="16158" y="8577"/>
                  </a:cubicBezTo>
                  <a:cubicBezTo>
                    <a:pt x="14739" y="10291"/>
                    <a:pt x="12558" y="11405"/>
                    <a:pt x="10703" y="12048"/>
                  </a:cubicBezTo>
                  <a:cubicBezTo>
                    <a:pt x="8848" y="12691"/>
                    <a:pt x="7321" y="12863"/>
                    <a:pt x="6121" y="12734"/>
                  </a:cubicBezTo>
                  <a:cubicBezTo>
                    <a:pt x="4921" y="12605"/>
                    <a:pt x="4048" y="12177"/>
                    <a:pt x="4158" y="11920"/>
                  </a:cubicBezTo>
                  <a:cubicBezTo>
                    <a:pt x="4267" y="11663"/>
                    <a:pt x="5358" y="11577"/>
                    <a:pt x="6994" y="11834"/>
                  </a:cubicBezTo>
                  <a:cubicBezTo>
                    <a:pt x="8630" y="12091"/>
                    <a:pt x="10812" y="12691"/>
                    <a:pt x="13321" y="14020"/>
                  </a:cubicBezTo>
                  <a:cubicBezTo>
                    <a:pt x="15830" y="15348"/>
                    <a:pt x="18667" y="17405"/>
                    <a:pt x="21503" y="194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5" name="Line"/>
            <p:cNvSpPr/>
            <p:nvPr/>
          </p:nvSpPr>
          <p:spPr>
            <a:xfrm>
              <a:off x="736016" y="2145667"/>
              <a:ext cx="191672" cy="188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13065"/>
                  </a:moveTo>
                  <a:cubicBezTo>
                    <a:pt x="3168" y="11314"/>
                    <a:pt x="6336" y="9562"/>
                    <a:pt x="8352" y="8103"/>
                  </a:cubicBezTo>
                  <a:cubicBezTo>
                    <a:pt x="10368" y="6643"/>
                    <a:pt x="11232" y="5476"/>
                    <a:pt x="11808" y="4162"/>
                  </a:cubicBezTo>
                  <a:cubicBezTo>
                    <a:pt x="12384" y="2849"/>
                    <a:pt x="12672" y="1389"/>
                    <a:pt x="12096" y="660"/>
                  </a:cubicBezTo>
                  <a:cubicBezTo>
                    <a:pt x="11520" y="-70"/>
                    <a:pt x="10080" y="-70"/>
                    <a:pt x="8640" y="76"/>
                  </a:cubicBezTo>
                  <a:cubicBezTo>
                    <a:pt x="7200" y="222"/>
                    <a:pt x="5760" y="514"/>
                    <a:pt x="4176" y="3725"/>
                  </a:cubicBezTo>
                  <a:cubicBezTo>
                    <a:pt x="2592" y="6935"/>
                    <a:pt x="864" y="13065"/>
                    <a:pt x="1584" y="16714"/>
                  </a:cubicBezTo>
                  <a:cubicBezTo>
                    <a:pt x="2304" y="20362"/>
                    <a:pt x="5472" y="21530"/>
                    <a:pt x="9216" y="21530"/>
                  </a:cubicBezTo>
                  <a:cubicBezTo>
                    <a:pt x="12960" y="21530"/>
                    <a:pt x="17280" y="20362"/>
                    <a:pt x="21600" y="191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6" name="Line"/>
            <p:cNvSpPr/>
            <p:nvPr/>
          </p:nvSpPr>
          <p:spPr>
            <a:xfrm>
              <a:off x="929345" y="2120304"/>
              <a:ext cx="167056" cy="638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4" h="21236" fill="norm" stroke="1" extrusionOk="0">
                  <a:moveTo>
                    <a:pt x="16233" y="2354"/>
                  </a:moveTo>
                  <a:cubicBezTo>
                    <a:pt x="15910" y="1674"/>
                    <a:pt x="15588" y="994"/>
                    <a:pt x="13976" y="526"/>
                  </a:cubicBezTo>
                  <a:cubicBezTo>
                    <a:pt x="12364" y="58"/>
                    <a:pt x="9463" y="-197"/>
                    <a:pt x="6884" y="186"/>
                  </a:cubicBezTo>
                  <a:cubicBezTo>
                    <a:pt x="4304" y="568"/>
                    <a:pt x="2048" y="1589"/>
                    <a:pt x="919" y="2567"/>
                  </a:cubicBezTo>
                  <a:cubicBezTo>
                    <a:pt x="-209" y="3545"/>
                    <a:pt x="-209" y="4480"/>
                    <a:pt x="436" y="5075"/>
                  </a:cubicBezTo>
                  <a:cubicBezTo>
                    <a:pt x="1081" y="5671"/>
                    <a:pt x="2370" y="5926"/>
                    <a:pt x="4627" y="5841"/>
                  </a:cubicBezTo>
                  <a:cubicBezTo>
                    <a:pt x="6884" y="5756"/>
                    <a:pt x="10107" y="5331"/>
                    <a:pt x="12203" y="4608"/>
                  </a:cubicBezTo>
                  <a:cubicBezTo>
                    <a:pt x="14298" y="3885"/>
                    <a:pt x="15266" y="2864"/>
                    <a:pt x="15749" y="2142"/>
                  </a:cubicBezTo>
                  <a:cubicBezTo>
                    <a:pt x="16233" y="1419"/>
                    <a:pt x="16233" y="994"/>
                    <a:pt x="16394" y="1036"/>
                  </a:cubicBezTo>
                  <a:cubicBezTo>
                    <a:pt x="16555" y="1079"/>
                    <a:pt x="16878" y="1589"/>
                    <a:pt x="17522" y="2992"/>
                  </a:cubicBezTo>
                  <a:cubicBezTo>
                    <a:pt x="18167" y="4395"/>
                    <a:pt x="19134" y="6691"/>
                    <a:pt x="19940" y="9412"/>
                  </a:cubicBezTo>
                  <a:cubicBezTo>
                    <a:pt x="20746" y="12134"/>
                    <a:pt x="21391" y="15280"/>
                    <a:pt x="20907" y="17321"/>
                  </a:cubicBezTo>
                  <a:cubicBezTo>
                    <a:pt x="20424" y="19362"/>
                    <a:pt x="18812" y="20297"/>
                    <a:pt x="17039" y="20808"/>
                  </a:cubicBezTo>
                  <a:cubicBezTo>
                    <a:pt x="15266" y="21318"/>
                    <a:pt x="13331" y="21403"/>
                    <a:pt x="11075" y="20893"/>
                  </a:cubicBezTo>
                  <a:cubicBezTo>
                    <a:pt x="8818" y="20383"/>
                    <a:pt x="6239" y="19277"/>
                    <a:pt x="4949" y="18044"/>
                  </a:cubicBezTo>
                  <a:cubicBezTo>
                    <a:pt x="3660" y="16811"/>
                    <a:pt x="3660" y="15450"/>
                    <a:pt x="3660" y="14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7" name="Line"/>
            <p:cNvSpPr/>
            <p:nvPr/>
          </p:nvSpPr>
          <p:spPr>
            <a:xfrm>
              <a:off x="1119358" y="2129723"/>
              <a:ext cx="145671" cy="214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2" fill="norm" stroke="1" extrusionOk="0">
                  <a:moveTo>
                    <a:pt x="0" y="3812"/>
                  </a:moveTo>
                  <a:cubicBezTo>
                    <a:pt x="1137" y="2795"/>
                    <a:pt x="2274" y="1779"/>
                    <a:pt x="3789" y="1652"/>
                  </a:cubicBezTo>
                  <a:cubicBezTo>
                    <a:pt x="5305" y="1525"/>
                    <a:pt x="7200" y="2287"/>
                    <a:pt x="9284" y="5209"/>
                  </a:cubicBezTo>
                  <a:cubicBezTo>
                    <a:pt x="11368" y="8132"/>
                    <a:pt x="13642" y="13214"/>
                    <a:pt x="14779" y="16391"/>
                  </a:cubicBezTo>
                  <a:cubicBezTo>
                    <a:pt x="15916" y="19567"/>
                    <a:pt x="15916" y="20838"/>
                    <a:pt x="14968" y="21219"/>
                  </a:cubicBezTo>
                  <a:cubicBezTo>
                    <a:pt x="14021" y="21600"/>
                    <a:pt x="12126" y="21092"/>
                    <a:pt x="10989" y="18551"/>
                  </a:cubicBezTo>
                  <a:cubicBezTo>
                    <a:pt x="9853" y="16009"/>
                    <a:pt x="9474" y="11435"/>
                    <a:pt x="11368" y="8005"/>
                  </a:cubicBezTo>
                  <a:cubicBezTo>
                    <a:pt x="13263" y="4574"/>
                    <a:pt x="17432" y="228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8" name="Line"/>
            <p:cNvSpPr/>
            <p:nvPr/>
          </p:nvSpPr>
          <p:spPr>
            <a:xfrm>
              <a:off x="1279050" y="2107525"/>
              <a:ext cx="341777" cy="243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0" h="21185" fill="norm" stroke="1" extrusionOk="0">
                  <a:moveTo>
                    <a:pt x="82" y="3270"/>
                  </a:moveTo>
                  <a:cubicBezTo>
                    <a:pt x="240" y="4383"/>
                    <a:pt x="399" y="5497"/>
                    <a:pt x="876" y="6276"/>
                  </a:cubicBezTo>
                  <a:cubicBezTo>
                    <a:pt x="1352" y="7055"/>
                    <a:pt x="2146" y="7501"/>
                    <a:pt x="2940" y="6944"/>
                  </a:cubicBezTo>
                  <a:cubicBezTo>
                    <a:pt x="3735" y="6387"/>
                    <a:pt x="4529" y="4829"/>
                    <a:pt x="5005" y="3381"/>
                  </a:cubicBezTo>
                  <a:cubicBezTo>
                    <a:pt x="5482" y="1934"/>
                    <a:pt x="5640" y="598"/>
                    <a:pt x="5323" y="152"/>
                  </a:cubicBezTo>
                  <a:cubicBezTo>
                    <a:pt x="5005" y="-293"/>
                    <a:pt x="4211" y="152"/>
                    <a:pt x="3179" y="2602"/>
                  </a:cubicBezTo>
                  <a:cubicBezTo>
                    <a:pt x="2146" y="5051"/>
                    <a:pt x="876" y="9505"/>
                    <a:pt x="320" y="12400"/>
                  </a:cubicBezTo>
                  <a:cubicBezTo>
                    <a:pt x="-236" y="15295"/>
                    <a:pt x="-77" y="16631"/>
                    <a:pt x="876" y="17633"/>
                  </a:cubicBezTo>
                  <a:cubicBezTo>
                    <a:pt x="1829" y="18635"/>
                    <a:pt x="3576" y="19303"/>
                    <a:pt x="5482" y="17744"/>
                  </a:cubicBezTo>
                  <a:cubicBezTo>
                    <a:pt x="7388" y="16185"/>
                    <a:pt x="9452" y="12400"/>
                    <a:pt x="10564" y="9839"/>
                  </a:cubicBezTo>
                  <a:cubicBezTo>
                    <a:pt x="11676" y="7278"/>
                    <a:pt x="11835" y="5942"/>
                    <a:pt x="11676" y="4495"/>
                  </a:cubicBezTo>
                  <a:cubicBezTo>
                    <a:pt x="11517" y="3047"/>
                    <a:pt x="11040" y="1488"/>
                    <a:pt x="10882" y="1266"/>
                  </a:cubicBezTo>
                  <a:cubicBezTo>
                    <a:pt x="10723" y="1043"/>
                    <a:pt x="10882" y="2156"/>
                    <a:pt x="11279" y="4829"/>
                  </a:cubicBezTo>
                  <a:cubicBezTo>
                    <a:pt x="11676" y="7501"/>
                    <a:pt x="12311" y="11732"/>
                    <a:pt x="12549" y="14404"/>
                  </a:cubicBezTo>
                  <a:cubicBezTo>
                    <a:pt x="12788" y="17076"/>
                    <a:pt x="12629" y="18189"/>
                    <a:pt x="12073" y="18969"/>
                  </a:cubicBezTo>
                  <a:cubicBezTo>
                    <a:pt x="11517" y="19748"/>
                    <a:pt x="10564" y="20194"/>
                    <a:pt x="10246" y="19860"/>
                  </a:cubicBezTo>
                  <a:cubicBezTo>
                    <a:pt x="9929" y="19526"/>
                    <a:pt x="10246" y="18412"/>
                    <a:pt x="11517" y="16074"/>
                  </a:cubicBezTo>
                  <a:cubicBezTo>
                    <a:pt x="12788" y="13736"/>
                    <a:pt x="15011" y="10173"/>
                    <a:pt x="16361" y="7835"/>
                  </a:cubicBezTo>
                  <a:cubicBezTo>
                    <a:pt x="17711" y="5497"/>
                    <a:pt x="18188" y="4383"/>
                    <a:pt x="18505" y="3270"/>
                  </a:cubicBezTo>
                  <a:cubicBezTo>
                    <a:pt x="18823" y="2156"/>
                    <a:pt x="18982" y="1043"/>
                    <a:pt x="18664" y="932"/>
                  </a:cubicBezTo>
                  <a:cubicBezTo>
                    <a:pt x="18346" y="820"/>
                    <a:pt x="17552" y="1711"/>
                    <a:pt x="17076" y="2936"/>
                  </a:cubicBezTo>
                  <a:cubicBezTo>
                    <a:pt x="16599" y="4161"/>
                    <a:pt x="16440" y="5719"/>
                    <a:pt x="16917" y="7501"/>
                  </a:cubicBezTo>
                  <a:cubicBezTo>
                    <a:pt x="17393" y="9282"/>
                    <a:pt x="18505" y="11286"/>
                    <a:pt x="19299" y="12734"/>
                  </a:cubicBezTo>
                  <a:cubicBezTo>
                    <a:pt x="20093" y="14181"/>
                    <a:pt x="20570" y="15072"/>
                    <a:pt x="20888" y="16074"/>
                  </a:cubicBezTo>
                  <a:cubicBezTo>
                    <a:pt x="21205" y="17076"/>
                    <a:pt x="21364" y="18189"/>
                    <a:pt x="21126" y="19080"/>
                  </a:cubicBezTo>
                  <a:cubicBezTo>
                    <a:pt x="20888" y="19971"/>
                    <a:pt x="20252" y="20639"/>
                    <a:pt x="19458" y="20973"/>
                  </a:cubicBezTo>
                  <a:cubicBezTo>
                    <a:pt x="18664" y="21307"/>
                    <a:pt x="17711" y="21307"/>
                    <a:pt x="16917" y="20528"/>
                  </a:cubicBezTo>
                  <a:cubicBezTo>
                    <a:pt x="16123" y="19748"/>
                    <a:pt x="15488" y="18189"/>
                    <a:pt x="14852" y="166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09" name="Line"/>
            <p:cNvSpPr/>
            <p:nvPr/>
          </p:nvSpPr>
          <p:spPr>
            <a:xfrm>
              <a:off x="1640703" y="2081436"/>
              <a:ext cx="84336" cy="2438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6" fill="norm" stroke="1" extrusionOk="0">
                  <a:moveTo>
                    <a:pt x="0" y="10220"/>
                  </a:moveTo>
                  <a:cubicBezTo>
                    <a:pt x="2618" y="10888"/>
                    <a:pt x="5236" y="11556"/>
                    <a:pt x="6873" y="12558"/>
                  </a:cubicBezTo>
                  <a:cubicBezTo>
                    <a:pt x="8509" y="13560"/>
                    <a:pt x="9164" y="14896"/>
                    <a:pt x="9491" y="16789"/>
                  </a:cubicBezTo>
                  <a:cubicBezTo>
                    <a:pt x="9818" y="18682"/>
                    <a:pt x="9818" y="21131"/>
                    <a:pt x="9164" y="21243"/>
                  </a:cubicBezTo>
                  <a:cubicBezTo>
                    <a:pt x="8509" y="21354"/>
                    <a:pt x="7200" y="19127"/>
                    <a:pt x="6545" y="16121"/>
                  </a:cubicBezTo>
                  <a:cubicBezTo>
                    <a:pt x="5891" y="13115"/>
                    <a:pt x="5891" y="9329"/>
                    <a:pt x="6218" y="6434"/>
                  </a:cubicBezTo>
                  <a:cubicBezTo>
                    <a:pt x="6545" y="3540"/>
                    <a:pt x="7200" y="1535"/>
                    <a:pt x="9818" y="645"/>
                  </a:cubicBezTo>
                  <a:cubicBezTo>
                    <a:pt x="12436" y="-246"/>
                    <a:pt x="17018" y="-23"/>
                    <a:pt x="21600" y="1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0" name="Line"/>
            <p:cNvSpPr/>
            <p:nvPr/>
          </p:nvSpPr>
          <p:spPr>
            <a:xfrm>
              <a:off x="1736911" y="2137390"/>
              <a:ext cx="137526" cy="175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92" h="21460" fill="norm" stroke="1" extrusionOk="0">
                  <a:moveTo>
                    <a:pt x="9608" y="0"/>
                  </a:moveTo>
                  <a:cubicBezTo>
                    <a:pt x="6576" y="3130"/>
                    <a:pt x="3544" y="6261"/>
                    <a:pt x="1839" y="9391"/>
                  </a:cubicBezTo>
                  <a:cubicBezTo>
                    <a:pt x="134" y="12522"/>
                    <a:pt x="-245" y="15652"/>
                    <a:pt x="134" y="17843"/>
                  </a:cubicBezTo>
                  <a:cubicBezTo>
                    <a:pt x="513" y="20035"/>
                    <a:pt x="1650" y="21287"/>
                    <a:pt x="5060" y="21443"/>
                  </a:cubicBezTo>
                  <a:cubicBezTo>
                    <a:pt x="8471" y="21600"/>
                    <a:pt x="14155" y="20661"/>
                    <a:pt x="17376" y="19252"/>
                  </a:cubicBezTo>
                  <a:cubicBezTo>
                    <a:pt x="20597" y="17843"/>
                    <a:pt x="21355" y="15965"/>
                    <a:pt x="19081" y="13461"/>
                  </a:cubicBezTo>
                  <a:cubicBezTo>
                    <a:pt x="16808" y="10957"/>
                    <a:pt x="11502" y="7826"/>
                    <a:pt x="6197" y="46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1" name="Line"/>
            <p:cNvSpPr/>
            <p:nvPr/>
          </p:nvSpPr>
          <p:spPr>
            <a:xfrm>
              <a:off x="1931982" y="2088697"/>
              <a:ext cx="168732" cy="225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370" fill="norm" stroke="1" extrusionOk="0">
                  <a:moveTo>
                    <a:pt x="975" y="983"/>
                  </a:moveTo>
                  <a:cubicBezTo>
                    <a:pt x="330" y="7294"/>
                    <a:pt x="-315" y="13604"/>
                    <a:pt x="169" y="13846"/>
                  </a:cubicBezTo>
                  <a:cubicBezTo>
                    <a:pt x="652" y="14089"/>
                    <a:pt x="2264" y="8264"/>
                    <a:pt x="3554" y="4867"/>
                  </a:cubicBezTo>
                  <a:cubicBezTo>
                    <a:pt x="4843" y="1469"/>
                    <a:pt x="5810" y="498"/>
                    <a:pt x="7100" y="134"/>
                  </a:cubicBezTo>
                  <a:cubicBezTo>
                    <a:pt x="8389" y="-230"/>
                    <a:pt x="10001" y="13"/>
                    <a:pt x="12258" y="2561"/>
                  </a:cubicBezTo>
                  <a:cubicBezTo>
                    <a:pt x="14515" y="5109"/>
                    <a:pt x="17416" y="9963"/>
                    <a:pt x="19028" y="13482"/>
                  </a:cubicBezTo>
                  <a:cubicBezTo>
                    <a:pt x="20640" y="17001"/>
                    <a:pt x="20963" y="19186"/>
                    <a:pt x="21285" y="213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2" name="Line"/>
            <p:cNvSpPr/>
            <p:nvPr/>
          </p:nvSpPr>
          <p:spPr>
            <a:xfrm>
              <a:off x="582679" y="2505398"/>
              <a:ext cx="117302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506" y="19680"/>
                    <a:pt x="3012" y="17760"/>
                    <a:pt x="4729" y="15600"/>
                  </a:cubicBezTo>
                  <a:cubicBezTo>
                    <a:pt x="6447" y="13440"/>
                    <a:pt x="8376" y="11040"/>
                    <a:pt x="10259" y="9840"/>
                  </a:cubicBezTo>
                  <a:cubicBezTo>
                    <a:pt x="12141" y="8640"/>
                    <a:pt x="13976" y="8640"/>
                    <a:pt x="15741" y="7680"/>
                  </a:cubicBezTo>
                  <a:cubicBezTo>
                    <a:pt x="17506" y="6720"/>
                    <a:pt x="19200" y="4800"/>
                    <a:pt x="20165" y="3360"/>
                  </a:cubicBezTo>
                  <a:cubicBezTo>
                    <a:pt x="21129" y="1920"/>
                    <a:pt x="21365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3" name="Line"/>
            <p:cNvSpPr/>
            <p:nvPr/>
          </p:nvSpPr>
          <p:spPr>
            <a:xfrm>
              <a:off x="958354" y="2597400"/>
              <a:ext cx="705351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26" y="18327"/>
                    <a:pt x="4852" y="15055"/>
                    <a:pt x="7591" y="11782"/>
                  </a:cubicBezTo>
                  <a:cubicBezTo>
                    <a:pt x="10330" y="8509"/>
                    <a:pt x="13383" y="5236"/>
                    <a:pt x="15770" y="3273"/>
                  </a:cubicBezTo>
                  <a:cubicBezTo>
                    <a:pt x="18157" y="1309"/>
                    <a:pt x="19878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4" name="Line"/>
            <p:cNvSpPr/>
            <p:nvPr/>
          </p:nvSpPr>
          <p:spPr>
            <a:xfrm>
              <a:off x="2323052" y="895972"/>
              <a:ext cx="1465829" cy="13870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91" fill="norm" stroke="1" extrusionOk="0">
                  <a:moveTo>
                    <a:pt x="0" y="21591"/>
                  </a:moveTo>
                  <a:cubicBezTo>
                    <a:pt x="488" y="20875"/>
                    <a:pt x="977" y="20159"/>
                    <a:pt x="1784" y="19204"/>
                  </a:cubicBezTo>
                  <a:cubicBezTo>
                    <a:pt x="2592" y="18250"/>
                    <a:pt x="3719" y="17056"/>
                    <a:pt x="4790" y="15922"/>
                  </a:cubicBezTo>
                  <a:cubicBezTo>
                    <a:pt x="5860" y="14789"/>
                    <a:pt x="6874" y="13715"/>
                    <a:pt x="7926" y="12661"/>
                  </a:cubicBezTo>
                  <a:cubicBezTo>
                    <a:pt x="8978" y="11606"/>
                    <a:pt x="10067" y="10572"/>
                    <a:pt x="11194" y="9478"/>
                  </a:cubicBezTo>
                  <a:cubicBezTo>
                    <a:pt x="12321" y="8384"/>
                    <a:pt x="13486" y="7231"/>
                    <a:pt x="14594" y="6157"/>
                  </a:cubicBezTo>
                  <a:cubicBezTo>
                    <a:pt x="15702" y="5083"/>
                    <a:pt x="16754" y="4088"/>
                    <a:pt x="17637" y="3352"/>
                  </a:cubicBezTo>
                  <a:cubicBezTo>
                    <a:pt x="18520" y="2616"/>
                    <a:pt x="19233" y="2139"/>
                    <a:pt x="19703" y="1821"/>
                  </a:cubicBezTo>
                  <a:cubicBezTo>
                    <a:pt x="20173" y="1503"/>
                    <a:pt x="20398" y="1343"/>
                    <a:pt x="20435" y="1204"/>
                  </a:cubicBezTo>
                  <a:cubicBezTo>
                    <a:pt x="20473" y="1065"/>
                    <a:pt x="20323" y="946"/>
                    <a:pt x="19872" y="767"/>
                  </a:cubicBezTo>
                  <a:cubicBezTo>
                    <a:pt x="19421" y="588"/>
                    <a:pt x="18670" y="349"/>
                    <a:pt x="18200" y="230"/>
                  </a:cubicBezTo>
                  <a:cubicBezTo>
                    <a:pt x="17731" y="110"/>
                    <a:pt x="17543" y="110"/>
                    <a:pt x="17543" y="90"/>
                  </a:cubicBezTo>
                  <a:cubicBezTo>
                    <a:pt x="17543" y="71"/>
                    <a:pt x="17731" y="31"/>
                    <a:pt x="18257" y="11"/>
                  </a:cubicBezTo>
                  <a:cubicBezTo>
                    <a:pt x="18783" y="-9"/>
                    <a:pt x="19647" y="-9"/>
                    <a:pt x="20248" y="90"/>
                  </a:cubicBezTo>
                  <a:cubicBezTo>
                    <a:pt x="20849" y="190"/>
                    <a:pt x="21187" y="389"/>
                    <a:pt x="21375" y="687"/>
                  </a:cubicBezTo>
                  <a:cubicBezTo>
                    <a:pt x="21562" y="985"/>
                    <a:pt x="21600" y="1383"/>
                    <a:pt x="21469" y="2000"/>
                  </a:cubicBezTo>
                  <a:cubicBezTo>
                    <a:pt x="21337" y="2616"/>
                    <a:pt x="21037" y="3452"/>
                    <a:pt x="20736" y="4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5" name="Line"/>
            <p:cNvSpPr/>
            <p:nvPr/>
          </p:nvSpPr>
          <p:spPr>
            <a:xfrm>
              <a:off x="3971423" y="501798"/>
              <a:ext cx="253006" cy="537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9" fill="norm" stroke="1" extrusionOk="0">
                  <a:moveTo>
                    <a:pt x="0" y="2252"/>
                  </a:moveTo>
                  <a:cubicBezTo>
                    <a:pt x="3273" y="1843"/>
                    <a:pt x="6545" y="1433"/>
                    <a:pt x="8509" y="973"/>
                  </a:cubicBezTo>
                  <a:cubicBezTo>
                    <a:pt x="10473" y="512"/>
                    <a:pt x="11127" y="0"/>
                    <a:pt x="11127" y="0"/>
                  </a:cubicBezTo>
                  <a:cubicBezTo>
                    <a:pt x="11127" y="0"/>
                    <a:pt x="10473" y="512"/>
                    <a:pt x="10364" y="1689"/>
                  </a:cubicBezTo>
                  <a:cubicBezTo>
                    <a:pt x="10255" y="2866"/>
                    <a:pt x="10691" y="4709"/>
                    <a:pt x="11236" y="7319"/>
                  </a:cubicBezTo>
                  <a:cubicBezTo>
                    <a:pt x="11782" y="9930"/>
                    <a:pt x="12436" y="13308"/>
                    <a:pt x="12436" y="15611"/>
                  </a:cubicBezTo>
                  <a:cubicBezTo>
                    <a:pt x="12436" y="17915"/>
                    <a:pt x="11782" y="19143"/>
                    <a:pt x="11018" y="19962"/>
                  </a:cubicBezTo>
                  <a:cubicBezTo>
                    <a:pt x="10255" y="20781"/>
                    <a:pt x="9382" y="21191"/>
                    <a:pt x="8400" y="21395"/>
                  </a:cubicBezTo>
                  <a:cubicBezTo>
                    <a:pt x="7418" y="21600"/>
                    <a:pt x="6327" y="21600"/>
                    <a:pt x="5455" y="21395"/>
                  </a:cubicBezTo>
                  <a:cubicBezTo>
                    <a:pt x="4582" y="21191"/>
                    <a:pt x="3927" y="20781"/>
                    <a:pt x="3600" y="20320"/>
                  </a:cubicBezTo>
                  <a:cubicBezTo>
                    <a:pt x="3273" y="19860"/>
                    <a:pt x="3273" y="19348"/>
                    <a:pt x="3818" y="18887"/>
                  </a:cubicBezTo>
                  <a:cubicBezTo>
                    <a:pt x="4364" y="18427"/>
                    <a:pt x="5455" y="18017"/>
                    <a:pt x="7200" y="17864"/>
                  </a:cubicBezTo>
                  <a:cubicBezTo>
                    <a:pt x="8945" y="17710"/>
                    <a:pt x="11345" y="17812"/>
                    <a:pt x="13309" y="18222"/>
                  </a:cubicBezTo>
                  <a:cubicBezTo>
                    <a:pt x="15273" y="18631"/>
                    <a:pt x="16800" y="19348"/>
                    <a:pt x="18109" y="19809"/>
                  </a:cubicBezTo>
                  <a:cubicBezTo>
                    <a:pt x="19418" y="20269"/>
                    <a:pt x="20509" y="20474"/>
                    <a:pt x="21600" y="20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6" name="Line"/>
            <p:cNvSpPr/>
            <p:nvPr/>
          </p:nvSpPr>
          <p:spPr>
            <a:xfrm>
              <a:off x="4262762" y="872361"/>
              <a:ext cx="15335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7" name="Line"/>
            <p:cNvSpPr/>
            <p:nvPr/>
          </p:nvSpPr>
          <p:spPr>
            <a:xfrm>
              <a:off x="4270429" y="780359"/>
              <a:ext cx="7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8" name="Line"/>
            <p:cNvSpPr/>
            <p:nvPr/>
          </p:nvSpPr>
          <p:spPr>
            <a:xfrm>
              <a:off x="4364987" y="754044"/>
              <a:ext cx="127781" cy="274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3" fill="norm" stroke="1" extrusionOk="0">
                  <a:moveTo>
                    <a:pt x="864" y="6202"/>
                  </a:moveTo>
                  <a:cubicBezTo>
                    <a:pt x="1296" y="10562"/>
                    <a:pt x="1728" y="14922"/>
                    <a:pt x="1728" y="17597"/>
                  </a:cubicBezTo>
                  <a:cubicBezTo>
                    <a:pt x="1728" y="20272"/>
                    <a:pt x="1296" y="21263"/>
                    <a:pt x="864" y="21263"/>
                  </a:cubicBezTo>
                  <a:cubicBezTo>
                    <a:pt x="432" y="21263"/>
                    <a:pt x="0" y="20272"/>
                    <a:pt x="0" y="17399"/>
                  </a:cubicBezTo>
                  <a:cubicBezTo>
                    <a:pt x="0" y="14525"/>
                    <a:pt x="432" y="9769"/>
                    <a:pt x="2160" y="6500"/>
                  </a:cubicBezTo>
                  <a:cubicBezTo>
                    <a:pt x="3888" y="3230"/>
                    <a:pt x="6912" y="1446"/>
                    <a:pt x="9504" y="555"/>
                  </a:cubicBezTo>
                  <a:cubicBezTo>
                    <a:pt x="12096" y="-337"/>
                    <a:pt x="14256" y="-337"/>
                    <a:pt x="16200" y="1942"/>
                  </a:cubicBezTo>
                  <a:cubicBezTo>
                    <a:pt x="18144" y="4221"/>
                    <a:pt x="19872" y="8779"/>
                    <a:pt x="20736" y="11553"/>
                  </a:cubicBezTo>
                  <a:cubicBezTo>
                    <a:pt x="21600" y="14327"/>
                    <a:pt x="21600" y="15318"/>
                    <a:pt x="21600" y="16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19" name="Line"/>
            <p:cNvSpPr/>
            <p:nvPr/>
          </p:nvSpPr>
          <p:spPr>
            <a:xfrm>
              <a:off x="4543427" y="778724"/>
              <a:ext cx="164013" cy="222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3" h="20892" fill="norm" stroke="1" extrusionOk="0">
                  <a:moveTo>
                    <a:pt x="3330" y="7354"/>
                  </a:moveTo>
                  <a:cubicBezTo>
                    <a:pt x="4967" y="6874"/>
                    <a:pt x="6603" y="6394"/>
                    <a:pt x="8239" y="6034"/>
                  </a:cubicBezTo>
                  <a:cubicBezTo>
                    <a:pt x="9876" y="5674"/>
                    <a:pt x="11512" y="5434"/>
                    <a:pt x="12658" y="4474"/>
                  </a:cubicBezTo>
                  <a:cubicBezTo>
                    <a:pt x="13803" y="3514"/>
                    <a:pt x="14458" y="1834"/>
                    <a:pt x="13967" y="874"/>
                  </a:cubicBezTo>
                  <a:cubicBezTo>
                    <a:pt x="13476" y="-86"/>
                    <a:pt x="11839" y="-326"/>
                    <a:pt x="9548" y="514"/>
                  </a:cubicBezTo>
                  <a:cubicBezTo>
                    <a:pt x="7258" y="1354"/>
                    <a:pt x="4312" y="3274"/>
                    <a:pt x="2348" y="5914"/>
                  </a:cubicBezTo>
                  <a:cubicBezTo>
                    <a:pt x="385" y="8554"/>
                    <a:pt x="-597" y="11914"/>
                    <a:pt x="385" y="14674"/>
                  </a:cubicBezTo>
                  <a:cubicBezTo>
                    <a:pt x="1367" y="17434"/>
                    <a:pt x="4312" y="19594"/>
                    <a:pt x="8076" y="20434"/>
                  </a:cubicBezTo>
                  <a:cubicBezTo>
                    <a:pt x="11839" y="21274"/>
                    <a:pt x="16421" y="20794"/>
                    <a:pt x="21003" y="203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0" name="Line"/>
            <p:cNvSpPr/>
            <p:nvPr/>
          </p:nvSpPr>
          <p:spPr>
            <a:xfrm>
              <a:off x="4698304" y="815962"/>
              <a:ext cx="147139" cy="194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2" h="21339" fill="norm" stroke="1" extrusionOk="0">
                  <a:moveTo>
                    <a:pt x="15856" y="300"/>
                  </a:moveTo>
                  <a:cubicBezTo>
                    <a:pt x="13994" y="20"/>
                    <a:pt x="12132" y="-261"/>
                    <a:pt x="9711" y="440"/>
                  </a:cubicBezTo>
                  <a:cubicBezTo>
                    <a:pt x="7290" y="1142"/>
                    <a:pt x="4311" y="2825"/>
                    <a:pt x="2449" y="5349"/>
                  </a:cubicBezTo>
                  <a:cubicBezTo>
                    <a:pt x="587" y="7874"/>
                    <a:pt x="-158" y="11240"/>
                    <a:pt x="28" y="13484"/>
                  </a:cubicBezTo>
                  <a:cubicBezTo>
                    <a:pt x="214" y="15729"/>
                    <a:pt x="1332" y="16851"/>
                    <a:pt x="3566" y="16851"/>
                  </a:cubicBezTo>
                  <a:cubicBezTo>
                    <a:pt x="5801" y="16851"/>
                    <a:pt x="9152" y="15729"/>
                    <a:pt x="11573" y="13905"/>
                  </a:cubicBezTo>
                  <a:cubicBezTo>
                    <a:pt x="13994" y="12082"/>
                    <a:pt x="15483" y="9557"/>
                    <a:pt x="16228" y="9277"/>
                  </a:cubicBezTo>
                  <a:cubicBezTo>
                    <a:pt x="16973" y="8996"/>
                    <a:pt x="16973" y="10960"/>
                    <a:pt x="17718" y="13344"/>
                  </a:cubicBezTo>
                  <a:cubicBezTo>
                    <a:pt x="18463" y="15729"/>
                    <a:pt x="19952" y="18534"/>
                    <a:pt x="21442" y="21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1" name="Line"/>
            <p:cNvSpPr/>
            <p:nvPr/>
          </p:nvSpPr>
          <p:spPr>
            <a:xfrm>
              <a:off x="4868443" y="734358"/>
              <a:ext cx="237672" cy="3386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0" fill="norm" stroke="1" extrusionOk="0">
                  <a:moveTo>
                    <a:pt x="0" y="5803"/>
                  </a:moveTo>
                  <a:cubicBezTo>
                    <a:pt x="2323" y="6287"/>
                    <a:pt x="4645" y="6770"/>
                    <a:pt x="6852" y="8624"/>
                  </a:cubicBezTo>
                  <a:cubicBezTo>
                    <a:pt x="9058" y="10478"/>
                    <a:pt x="11148" y="13701"/>
                    <a:pt x="11497" y="16119"/>
                  </a:cubicBezTo>
                  <a:cubicBezTo>
                    <a:pt x="11845" y="18537"/>
                    <a:pt x="10452" y="20149"/>
                    <a:pt x="9174" y="20875"/>
                  </a:cubicBezTo>
                  <a:cubicBezTo>
                    <a:pt x="7897" y="21600"/>
                    <a:pt x="6735" y="21439"/>
                    <a:pt x="6039" y="20875"/>
                  </a:cubicBezTo>
                  <a:cubicBezTo>
                    <a:pt x="5342" y="20310"/>
                    <a:pt x="5110" y="19343"/>
                    <a:pt x="6503" y="16361"/>
                  </a:cubicBezTo>
                  <a:cubicBezTo>
                    <a:pt x="7897" y="13379"/>
                    <a:pt x="10916" y="8382"/>
                    <a:pt x="13703" y="5319"/>
                  </a:cubicBezTo>
                  <a:cubicBezTo>
                    <a:pt x="16490" y="2257"/>
                    <a:pt x="19045" y="112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2" name="Line"/>
            <p:cNvSpPr/>
            <p:nvPr/>
          </p:nvSpPr>
          <p:spPr>
            <a:xfrm>
              <a:off x="5568681" y="521741"/>
              <a:ext cx="173782" cy="490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0" fill="norm" stroke="1" extrusionOk="0">
                  <a:moveTo>
                    <a:pt x="4447" y="5560"/>
                  </a:moveTo>
                  <a:cubicBezTo>
                    <a:pt x="4129" y="9105"/>
                    <a:pt x="3812" y="12649"/>
                    <a:pt x="3653" y="14754"/>
                  </a:cubicBezTo>
                  <a:cubicBezTo>
                    <a:pt x="3494" y="16859"/>
                    <a:pt x="3494" y="17523"/>
                    <a:pt x="3018" y="18520"/>
                  </a:cubicBezTo>
                  <a:cubicBezTo>
                    <a:pt x="2541" y="19517"/>
                    <a:pt x="1588" y="20846"/>
                    <a:pt x="953" y="21179"/>
                  </a:cubicBezTo>
                  <a:cubicBezTo>
                    <a:pt x="318" y="21511"/>
                    <a:pt x="0" y="20846"/>
                    <a:pt x="0" y="18797"/>
                  </a:cubicBezTo>
                  <a:cubicBezTo>
                    <a:pt x="0" y="16748"/>
                    <a:pt x="318" y="13314"/>
                    <a:pt x="1747" y="10157"/>
                  </a:cubicBezTo>
                  <a:cubicBezTo>
                    <a:pt x="3176" y="7000"/>
                    <a:pt x="5718" y="4120"/>
                    <a:pt x="7624" y="2459"/>
                  </a:cubicBezTo>
                  <a:cubicBezTo>
                    <a:pt x="9529" y="797"/>
                    <a:pt x="10800" y="354"/>
                    <a:pt x="12229" y="133"/>
                  </a:cubicBezTo>
                  <a:cubicBezTo>
                    <a:pt x="13659" y="-89"/>
                    <a:pt x="15247" y="-89"/>
                    <a:pt x="16994" y="576"/>
                  </a:cubicBezTo>
                  <a:cubicBezTo>
                    <a:pt x="18741" y="1240"/>
                    <a:pt x="20647" y="2569"/>
                    <a:pt x="20965" y="4120"/>
                  </a:cubicBezTo>
                  <a:cubicBezTo>
                    <a:pt x="21282" y="5671"/>
                    <a:pt x="20012" y="7443"/>
                    <a:pt x="16994" y="8828"/>
                  </a:cubicBezTo>
                  <a:cubicBezTo>
                    <a:pt x="13976" y="10213"/>
                    <a:pt x="9212" y="11209"/>
                    <a:pt x="6035" y="11708"/>
                  </a:cubicBezTo>
                  <a:cubicBezTo>
                    <a:pt x="2859" y="12206"/>
                    <a:pt x="1271" y="12206"/>
                    <a:pt x="1112" y="12428"/>
                  </a:cubicBezTo>
                  <a:cubicBezTo>
                    <a:pt x="953" y="12649"/>
                    <a:pt x="2224" y="13093"/>
                    <a:pt x="4924" y="13923"/>
                  </a:cubicBezTo>
                  <a:cubicBezTo>
                    <a:pt x="7624" y="14754"/>
                    <a:pt x="11753" y="15973"/>
                    <a:pt x="14771" y="17191"/>
                  </a:cubicBezTo>
                  <a:cubicBezTo>
                    <a:pt x="17788" y="18409"/>
                    <a:pt x="19694" y="19628"/>
                    <a:pt x="21600" y="208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3" name="Line"/>
            <p:cNvSpPr/>
            <p:nvPr/>
          </p:nvSpPr>
          <p:spPr>
            <a:xfrm>
              <a:off x="5788464" y="793264"/>
              <a:ext cx="244825" cy="4554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5" h="21268" fill="norm" stroke="1" extrusionOk="0">
                  <a:moveTo>
                    <a:pt x="0" y="4768"/>
                  </a:moveTo>
                  <a:cubicBezTo>
                    <a:pt x="2700" y="3694"/>
                    <a:pt x="5400" y="2620"/>
                    <a:pt x="6750" y="1784"/>
                  </a:cubicBezTo>
                  <a:cubicBezTo>
                    <a:pt x="8100" y="949"/>
                    <a:pt x="8100" y="352"/>
                    <a:pt x="7537" y="114"/>
                  </a:cubicBezTo>
                  <a:cubicBezTo>
                    <a:pt x="6975" y="-125"/>
                    <a:pt x="5850" y="-6"/>
                    <a:pt x="4725" y="651"/>
                  </a:cubicBezTo>
                  <a:cubicBezTo>
                    <a:pt x="3600" y="1307"/>
                    <a:pt x="2475" y="2500"/>
                    <a:pt x="2025" y="3694"/>
                  </a:cubicBezTo>
                  <a:cubicBezTo>
                    <a:pt x="1575" y="4887"/>
                    <a:pt x="1800" y="6081"/>
                    <a:pt x="3488" y="6856"/>
                  </a:cubicBezTo>
                  <a:cubicBezTo>
                    <a:pt x="5175" y="7632"/>
                    <a:pt x="8325" y="7990"/>
                    <a:pt x="11138" y="7453"/>
                  </a:cubicBezTo>
                  <a:cubicBezTo>
                    <a:pt x="13950" y="6916"/>
                    <a:pt x="16425" y="5484"/>
                    <a:pt x="17888" y="4469"/>
                  </a:cubicBezTo>
                  <a:cubicBezTo>
                    <a:pt x="19350" y="3455"/>
                    <a:pt x="19800" y="2858"/>
                    <a:pt x="19800" y="2262"/>
                  </a:cubicBezTo>
                  <a:cubicBezTo>
                    <a:pt x="19800" y="1665"/>
                    <a:pt x="19350" y="1068"/>
                    <a:pt x="17888" y="1009"/>
                  </a:cubicBezTo>
                  <a:cubicBezTo>
                    <a:pt x="16425" y="949"/>
                    <a:pt x="13950" y="1426"/>
                    <a:pt x="12375" y="2262"/>
                  </a:cubicBezTo>
                  <a:cubicBezTo>
                    <a:pt x="10800" y="3097"/>
                    <a:pt x="10125" y="4290"/>
                    <a:pt x="10238" y="5066"/>
                  </a:cubicBezTo>
                  <a:cubicBezTo>
                    <a:pt x="10350" y="5842"/>
                    <a:pt x="11250" y="6200"/>
                    <a:pt x="12262" y="6439"/>
                  </a:cubicBezTo>
                  <a:cubicBezTo>
                    <a:pt x="13275" y="6677"/>
                    <a:pt x="14400" y="6797"/>
                    <a:pt x="15413" y="6677"/>
                  </a:cubicBezTo>
                  <a:cubicBezTo>
                    <a:pt x="16425" y="6558"/>
                    <a:pt x="17325" y="6200"/>
                    <a:pt x="18225" y="5782"/>
                  </a:cubicBezTo>
                  <a:cubicBezTo>
                    <a:pt x="19125" y="5365"/>
                    <a:pt x="20025" y="4887"/>
                    <a:pt x="20475" y="5185"/>
                  </a:cubicBezTo>
                  <a:cubicBezTo>
                    <a:pt x="20925" y="5484"/>
                    <a:pt x="20925" y="6558"/>
                    <a:pt x="21038" y="8587"/>
                  </a:cubicBezTo>
                  <a:cubicBezTo>
                    <a:pt x="21150" y="10615"/>
                    <a:pt x="21375" y="13599"/>
                    <a:pt x="21488" y="15627"/>
                  </a:cubicBezTo>
                  <a:cubicBezTo>
                    <a:pt x="21600" y="17656"/>
                    <a:pt x="21600" y="18730"/>
                    <a:pt x="21263" y="19506"/>
                  </a:cubicBezTo>
                  <a:cubicBezTo>
                    <a:pt x="20925" y="20282"/>
                    <a:pt x="20250" y="20759"/>
                    <a:pt x="19350" y="21057"/>
                  </a:cubicBezTo>
                  <a:cubicBezTo>
                    <a:pt x="18450" y="21356"/>
                    <a:pt x="17325" y="21475"/>
                    <a:pt x="15863" y="20461"/>
                  </a:cubicBezTo>
                  <a:cubicBezTo>
                    <a:pt x="14400" y="19446"/>
                    <a:pt x="12600" y="17298"/>
                    <a:pt x="10800" y="151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4" name="Line"/>
            <p:cNvSpPr/>
            <p:nvPr/>
          </p:nvSpPr>
          <p:spPr>
            <a:xfrm>
              <a:off x="6033802" y="716602"/>
              <a:ext cx="531525" cy="253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203" fill="norm" stroke="1" extrusionOk="0">
                  <a:moveTo>
                    <a:pt x="0" y="6619"/>
                  </a:moveTo>
                  <a:cubicBezTo>
                    <a:pt x="517" y="5977"/>
                    <a:pt x="1034" y="5335"/>
                    <a:pt x="1705" y="5549"/>
                  </a:cubicBezTo>
                  <a:cubicBezTo>
                    <a:pt x="2377" y="5763"/>
                    <a:pt x="3204" y="6832"/>
                    <a:pt x="3721" y="9292"/>
                  </a:cubicBezTo>
                  <a:cubicBezTo>
                    <a:pt x="4237" y="11751"/>
                    <a:pt x="4444" y="15601"/>
                    <a:pt x="4341" y="17953"/>
                  </a:cubicBezTo>
                  <a:cubicBezTo>
                    <a:pt x="4237" y="20306"/>
                    <a:pt x="3824" y="21161"/>
                    <a:pt x="3411" y="21161"/>
                  </a:cubicBezTo>
                  <a:cubicBezTo>
                    <a:pt x="2997" y="21161"/>
                    <a:pt x="2584" y="20306"/>
                    <a:pt x="2480" y="18702"/>
                  </a:cubicBezTo>
                  <a:cubicBezTo>
                    <a:pt x="2377" y="17098"/>
                    <a:pt x="2584" y="14745"/>
                    <a:pt x="3152" y="12714"/>
                  </a:cubicBezTo>
                  <a:cubicBezTo>
                    <a:pt x="3721" y="10682"/>
                    <a:pt x="4651" y="8971"/>
                    <a:pt x="5633" y="8329"/>
                  </a:cubicBezTo>
                  <a:cubicBezTo>
                    <a:pt x="6614" y="7688"/>
                    <a:pt x="7648" y="8116"/>
                    <a:pt x="8423" y="8329"/>
                  </a:cubicBezTo>
                  <a:cubicBezTo>
                    <a:pt x="9198" y="8543"/>
                    <a:pt x="9715" y="8543"/>
                    <a:pt x="10283" y="8116"/>
                  </a:cubicBezTo>
                  <a:cubicBezTo>
                    <a:pt x="10852" y="7688"/>
                    <a:pt x="11472" y="6832"/>
                    <a:pt x="11782" y="5870"/>
                  </a:cubicBezTo>
                  <a:cubicBezTo>
                    <a:pt x="12092" y="4908"/>
                    <a:pt x="12092" y="3838"/>
                    <a:pt x="11833" y="3304"/>
                  </a:cubicBezTo>
                  <a:cubicBezTo>
                    <a:pt x="11575" y="2769"/>
                    <a:pt x="11058" y="2769"/>
                    <a:pt x="10335" y="3625"/>
                  </a:cubicBezTo>
                  <a:cubicBezTo>
                    <a:pt x="9611" y="4480"/>
                    <a:pt x="8681" y="6191"/>
                    <a:pt x="8113" y="8650"/>
                  </a:cubicBezTo>
                  <a:cubicBezTo>
                    <a:pt x="7545" y="11110"/>
                    <a:pt x="7338" y="14318"/>
                    <a:pt x="7441" y="16349"/>
                  </a:cubicBezTo>
                  <a:cubicBezTo>
                    <a:pt x="7545" y="18381"/>
                    <a:pt x="7958" y="19236"/>
                    <a:pt x="8888" y="19343"/>
                  </a:cubicBezTo>
                  <a:cubicBezTo>
                    <a:pt x="9818" y="19450"/>
                    <a:pt x="11265" y="18809"/>
                    <a:pt x="12454" y="16991"/>
                  </a:cubicBezTo>
                  <a:cubicBezTo>
                    <a:pt x="13642" y="15173"/>
                    <a:pt x="14572" y="12179"/>
                    <a:pt x="15141" y="9933"/>
                  </a:cubicBezTo>
                  <a:cubicBezTo>
                    <a:pt x="15709" y="7688"/>
                    <a:pt x="15916" y="6191"/>
                    <a:pt x="15864" y="4801"/>
                  </a:cubicBezTo>
                  <a:cubicBezTo>
                    <a:pt x="15812" y="3411"/>
                    <a:pt x="15502" y="2127"/>
                    <a:pt x="15347" y="2127"/>
                  </a:cubicBezTo>
                  <a:cubicBezTo>
                    <a:pt x="15192" y="2127"/>
                    <a:pt x="15192" y="3411"/>
                    <a:pt x="15347" y="5870"/>
                  </a:cubicBezTo>
                  <a:cubicBezTo>
                    <a:pt x="15502" y="8329"/>
                    <a:pt x="15812" y="11965"/>
                    <a:pt x="15967" y="14318"/>
                  </a:cubicBezTo>
                  <a:cubicBezTo>
                    <a:pt x="16122" y="16670"/>
                    <a:pt x="16122" y="17739"/>
                    <a:pt x="15967" y="18809"/>
                  </a:cubicBezTo>
                  <a:cubicBezTo>
                    <a:pt x="15812" y="19878"/>
                    <a:pt x="15502" y="20947"/>
                    <a:pt x="15141" y="21161"/>
                  </a:cubicBezTo>
                  <a:cubicBezTo>
                    <a:pt x="14779" y="21375"/>
                    <a:pt x="14366" y="20733"/>
                    <a:pt x="14159" y="19878"/>
                  </a:cubicBezTo>
                  <a:cubicBezTo>
                    <a:pt x="13952" y="19023"/>
                    <a:pt x="13952" y="17953"/>
                    <a:pt x="14676" y="15815"/>
                  </a:cubicBezTo>
                  <a:cubicBezTo>
                    <a:pt x="15399" y="13676"/>
                    <a:pt x="16846" y="10468"/>
                    <a:pt x="17776" y="8543"/>
                  </a:cubicBezTo>
                  <a:cubicBezTo>
                    <a:pt x="18706" y="6619"/>
                    <a:pt x="19120" y="5977"/>
                    <a:pt x="19481" y="5228"/>
                  </a:cubicBezTo>
                  <a:cubicBezTo>
                    <a:pt x="19843" y="4480"/>
                    <a:pt x="20153" y="3625"/>
                    <a:pt x="20463" y="2769"/>
                  </a:cubicBezTo>
                  <a:cubicBezTo>
                    <a:pt x="20773" y="1914"/>
                    <a:pt x="21083" y="1058"/>
                    <a:pt x="20980" y="524"/>
                  </a:cubicBezTo>
                  <a:cubicBezTo>
                    <a:pt x="20877" y="-11"/>
                    <a:pt x="20360" y="-225"/>
                    <a:pt x="19998" y="310"/>
                  </a:cubicBezTo>
                  <a:cubicBezTo>
                    <a:pt x="19636" y="844"/>
                    <a:pt x="19430" y="2127"/>
                    <a:pt x="19533" y="3945"/>
                  </a:cubicBezTo>
                  <a:cubicBezTo>
                    <a:pt x="19636" y="5763"/>
                    <a:pt x="20050" y="8116"/>
                    <a:pt x="20411" y="9933"/>
                  </a:cubicBezTo>
                  <a:cubicBezTo>
                    <a:pt x="20773" y="11751"/>
                    <a:pt x="21083" y="13034"/>
                    <a:pt x="21290" y="14425"/>
                  </a:cubicBezTo>
                  <a:cubicBezTo>
                    <a:pt x="21497" y="15815"/>
                    <a:pt x="21600" y="17312"/>
                    <a:pt x="21342" y="18167"/>
                  </a:cubicBezTo>
                  <a:cubicBezTo>
                    <a:pt x="21083" y="19023"/>
                    <a:pt x="20463" y="19236"/>
                    <a:pt x="19998" y="18916"/>
                  </a:cubicBezTo>
                  <a:cubicBezTo>
                    <a:pt x="19533" y="18595"/>
                    <a:pt x="19223" y="17739"/>
                    <a:pt x="19068" y="16670"/>
                  </a:cubicBezTo>
                  <a:cubicBezTo>
                    <a:pt x="18913" y="15601"/>
                    <a:pt x="18913" y="14318"/>
                    <a:pt x="18913" y="130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5" name="Line"/>
            <p:cNvSpPr/>
            <p:nvPr/>
          </p:nvSpPr>
          <p:spPr>
            <a:xfrm>
              <a:off x="6593482" y="772693"/>
              <a:ext cx="21864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0" y="0"/>
                  </a:moveTo>
                  <a:cubicBezTo>
                    <a:pt x="9600" y="1309"/>
                    <a:pt x="19200" y="2618"/>
                    <a:pt x="20400" y="6218"/>
                  </a:cubicBezTo>
                  <a:cubicBezTo>
                    <a:pt x="21600" y="9818"/>
                    <a:pt x="14400" y="15709"/>
                    <a:pt x="7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6" name="Line"/>
            <p:cNvSpPr/>
            <p:nvPr/>
          </p:nvSpPr>
          <p:spPr>
            <a:xfrm>
              <a:off x="6616482" y="696522"/>
              <a:ext cx="76669" cy="761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767" fill="norm" stroke="1" extrusionOk="0">
                  <a:moveTo>
                    <a:pt x="0" y="20767"/>
                  </a:moveTo>
                  <a:cubicBezTo>
                    <a:pt x="0" y="17283"/>
                    <a:pt x="0" y="13799"/>
                    <a:pt x="360" y="9967"/>
                  </a:cubicBezTo>
                  <a:cubicBezTo>
                    <a:pt x="720" y="6135"/>
                    <a:pt x="1440" y="1954"/>
                    <a:pt x="3600" y="561"/>
                  </a:cubicBezTo>
                  <a:cubicBezTo>
                    <a:pt x="5760" y="-833"/>
                    <a:pt x="9360" y="561"/>
                    <a:pt x="12600" y="2651"/>
                  </a:cubicBezTo>
                  <a:cubicBezTo>
                    <a:pt x="15840" y="4741"/>
                    <a:pt x="18720" y="7528"/>
                    <a:pt x="21600" y="103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7" name="Line"/>
            <p:cNvSpPr/>
            <p:nvPr/>
          </p:nvSpPr>
          <p:spPr>
            <a:xfrm>
              <a:off x="6692944" y="767895"/>
              <a:ext cx="362551" cy="2271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8" h="21331" fill="norm" stroke="1" extrusionOk="0">
                  <a:moveTo>
                    <a:pt x="5338" y="2611"/>
                  </a:moveTo>
                  <a:cubicBezTo>
                    <a:pt x="3415" y="5011"/>
                    <a:pt x="1491" y="7411"/>
                    <a:pt x="604" y="9931"/>
                  </a:cubicBezTo>
                  <a:cubicBezTo>
                    <a:pt x="-284" y="12451"/>
                    <a:pt x="-136" y="15091"/>
                    <a:pt x="678" y="16771"/>
                  </a:cubicBezTo>
                  <a:cubicBezTo>
                    <a:pt x="1491" y="18451"/>
                    <a:pt x="2971" y="19171"/>
                    <a:pt x="4080" y="19411"/>
                  </a:cubicBezTo>
                  <a:cubicBezTo>
                    <a:pt x="5190" y="19651"/>
                    <a:pt x="5930" y="19411"/>
                    <a:pt x="6448" y="17971"/>
                  </a:cubicBezTo>
                  <a:cubicBezTo>
                    <a:pt x="6965" y="16531"/>
                    <a:pt x="7261" y="13891"/>
                    <a:pt x="7187" y="11371"/>
                  </a:cubicBezTo>
                  <a:cubicBezTo>
                    <a:pt x="7113" y="8851"/>
                    <a:pt x="6669" y="6451"/>
                    <a:pt x="6152" y="4771"/>
                  </a:cubicBezTo>
                  <a:cubicBezTo>
                    <a:pt x="5634" y="3091"/>
                    <a:pt x="5042" y="2131"/>
                    <a:pt x="5116" y="1531"/>
                  </a:cubicBezTo>
                  <a:cubicBezTo>
                    <a:pt x="5190" y="931"/>
                    <a:pt x="5930" y="691"/>
                    <a:pt x="6669" y="571"/>
                  </a:cubicBezTo>
                  <a:cubicBezTo>
                    <a:pt x="7409" y="451"/>
                    <a:pt x="8149" y="451"/>
                    <a:pt x="8815" y="1531"/>
                  </a:cubicBezTo>
                  <a:cubicBezTo>
                    <a:pt x="9480" y="2611"/>
                    <a:pt x="10072" y="4771"/>
                    <a:pt x="10368" y="6691"/>
                  </a:cubicBezTo>
                  <a:cubicBezTo>
                    <a:pt x="10664" y="8611"/>
                    <a:pt x="10664" y="10291"/>
                    <a:pt x="10590" y="11731"/>
                  </a:cubicBezTo>
                  <a:cubicBezTo>
                    <a:pt x="10516" y="13171"/>
                    <a:pt x="10368" y="14371"/>
                    <a:pt x="10220" y="14371"/>
                  </a:cubicBezTo>
                  <a:cubicBezTo>
                    <a:pt x="10072" y="14371"/>
                    <a:pt x="9924" y="13171"/>
                    <a:pt x="9998" y="11131"/>
                  </a:cubicBezTo>
                  <a:cubicBezTo>
                    <a:pt x="10072" y="9091"/>
                    <a:pt x="10368" y="6211"/>
                    <a:pt x="11182" y="4051"/>
                  </a:cubicBezTo>
                  <a:cubicBezTo>
                    <a:pt x="11995" y="1891"/>
                    <a:pt x="13327" y="451"/>
                    <a:pt x="14806" y="91"/>
                  </a:cubicBezTo>
                  <a:cubicBezTo>
                    <a:pt x="16286" y="-269"/>
                    <a:pt x="17913" y="451"/>
                    <a:pt x="19171" y="2131"/>
                  </a:cubicBezTo>
                  <a:cubicBezTo>
                    <a:pt x="20428" y="3811"/>
                    <a:pt x="21316" y="6451"/>
                    <a:pt x="20872" y="9811"/>
                  </a:cubicBezTo>
                  <a:cubicBezTo>
                    <a:pt x="20428" y="13171"/>
                    <a:pt x="18653" y="17251"/>
                    <a:pt x="16878" y="21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8" name="Line"/>
            <p:cNvSpPr/>
            <p:nvPr/>
          </p:nvSpPr>
          <p:spPr>
            <a:xfrm>
              <a:off x="7385395" y="627633"/>
              <a:ext cx="138726" cy="367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70" h="21564" fill="norm" stroke="1" extrusionOk="0">
                  <a:moveTo>
                    <a:pt x="20133" y="2214"/>
                  </a:moveTo>
                  <a:cubicBezTo>
                    <a:pt x="20512" y="1464"/>
                    <a:pt x="20891" y="714"/>
                    <a:pt x="20133" y="339"/>
                  </a:cubicBezTo>
                  <a:cubicBezTo>
                    <a:pt x="19375" y="-36"/>
                    <a:pt x="17480" y="-36"/>
                    <a:pt x="15586" y="39"/>
                  </a:cubicBezTo>
                  <a:cubicBezTo>
                    <a:pt x="13691" y="114"/>
                    <a:pt x="11796" y="264"/>
                    <a:pt x="9333" y="1614"/>
                  </a:cubicBezTo>
                  <a:cubicBezTo>
                    <a:pt x="6870" y="2964"/>
                    <a:pt x="3838" y="5514"/>
                    <a:pt x="1944" y="7989"/>
                  </a:cubicBezTo>
                  <a:cubicBezTo>
                    <a:pt x="49" y="10464"/>
                    <a:pt x="-709" y="12864"/>
                    <a:pt x="807" y="15114"/>
                  </a:cubicBezTo>
                  <a:cubicBezTo>
                    <a:pt x="2323" y="17364"/>
                    <a:pt x="6112" y="19464"/>
                    <a:pt x="9902" y="215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29" name="Line"/>
            <p:cNvSpPr/>
            <p:nvPr/>
          </p:nvSpPr>
          <p:spPr>
            <a:xfrm>
              <a:off x="7554160" y="696024"/>
              <a:ext cx="181682" cy="289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470" fill="norm" stroke="1" extrusionOk="0">
                  <a:moveTo>
                    <a:pt x="5127" y="0"/>
                  </a:moveTo>
                  <a:cubicBezTo>
                    <a:pt x="3327" y="5684"/>
                    <a:pt x="1527" y="11368"/>
                    <a:pt x="627" y="14968"/>
                  </a:cubicBezTo>
                  <a:cubicBezTo>
                    <a:pt x="-273" y="18568"/>
                    <a:pt x="-273" y="20084"/>
                    <a:pt x="1077" y="20842"/>
                  </a:cubicBezTo>
                  <a:cubicBezTo>
                    <a:pt x="2427" y="21600"/>
                    <a:pt x="5127" y="21600"/>
                    <a:pt x="8727" y="21221"/>
                  </a:cubicBezTo>
                  <a:cubicBezTo>
                    <a:pt x="12327" y="20842"/>
                    <a:pt x="16827" y="20084"/>
                    <a:pt x="21327" y="19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0" name="Line"/>
            <p:cNvSpPr/>
            <p:nvPr/>
          </p:nvSpPr>
          <p:spPr>
            <a:xfrm>
              <a:off x="7813824" y="640304"/>
              <a:ext cx="267025" cy="33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4" h="21262" fill="norm" stroke="1" extrusionOk="0">
                  <a:moveTo>
                    <a:pt x="4831" y="4549"/>
                  </a:moveTo>
                  <a:cubicBezTo>
                    <a:pt x="4008" y="8804"/>
                    <a:pt x="3185" y="13059"/>
                    <a:pt x="2671" y="15595"/>
                  </a:cubicBezTo>
                  <a:cubicBezTo>
                    <a:pt x="2157" y="18131"/>
                    <a:pt x="1951" y="18949"/>
                    <a:pt x="1540" y="19768"/>
                  </a:cubicBezTo>
                  <a:cubicBezTo>
                    <a:pt x="1128" y="20586"/>
                    <a:pt x="511" y="21404"/>
                    <a:pt x="203" y="21240"/>
                  </a:cubicBezTo>
                  <a:cubicBezTo>
                    <a:pt x="-106" y="21077"/>
                    <a:pt x="-106" y="19931"/>
                    <a:pt x="511" y="17886"/>
                  </a:cubicBezTo>
                  <a:cubicBezTo>
                    <a:pt x="1128" y="15840"/>
                    <a:pt x="2363" y="12895"/>
                    <a:pt x="3700" y="9949"/>
                  </a:cubicBezTo>
                  <a:cubicBezTo>
                    <a:pt x="5037" y="7004"/>
                    <a:pt x="6477" y="4059"/>
                    <a:pt x="7711" y="2259"/>
                  </a:cubicBezTo>
                  <a:cubicBezTo>
                    <a:pt x="8945" y="459"/>
                    <a:pt x="9974" y="-196"/>
                    <a:pt x="11208" y="49"/>
                  </a:cubicBezTo>
                  <a:cubicBezTo>
                    <a:pt x="12443" y="295"/>
                    <a:pt x="13883" y="1440"/>
                    <a:pt x="14705" y="2831"/>
                  </a:cubicBezTo>
                  <a:cubicBezTo>
                    <a:pt x="15528" y="4222"/>
                    <a:pt x="15734" y="5859"/>
                    <a:pt x="14808" y="7331"/>
                  </a:cubicBezTo>
                  <a:cubicBezTo>
                    <a:pt x="13883" y="8804"/>
                    <a:pt x="11825" y="10113"/>
                    <a:pt x="10283" y="10768"/>
                  </a:cubicBezTo>
                  <a:cubicBezTo>
                    <a:pt x="8740" y="11422"/>
                    <a:pt x="7711" y="11422"/>
                    <a:pt x="7608" y="11668"/>
                  </a:cubicBezTo>
                  <a:cubicBezTo>
                    <a:pt x="7505" y="11913"/>
                    <a:pt x="8328" y="12404"/>
                    <a:pt x="10797" y="13140"/>
                  </a:cubicBezTo>
                  <a:cubicBezTo>
                    <a:pt x="13265" y="13877"/>
                    <a:pt x="17380" y="14859"/>
                    <a:pt x="21494" y="158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1" name="Line"/>
            <p:cNvSpPr/>
            <p:nvPr/>
          </p:nvSpPr>
          <p:spPr>
            <a:xfrm>
              <a:off x="8096182" y="657690"/>
              <a:ext cx="115130" cy="406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72" h="21600" fill="norm" stroke="1" extrusionOk="0">
                  <a:moveTo>
                    <a:pt x="6750" y="0"/>
                  </a:moveTo>
                  <a:cubicBezTo>
                    <a:pt x="10800" y="2038"/>
                    <a:pt x="14850" y="4075"/>
                    <a:pt x="17550" y="6792"/>
                  </a:cubicBezTo>
                  <a:cubicBezTo>
                    <a:pt x="20250" y="9509"/>
                    <a:pt x="21600" y="12906"/>
                    <a:pt x="18450" y="15487"/>
                  </a:cubicBezTo>
                  <a:cubicBezTo>
                    <a:pt x="15300" y="18068"/>
                    <a:pt x="7650" y="1983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2" name="Line"/>
            <p:cNvSpPr/>
            <p:nvPr/>
          </p:nvSpPr>
          <p:spPr>
            <a:xfrm>
              <a:off x="9108205" y="81259"/>
              <a:ext cx="214672" cy="211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0" y="141"/>
                  </a:moveTo>
                  <a:cubicBezTo>
                    <a:pt x="1286" y="-113"/>
                    <a:pt x="2571" y="-367"/>
                    <a:pt x="5143" y="2682"/>
                  </a:cubicBezTo>
                  <a:cubicBezTo>
                    <a:pt x="7714" y="5732"/>
                    <a:pt x="11571" y="12085"/>
                    <a:pt x="13886" y="15769"/>
                  </a:cubicBezTo>
                  <a:cubicBezTo>
                    <a:pt x="16200" y="19454"/>
                    <a:pt x="16971" y="20471"/>
                    <a:pt x="18000" y="20852"/>
                  </a:cubicBezTo>
                  <a:cubicBezTo>
                    <a:pt x="19029" y="21233"/>
                    <a:pt x="20314" y="20979"/>
                    <a:pt x="21600" y="20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3" name="Line"/>
            <p:cNvSpPr/>
            <p:nvPr/>
          </p:nvSpPr>
          <p:spPr>
            <a:xfrm>
              <a:off x="9276875" y="82677"/>
              <a:ext cx="130338" cy="406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1358"/>
                    <a:pt x="15671" y="2717"/>
                    <a:pt x="12071" y="5298"/>
                  </a:cubicBezTo>
                  <a:cubicBezTo>
                    <a:pt x="8471" y="7879"/>
                    <a:pt x="4235" y="11683"/>
                    <a:pt x="2118" y="14604"/>
                  </a:cubicBezTo>
                  <a:cubicBezTo>
                    <a:pt x="0" y="17525"/>
                    <a:pt x="0" y="1956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4" name="Line"/>
            <p:cNvSpPr/>
            <p:nvPr/>
          </p:nvSpPr>
          <p:spPr>
            <a:xfrm>
              <a:off x="9534597" y="190013"/>
              <a:ext cx="255957" cy="690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0127" fill="norm" stroke="1" extrusionOk="0">
                  <a:moveTo>
                    <a:pt x="247" y="17876"/>
                  </a:moveTo>
                  <a:cubicBezTo>
                    <a:pt x="33" y="14152"/>
                    <a:pt x="-181" y="10428"/>
                    <a:pt x="247" y="7821"/>
                  </a:cubicBezTo>
                  <a:cubicBezTo>
                    <a:pt x="674" y="5214"/>
                    <a:pt x="1744" y="3724"/>
                    <a:pt x="2813" y="2979"/>
                  </a:cubicBezTo>
                  <a:cubicBezTo>
                    <a:pt x="3882" y="2234"/>
                    <a:pt x="4952" y="2234"/>
                    <a:pt x="6021" y="3724"/>
                  </a:cubicBezTo>
                  <a:cubicBezTo>
                    <a:pt x="7090" y="5214"/>
                    <a:pt x="8160" y="8193"/>
                    <a:pt x="8908" y="12290"/>
                  </a:cubicBezTo>
                  <a:cubicBezTo>
                    <a:pt x="9657" y="16386"/>
                    <a:pt x="10084" y="21600"/>
                    <a:pt x="12116" y="19738"/>
                  </a:cubicBezTo>
                  <a:cubicBezTo>
                    <a:pt x="14148" y="17876"/>
                    <a:pt x="17783" y="8938"/>
                    <a:pt x="214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5" name="Line"/>
            <p:cNvSpPr/>
            <p:nvPr/>
          </p:nvSpPr>
          <p:spPr>
            <a:xfrm>
              <a:off x="9542871" y="366350"/>
              <a:ext cx="309018" cy="110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8" h="21185" fill="norm" stroke="1" extrusionOk="0">
                  <a:moveTo>
                    <a:pt x="2818" y="20618"/>
                  </a:moveTo>
                  <a:cubicBezTo>
                    <a:pt x="1933" y="21109"/>
                    <a:pt x="1047" y="21600"/>
                    <a:pt x="516" y="20618"/>
                  </a:cubicBezTo>
                  <a:cubicBezTo>
                    <a:pt x="-15" y="19636"/>
                    <a:pt x="-192" y="17182"/>
                    <a:pt x="251" y="14973"/>
                  </a:cubicBezTo>
                  <a:cubicBezTo>
                    <a:pt x="693" y="12764"/>
                    <a:pt x="1756" y="10800"/>
                    <a:pt x="3260" y="9573"/>
                  </a:cubicBezTo>
                  <a:cubicBezTo>
                    <a:pt x="4765" y="8345"/>
                    <a:pt x="6713" y="7855"/>
                    <a:pt x="8129" y="8836"/>
                  </a:cubicBezTo>
                  <a:cubicBezTo>
                    <a:pt x="9546" y="9818"/>
                    <a:pt x="10431" y="12273"/>
                    <a:pt x="11670" y="12764"/>
                  </a:cubicBezTo>
                  <a:cubicBezTo>
                    <a:pt x="12910" y="13255"/>
                    <a:pt x="14503" y="11782"/>
                    <a:pt x="16185" y="9327"/>
                  </a:cubicBezTo>
                  <a:cubicBezTo>
                    <a:pt x="17867" y="6873"/>
                    <a:pt x="19638" y="3436"/>
                    <a:pt x="214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6" name="Line"/>
            <p:cNvSpPr/>
            <p:nvPr/>
          </p:nvSpPr>
          <p:spPr>
            <a:xfrm>
              <a:off x="10189229" y="-1"/>
              <a:ext cx="153338" cy="577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6" fill="norm" stroke="1" extrusionOk="0">
                  <a:moveTo>
                    <a:pt x="21600" y="3350"/>
                  </a:moveTo>
                  <a:cubicBezTo>
                    <a:pt x="21600" y="2876"/>
                    <a:pt x="21600" y="2402"/>
                    <a:pt x="21240" y="1834"/>
                  </a:cubicBezTo>
                  <a:cubicBezTo>
                    <a:pt x="20880" y="1265"/>
                    <a:pt x="20160" y="602"/>
                    <a:pt x="18900" y="271"/>
                  </a:cubicBezTo>
                  <a:cubicBezTo>
                    <a:pt x="17640" y="-61"/>
                    <a:pt x="15840" y="-61"/>
                    <a:pt x="14400" y="128"/>
                  </a:cubicBezTo>
                  <a:cubicBezTo>
                    <a:pt x="12960" y="318"/>
                    <a:pt x="11880" y="697"/>
                    <a:pt x="10620" y="2023"/>
                  </a:cubicBezTo>
                  <a:cubicBezTo>
                    <a:pt x="9360" y="3350"/>
                    <a:pt x="7920" y="5623"/>
                    <a:pt x="7200" y="8323"/>
                  </a:cubicBezTo>
                  <a:cubicBezTo>
                    <a:pt x="6480" y="11023"/>
                    <a:pt x="6480" y="14150"/>
                    <a:pt x="6480" y="16328"/>
                  </a:cubicBezTo>
                  <a:cubicBezTo>
                    <a:pt x="6480" y="18507"/>
                    <a:pt x="6480" y="19739"/>
                    <a:pt x="5760" y="20497"/>
                  </a:cubicBezTo>
                  <a:cubicBezTo>
                    <a:pt x="5040" y="21255"/>
                    <a:pt x="3600" y="21539"/>
                    <a:pt x="2520" y="21350"/>
                  </a:cubicBezTo>
                  <a:cubicBezTo>
                    <a:pt x="1440" y="21160"/>
                    <a:pt x="720" y="20497"/>
                    <a:pt x="0" y="198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7" name="Line"/>
            <p:cNvSpPr/>
            <p:nvPr/>
          </p:nvSpPr>
          <p:spPr>
            <a:xfrm>
              <a:off x="10135562" y="351016"/>
              <a:ext cx="214672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0" y="18327"/>
                    <a:pt x="0" y="15055"/>
                    <a:pt x="514" y="12436"/>
                  </a:cubicBezTo>
                  <a:cubicBezTo>
                    <a:pt x="1029" y="9818"/>
                    <a:pt x="2057" y="7855"/>
                    <a:pt x="5657" y="5891"/>
                  </a:cubicBezTo>
                  <a:cubicBezTo>
                    <a:pt x="9257" y="3927"/>
                    <a:pt x="15429" y="1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8" name="Line"/>
            <p:cNvSpPr/>
            <p:nvPr/>
          </p:nvSpPr>
          <p:spPr>
            <a:xfrm>
              <a:off x="10441661" y="96904"/>
              <a:ext cx="149196" cy="422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2" h="21397" fill="norm" stroke="1" extrusionOk="0">
                  <a:moveTo>
                    <a:pt x="20263" y="3936"/>
                  </a:moveTo>
                  <a:cubicBezTo>
                    <a:pt x="20617" y="2643"/>
                    <a:pt x="20971" y="1349"/>
                    <a:pt x="20263" y="638"/>
                  </a:cubicBezTo>
                  <a:cubicBezTo>
                    <a:pt x="19555" y="-74"/>
                    <a:pt x="17784" y="-203"/>
                    <a:pt x="15482" y="314"/>
                  </a:cubicBezTo>
                  <a:cubicBezTo>
                    <a:pt x="13181" y="832"/>
                    <a:pt x="10348" y="1996"/>
                    <a:pt x="7338" y="4130"/>
                  </a:cubicBezTo>
                  <a:cubicBezTo>
                    <a:pt x="4328" y="6264"/>
                    <a:pt x="1141" y="9368"/>
                    <a:pt x="256" y="12214"/>
                  </a:cubicBezTo>
                  <a:cubicBezTo>
                    <a:pt x="-629" y="15059"/>
                    <a:pt x="787" y="17646"/>
                    <a:pt x="4328" y="19134"/>
                  </a:cubicBezTo>
                  <a:cubicBezTo>
                    <a:pt x="7869" y="20621"/>
                    <a:pt x="13535" y="21009"/>
                    <a:pt x="19201" y="213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39" name="Line"/>
            <p:cNvSpPr/>
            <p:nvPr/>
          </p:nvSpPr>
          <p:spPr>
            <a:xfrm>
              <a:off x="10764242" y="190013"/>
              <a:ext cx="245340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825" y="3680"/>
                    <a:pt x="7650" y="7360"/>
                    <a:pt x="11250" y="10960"/>
                  </a:cubicBezTo>
                  <a:cubicBezTo>
                    <a:pt x="14850" y="14560"/>
                    <a:pt x="18225" y="180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0" name="Line"/>
            <p:cNvSpPr/>
            <p:nvPr/>
          </p:nvSpPr>
          <p:spPr>
            <a:xfrm>
              <a:off x="10787243" y="231283"/>
              <a:ext cx="237672" cy="3114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8" fill="norm" stroke="1" extrusionOk="0">
                  <a:moveTo>
                    <a:pt x="21600" y="2432"/>
                  </a:moveTo>
                  <a:cubicBezTo>
                    <a:pt x="21600" y="1378"/>
                    <a:pt x="21600" y="325"/>
                    <a:pt x="20903" y="61"/>
                  </a:cubicBezTo>
                  <a:cubicBezTo>
                    <a:pt x="20206" y="-202"/>
                    <a:pt x="18813" y="325"/>
                    <a:pt x="16142" y="2696"/>
                  </a:cubicBezTo>
                  <a:cubicBezTo>
                    <a:pt x="13471" y="5066"/>
                    <a:pt x="9523" y="9281"/>
                    <a:pt x="6619" y="12705"/>
                  </a:cubicBezTo>
                  <a:cubicBezTo>
                    <a:pt x="3716" y="16130"/>
                    <a:pt x="1858" y="18764"/>
                    <a:pt x="0" y="21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1" name="Line"/>
            <p:cNvSpPr/>
            <p:nvPr/>
          </p:nvSpPr>
          <p:spPr>
            <a:xfrm>
              <a:off x="10741242" y="79444"/>
              <a:ext cx="383343" cy="2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2736" y="12302"/>
                    <a:pt x="5472" y="4448"/>
                    <a:pt x="9072" y="1502"/>
                  </a:cubicBezTo>
                  <a:cubicBezTo>
                    <a:pt x="12672" y="-1443"/>
                    <a:pt x="17136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2" name="Line"/>
            <p:cNvSpPr/>
            <p:nvPr/>
          </p:nvSpPr>
          <p:spPr>
            <a:xfrm>
              <a:off x="11070916" y="14114"/>
              <a:ext cx="126190" cy="1605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3" h="21205" fill="norm" stroke="1" extrusionOk="0">
                  <a:moveTo>
                    <a:pt x="0" y="955"/>
                  </a:moveTo>
                  <a:cubicBezTo>
                    <a:pt x="2118" y="280"/>
                    <a:pt x="4235" y="-395"/>
                    <a:pt x="7412" y="280"/>
                  </a:cubicBezTo>
                  <a:cubicBezTo>
                    <a:pt x="10588" y="955"/>
                    <a:pt x="14824" y="2980"/>
                    <a:pt x="17577" y="5511"/>
                  </a:cubicBezTo>
                  <a:cubicBezTo>
                    <a:pt x="20329" y="8042"/>
                    <a:pt x="21600" y="11080"/>
                    <a:pt x="20541" y="13780"/>
                  </a:cubicBezTo>
                  <a:cubicBezTo>
                    <a:pt x="19482" y="16480"/>
                    <a:pt x="16094" y="18842"/>
                    <a:pt x="12706" y="21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3" name="Line"/>
            <p:cNvSpPr/>
            <p:nvPr/>
          </p:nvSpPr>
          <p:spPr>
            <a:xfrm>
              <a:off x="11185919" y="52010"/>
              <a:ext cx="203976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1600" fill="norm" stroke="1" extrusionOk="0">
                  <a:moveTo>
                    <a:pt x="13434" y="0"/>
                  </a:moveTo>
                  <a:cubicBezTo>
                    <a:pt x="14751" y="107"/>
                    <a:pt x="16068" y="215"/>
                    <a:pt x="17254" y="967"/>
                  </a:cubicBezTo>
                  <a:cubicBezTo>
                    <a:pt x="18439" y="1719"/>
                    <a:pt x="19493" y="3116"/>
                    <a:pt x="20283" y="5373"/>
                  </a:cubicBezTo>
                  <a:cubicBezTo>
                    <a:pt x="21073" y="7630"/>
                    <a:pt x="21600" y="10746"/>
                    <a:pt x="19888" y="13594"/>
                  </a:cubicBezTo>
                  <a:cubicBezTo>
                    <a:pt x="18176" y="16442"/>
                    <a:pt x="14224" y="19021"/>
                    <a:pt x="10537" y="20310"/>
                  </a:cubicBezTo>
                  <a:cubicBezTo>
                    <a:pt x="6849" y="21600"/>
                    <a:pt x="3424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4" name="Line"/>
            <p:cNvSpPr/>
            <p:nvPr/>
          </p:nvSpPr>
          <p:spPr>
            <a:xfrm>
              <a:off x="10150895" y="708802"/>
              <a:ext cx="53669" cy="3475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588"/>
                  </a:moveTo>
                  <a:cubicBezTo>
                    <a:pt x="4114" y="794"/>
                    <a:pt x="8229" y="0"/>
                    <a:pt x="10286" y="0"/>
                  </a:cubicBezTo>
                  <a:cubicBezTo>
                    <a:pt x="12343" y="0"/>
                    <a:pt x="12343" y="794"/>
                    <a:pt x="13372" y="3732"/>
                  </a:cubicBezTo>
                  <a:cubicBezTo>
                    <a:pt x="14400" y="6671"/>
                    <a:pt x="16457" y="11753"/>
                    <a:pt x="18000" y="15088"/>
                  </a:cubicBezTo>
                  <a:cubicBezTo>
                    <a:pt x="19543" y="18424"/>
                    <a:pt x="20571" y="2001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5" name="Line"/>
            <p:cNvSpPr/>
            <p:nvPr/>
          </p:nvSpPr>
          <p:spPr>
            <a:xfrm>
              <a:off x="10058893" y="972030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6" name="Line"/>
            <p:cNvSpPr/>
            <p:nvPr/>
          </p:nvSpPr>
          <p:spPr>
            <a:xfrm>
              <a:off x="10189229" y="1010365"/>
              <a:ext cx="15333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2274"/>
                    <a:pt x="10800" y="4547"/>
                    <a:pt x="7200" y="8147"/>
                  </a:cubicBezTo>
                  <a:cubicBezTo>
                    <a:pt x="3600" y="11747"/>
                    <a:pt x="1800" y="1667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7" name="Line"/>
            <p:cNvSpPr/>
            <p:nvPr/>
          </p:nvSpPr>
          <p:spPr>
            <a:xfrm>
              <a:off x="9928557" y="1217369"/>
              <a:ext cx="1533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5657"/>
                    <a:pt x="14400" y="11314"/>
                    <a:pt x="10800" y="14914"/>
                  </a:cubicBezTo>
                  <a:cubicBezTo>
                    <a:pt x="7200" y="18514"/>
                    <a:pt x="360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8" name="Line"/>
            <p:cNvSpPr/>
            <p:nvPr/>
          </p:nvSpPr>
          <p:spPr>
            <a:xfrm>
              <a:off x="9989892" y="1447375"/>
              <a:ext cx="38335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49" name="Line"/>
            <p:cNvSpPr/>
            <p:nvPr/>
          </p:nvSpPr>
          <p:spPr>
            <a:xfrm>
              <a:off x="10020559" y="1332372"/>
              <a:ext cx="30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0" name="Line"/>
            <p:cNvSpPr/>
            <p:nvPr/>
          </p:nvSpPr>
          <p:spPr>
            <a:xfrm>
              <a:off x="10086387" y="1412057"/>
              <a:ext cx="98127" cy="1273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4" h="21100" fill="norm" stroke="1" extrusionOk="0">
                  <a:moveTo>
                    <a:pt x="5531" y="771"/>
                  </a:moveTo>
                  <a:cubicBezTo>
                    <a:pt x="4991" y="5006"/>
                    <a:pt x="4451" y="9241"/>
                    <a:pt x="3641" y="12629"/>
                  </a:cubicBezTo>
                  <a:cubicBezTo>
                    <a:pt x="2831" y="16018"/>
                    <a:pt x="1751" y="18559"/>
                    <a:pt x="941" y="18771"/>
                  </a:cubicBezTo>
                  <a:cubicBezTo>
                    <a:pt x="131" y="18982"/>
                    <a:pt x="-409" y="16865"/>
                    <a:pt x="401" y="14535"/>
                  </a:cubicBezTo>
                  <a:cubicBezTo>
                    <a:pt x="1211" y="12206"/>
                    <a:pt x="3371" y="9665"/>
                    <a:pt x="5801" y="7124"/>
                  </a:cubicBezTo>
                  <a:cubicBezTo>
                    <a:pt x="8231" y="4582"/>
                    <a:pt x="10931" y="2041"/>
                    <a:pt x="13631" y="771"/>
                  </a:cubicBezTo>
                  <a:cubicBezTo>
                    <a:pt x="16331" y="-500"/>
                    <a:pt x="19031" y="-500"/>
                    <a:pt x="20111" y="3100"/>
                  </a:cubicBezTo>
                  <a:cubicBezTo>
                    <a:pt x="21191" y="6700"/>
                    <a:pt x="20651" y="13900"/>
                    <a:pt x="20111" y="211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1" name="Line"/>
            <p:cNvSpPr/>
            <p:nvPr/>
          </p:nvSpPr>
          <p:spPr>
            <a:xfrm>
              <a:off x="10239261" y="1409040"/>
              <a:ext cx="417647" cy="1777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456" fill="norm" stroke="1" extrusionOk="0">
                  <a:moveTo>
                    <a:pt x="186" y="10183"/>
                  </a:moveTo>
                  <a:cubicBezTo>
                    <a:pt x="1364" y="8949"/>
                    <a:pt x="2542" y="7714"/>
                    <a:pt x="3328" y="6171"/>
                  </a:cubicBezTo>
                  <a:cubicBezTo>
                    <a:pt x="4113" y="4629"/>
                    <a:pt x="4506" y="2777"/>
                    <a:pt x="4244" y="1851"/>
                  </a:cubicBezTo>
                  <a:cubicBezTo>
                    <a:pt x="3982" y="926"/>
                    <a:pt x="3066" y="926"/>
                    <a:pt x="2346" y="1389"/>
                  </a:cubicBezTo>
                  <a:cubicBezTo>
                    <a:pt x="1626" y="1851"/>
                    <a:pt x="1102" y="2777"/>
                    <a:pt x="644" y="4783"/>
                  </a:cubicBezTo>
                  <a:cubicBezTo>
                    <a:pt x="186" y="6789"/>
                    <a:pt x="-207" y="9874"/>
                    <a:pt x="120" y="12189"/>
                  </a:cubicBezTo>
                  <a:cubicBezTo>
                    <a:pt x="448" y="14503"/>
                    <a:pt x="1495" y="16046"/>
                    <a:pt x="2804" y="16354"/>
                  </a:cubicBezTo>
                  <a:cubicBezTo>
                    <a:pt x="4113" y="16663"/>
                    <a:pt x="5684" y="15737"/>
                    <a:pt x="6862" y="14657"/>
                  </a:cubicBezTo>
                  <a:cubicBezTo>
                    <a:pt x="8040" y="13577"/>
                    <a:pt x="8826" y="12343"/>
                    <a:pt x="9284" y="10954"/>
                  </a:cubicBezTo>
                  <a:cubicBezTo>
                    <a:pt x="9742" y="9566"/>
                    <a:pt x="9873" y="8023"/>
                    <a:pt x="9611" y="6943"/>
                  </a:cubicBezTo>
                  <a:cubicBezTo>
                    <a:pt x="9349" y="5863"/>
                    <a:pt x="8695" y="5246"/>
                    <a:pt x="8040" y="5400"/>
                  </a:cubicBezTo>
                  <a:cubicBezTo>
                    <a:pt x="7386" y="5554"/>
                    <a:pt x="6731" y="6480"/>
                    <a:pt x="6273" y="7714"/>
                  </a:cubicBezTo>
                  <a:cubicBezTo>
                    <a:pt x="5815" y="8949"/>
                    <a:pt x="5553" y="10491"/>
                    <a:pt x="5684" y="11726"/>
                  </a:cubicBezTo>
                  <a:cubicBezTo>
                    <a:pt x="5815" y="12960"/>
                    <a:pt x="6338" y="13886"/>
                    <a:pt x="6928" y="13886"/>
                  </a:cubicBezTo>
                  <a:cubicBezTo>
                    <a:pt x="7517" y="13886"/>
                    <a:pt x="8171" y="12960"/>
                    <a:pt x="8760" y="12034"/>
                  </a:cubicBezTo>
                  <a:cubicBezTo>
                    <a:pt x="9349" y="11109"/>
                    <a:pt x="9873" y="10183"/>
                    <a:pt x="10331" y="10337"/>
                  </a:cubicBezTo>
                  <a:cubicBezTo>
                    <a:pt x="10789" y="10491"/>
                    <a:pt x="11182" y="11726"/>
                    <a:pt x="11706" y="12034"/>
                  </a:cubicBezTo>
                  <a:cubicBezTo>
                    <a:pt x="12229" y="12343"/>
                    <a:pt x="12884" y="11726"/>
                    <a:pt x="13211" y="10646"/>
                  </a:cubicBezTo>
                  <a:cubicBezTo>
                    <a:pt x="13538" y="9566"/>
                    <a:pt x="13538" y="8023"/>
                    <a:pt x="13538" y="6480"/>
                  </a:cubicBezTo>
                  <a:cubicBezTo>
                    <a:pt x="13538" y="4937"/>
                    <a:pt x="13538" y="3394"/>
                    <a:pt x="13866" y="2314"/>
                  </a:cubicBezTo>
                  <a:cubicBezTo>
                    <a:pt x="14193" y="1234"/>
                    <a:pt x="14848" y="617"/>
                    <a:pt x="15502" y="1389"/>
                  </a:cubicBezTo>
                  <a:cubicBezTo>
                    <a:pt x="16157" y="2160"/>
                    <a:pt x="16811" y="4320"/>
                    <a:pt x="17335" y="7251"/>
                  </a:cubicBezTo>
                  <a:cubicBezTo>
                    <a:pt x="17858" y="10183"/>
                    <a:pt x="18251" y="13886"/>
                    <a:pt x="18186" y="16663"/>
                  </a:cubicBezTo>
                  <a:cubicBezTo>
                    <a:pt x="18120" y="19440"/>
                    <a:pt x="17597" y="21291"/>
                    <a:pt x="17204" y="21446"/>
                  </a:cubicBezTo>
                  <a:cubicBezTo>
                    <a:pt x="16811" y="21600"/>
                    <a:pt x="16549" y="20057"/>
                    <a:pt x="16615" y="17280"/>
                  </a:cubicBezTo>
                  <a:cubicBezTo>
                    <a:pt x="16680" y="14503"/>
                    <a:pt x="17073" y="10491"/>
                    <a:pt x="17924" y="7406"/>
                  </a:cubicBezTo>
                  <a:cubicBezTo>
                    <a:pt x="18775" y="4320"/>
                    <a:pt x="20084" y="2160"/>
                    <a:pt x="213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2" name="Line"/>
            <p:cNvSpPr/>
            <p:nvPr/>
          </p:nvSpPr>
          <p:spPr>
            <a:xfrm>
              <a:off x="8855199" y="1861384"/>
              <a:ext cx="115004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80" y="5175"/>
                    <a:pt x="10560" y="10350"/>
                    <a:pt x="14160" y="13950"/>
                  </a:cubicBezTo>
                  <a:cubicBezTo>
                    <a:pt x="17760" y="17550"/>
                    <a:pt x="19680" y="1957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3" name="Line"/>
            <p:cNvSpPr/>
            <p:nvPr/>
          </p:nvSpPr>
          <p:spPr>
            <a:xfrm>
              <a:off x="8947201" y="1899718"/>
              <a:ext cx="115004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280" y="2498"/>
                    <a:pt x="12960" y="4996"/>
                    <a:pt x="9360" y="8008"/>
                  </a:cubicBezTo>
                  <a:cubicBezTo>
                    <a:pt x="5760" y="11020"/>
                    <a:pt x="2880" y="14547"/>
                    <a:pt x="1440" y="16898"/>
                  </a:cubicBezTo>
                  <a:cubicBezTo>
                    <a:pt x="0" y="19249"/>
                    <a:pt x="0" y="204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4" name="Line"/>
            <p:cNvSpPr/>
            <p:nvPr/>
          </p:nvSpPr>
          <p:spPr>
            <a:xfrm>
              <a:off x="9138872" y="2099056"/>
              <a:ext cx="122670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5" name="Line"/>
            <p:cNvSpPr/>
            <p:nvPr/>
          </p:nvSpPr>
          <p:spPr>
            <a:xfrm>
              <a:off x="9154206" y="2214058"/>
              <a:ext cx="10733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6" name="Line"/>
            <p:cNvSpPr/>
            <p:nvPr/>
          </p:nvSpPr>
          <p:spPr>
            <a:xfrm>
              <a:off x="9523091" y="1878464"/>
              <a:ext cx="243895" cy="674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506" fill="norm" stroke="1" extrusionOk="0">
                  <a:moveTo>
                    <a:pt x="5323" y="8502"/>
                  </a:moveTo>
                  <a:cubicBezTo>
                    <a:pt x="4873" y="10296"/>
                    <a:pt x="4423" y="12089"/>
                    <a:pt x="3748" y="14127"/>
                  </a:cubicBezTo>
                  <a:cubicBezTo>
                    <a:pt x="3073" y="16164"/>
                    <a:pt x="2173" y="18447"/>
                    <a:pt x="1498" y="19792"/>
                  </a:cubicBezTo>
                  <a:cubicBezTo>
                    <a:pt x="823" y="21136"/>
                    <a:pt x="373" y="21544"/>
                    <a:pt x="148" y="21503"/>
                  </a:cubicBezTo>
                  <a:cubicBezTo>
                    <a:pt x="-77" y="21462"/>
                    <a:pt x="-77" y="20973"/>
                    <a:pt x="373" y="19669"/>
                  </a:cubicBezTo>
                  <a:cubicBezTo>
                    <a:pt x="823" y="18365"/>
                    <a:pt x="1723" y="16246"/>
                    <a:pt x="2736" y="13638"/>
                  </a:cubicBezTo>
                  <a:cubicBezTo>
                    <a:pt x="3748" y="11029"/>
                    <a:pt x="4873" y="7932"/>
                    <a:pt x="6111" y="5772"/>
                  </a:cubicBezTo>
                  <a:cubicBezTo>
                    <a:pt x="7348" y="3612"/>
                    <a:pt x="8698" y="2389"/>
                    <a:pt x="9936" y="1574"/>
                  </a:cubicBezTo>
                  <a:cubicBezTo>
                    <a:pt x="11173" y="759"/>
                    <a:pt x="12298" y="352"/>
                    <a:pt x="13423" y="148"/>
                  </a:cubicBezTo>
                  <a:cubicBezTo>
                    <a:pt x="14548" y="-56"/>
                    <a:pt x="15673" y="-56"/>
                    <a:pt x="16460" y="189"/>
                  </a:cubicBezTo>
                  <a:cubicBezTo>
                    <a:pt x="17248" y="433"/>
                    <a:pt x="17698" y="922"/>
                    <a:pt x="17811" y="1819"/>
                  </a:cubicBezTo>
                  <a:cubicBezTo>
                    <a:pt x="17923" y="2715"/>
                    <a:pt x="17698" y="4019"/>
                    <a:pt x="17248" y="4835"/>
                  </a:cubicBezTo>
                  <a:cubicBezTo>
                    <a:pt x="16798" y="5650"/>
                    <a:pt x="16123" y="5976"/>
                    <a:pt x="16348" y="6179"/>
                  </a:cubicBezTo>
                  <a:cubicBezTo>
                    <a:pt x="16573" y="6383"/>
                    <a:pt x="17698" y="6465"/>
                    <a:pt x="18711" y="6750"/>
                  </a:cubicBezTo>
                  <a:cubicBezTo>
                    <a:pt x="19723" y="7035"/>
                    <a:pt x="20623" y="7524"/>
                    <a:pt x="21073" y="7973"/>
                  </a:cubicBezTo>
                  <a:cubicBezTo>
                    <a:pt x="21523" y="8421"/>
                    <a:pt x="21523" y="8829"/>
                    <a:pt x="21410" y="9236"/>
                  </a:cubicBezTo>
                  <a:cubicBezTo>
                    <a:pt x="21298" y="9644"/>
                    <a:pt x="21073" y="10051"/>
                    <a:pt x="20398" y="10377"/>
                  </a:cubicBezTo>
                  <a:cubicBezTo>
                    <a:pt x="19723" y="10703"/>
                    <a:pt x="18598" y="10948"/>
                    <a:pt x="17473" y="11111"/>
                  </a:cubicBezTo>
                  <a:cubicBezTo>
                    <a:pt x="16348" y="11274"/>
                    <a:pt x="15223" y="11355"/>
                    <a:pt x="14211" y="11274"/>
                  </a:cubicBezTo>
                  <a:cubicBezTo>
                    <a:pt x="13198" y="11192"/>
                    <a:pt x="12298" y="10948"/>
                    <a:pt x="12073" y="10581"/>
                  </a:cubicBezTo>
                  <a:cubicBezTo>
                    <a:pt x="11848" y="10214"/>
                    <a:pt x="12298" y="9725"/>
                    <a:pt x="12748" y="92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7" name="Line"/>
            <p:cNvSpPr/>
            <p:nvPr/>
          </p:nvSpPr>
          <p:spPr>
            <a:xfrm>
              <a:off x="9796623" y="2106723"/>
              <a:ext cx="108934" cy="1359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5" h="20897" fill="norm" stroke="1" extrusionOk="0">
                  <a:moveTo>
                    <a:pt x="20925" y="3535"/>
                  </a:moveTo>
                  <a:cubicBezTo>
                    <a:pt x="16016" y="5105"/>
                    <a:pt x="11107" y="6676"/>
                    <a:pt x="7670" y="8444"/>
                  </a:cubicBezTo>
                  <a:cubicBezTo>
                    <a:pt x="4234" y="10211"/>
                    <a:pt x="2270" y="12175"/>
                    <a:pt x="1043" y="14138"/>
                  </a:cubicBezTo>
                  <a:cubicBezTo>
                    <a:pt x="-184" y="16102"/>
                    <a:pt x="-675" y="18065"/>
                    <a:pt x="1534" y="19440"/>
                  </a:cubicBezTo>
                  <a:cubicBezTo>
                    <a:pt x="3743" y="20815"/>
                    <a:pt x="8652" y="21600"/>
                    <a:pt x="12580" y="20029"/>
                  </a:cubicBezTo>
                  <a:cubicBezTo>
                    <a:pt x="16507" y="18458"/>
                    <a:pt x="19452" y="14531"/>
                    <a:pt x="19943" y="10800"/>
                  </a:cubicBezTo>
                  <a:cubicBezTo>
                    <a:pt x="20434" y="7069"/>
                    <a:pt x="18470" y="3535"/>
                    <a:pt x="16261" y="1767"/>
                  </a:cubicBezTo>
                  <a:cubicBezTo>
                    <a:pt x="14052" y="0"/>
                    <a:pt x="11598" y="0"/>
                    <a:pt x="91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8" name="Line"/>
            <p:cNvSpPr/>
            <p:nvPr/>
          </p:nvSpPr>
          <p:spPr>
            <a:xfrm>
              <a:off x="10120228" y="2122056"/>
              <a:ext cx="207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59" name="Line"/>
            <p:cNvSpPr/>
            <p:nvPr/>
          </p:nvSpPr>
          <p:spPr>
            <a:xfrm>
              <a:off x="10235230" y="2083722"/>
              <a:ext cx="1" cy="207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0" name="Line"/>
            <p:cNvSpPr/>
            <p:nvPr/>
          </p:nvSpPr>
          <p:spPr>
            <a:xfrm>
              <a:off x="10343005" y="1951312"/>
              <a:ext cx="218387" cy="54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81" fill="norm" stroke="1" extrusionOk="0">
                  <a:moveTo>
                    <a:pt x="2971" y="11481"/>
                  </a:moveTo>
                  <a:cubicBezTo>
                    <a:pt x="2720" y="13981"/>
                    <a:pt x="2469" y="16481"/>
                    <a:pt x="2217" y="17981"/>
                  </a:cubicBezTo>
                  <a:cubicBezTo>
                    <a:pt x="1966" y="19481"/>
                    <a:pt x="1715" y="19981"/>
                    <a:pt x="1338" y="20481"/>
                  </a:cubicBezTo>
                  <a:cubicBezTo>
                    <a:pt x="962" y="20981"/>
                    <a:pt x="459" y="21481"/>
                    <a:pt x="208" y="21481"/>
                  </a:cubicBezTo>
                  <a:cubicBezTo>
                    <a:pt x="-43" y="21481"/>
                    <a:pt x="-43" y="20981"/>
                    <a:pt x="83" y="18881"/>
                  </a:cubicBezTo>
                  <a:cubicBezTo>
                    <a:pt x="208" y="16781"/>
                    <a:pt x="459" y="13081"/>
                    <a:pt x="1338" y="9981"/>
                  </a:cubicBezTo>
                  <a:cubicBezTo>
                    <a:pt x="2217" y="6881"/>
                    <a:pt x="3724" y="4381"/>
                    <a:pt x="5231" y="2781"/>
                  </a:cubicBezTo>
                  <a:cubicBezTo>
                    <a:pt x="6738" y="1181"/>
                    <a:pt x="8245" y="481"/>
                    <a:pt x="9627" y="181"/>
                  </a:cubicBezTo>
                  <a:cubicBezTo>
                    <a:pt x="11008" y="-119"/>
                    <a:pt x="12264" y="-19"/>
                    <a:pt x="13017" y="281"/>
                  </a:cubicBezTo>
                  <a:cubicBezTo>
                    <a:pt x="13771" y="581"/>
                    <a:pt x="14022" y="1081"/>
                    <a:pt x="13897" y="2281"/>
                  </a:cubicBezTo>
                  <a:cubicBezTo>
                    <a:pt x="13771" y="3481"/>
                    <a:pt x="13269" y="5381"/>
                    <a:pt x="12641" y="6531"/>
                  </a:cubicBezTo>
                  <a:cubicBezTo>
                    <a:pt x="12013" y="7681"/>
                    <a:pt x="11259" y="8081"/>
                    <a:pt x="11259" y="8081"/>
                  </a:cubicBezTo>
                  <a:cubicBezTo>
                    <a:pt x="11259" y="8081"/>
                    <a:pt x="12013" y="7681"/>
                    <a:pt x="13269" y="7381"/>
                  </a:cubicBezTo>
                  <a:cubicBezTo>
                    <a:pt x="14524" y="7081"/>
                    <a:pt x="16283" y="6881"/>
                    <a:pt x="17664" y="6981"/>
                  </a:cubicBezTo>
                  <a:cubicBezTo>
                    <a:pt x="19045" y="7081"/>
                    <a:pt x="20050" y="7481"/>
                    <a:pt x="20678" y="7931"/>
                  </a:cubicBezTo>
                  <a:cubicBezTo>
                    <a:pt x="21306" y="8381"/>
                    <a:pt x="21557" y="8881"/>
                    <a:pt x="21431" y="9381"/>
                  </a:cubicBezTo>
                  <a:cubicBezTo>
                    <a:pt x="21306" y="9881"/>
                    <a:pt x="20803" y="10381"/>
                    <a:pt x="19924" y="10731"/>
                  </a:cubicBezTo>
                  <a:cubicBezTo>
                    <a:pt x="19045" y="11081"/>
                    <a:pt x="17790" y="11281"/>
                    <a:pt x="15780" y="11081"/>
                  </a:cubicBezTo>
                  <a:cubicBezTo>
                    <a:pt x="13771" y="10881"/>
                    <a:pt x="11008" y="10281"/>
                    <a:pt x="8245" y="96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1" name="Line"/>
            <p:cNvSpPr/>
            <p:nvPr/>
          </p:nvSpPr>
          <p:spPr>
            <a:xfrm>
              <a:off x="10641573" y="2160390"/>
              <a:ext cx="38335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2" name="Line"/>
            <p:cNvSpPr/>
            <p:nvPr/>
          </p:nvSpPr>
          <p:spPr>
            <a:xfrm>
              <a:off x="10810243" y="1938052"/>
              <a:ext cx="176338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04" y="2200"/>
                    <a:pt x="5009" y="4400"/>
                    <a:pt x="7826" y="7600"/>
                  </a:cubicBezTo>
                  <a:cubicBezTo>
                    <a:pt x="10644" y="10800"/>
                    <a:pt x="13774" y="15000"/>
                    <a:pt x="16122" y="17500"/>
                  </a:cubicBezTo>
                  <a:cubicBezTo>
                    <a:pt x="18470" y="20000"/>
                    <a:pt x="20035" y="2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3" name="Line"/>
            <p:cNvSpPr/>
            <p:nvPr/>
          </p:nvSpPr>
          <p:spPr>
            <a:xfrm>
              <a:off x="10834746" y="1953386"/>
              <a:ext cx="17483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0" h="21600" fill="norm" stroke="1" extrusionOk="0">
                  <a:moveTo>
                    <a:pt x="21110" y="0"/>
                  </a:moveTo>
                  <a:cubicBezTo>
                    <a:pt x="19567" y="200"/>
                    <a:pt x="18024" y="400"/>
                    <a:pt x="15710" y="1900"/>
                  </a:cubicBezTo>
                  <a:cubicBezTo>
                    <a:pt x="13396" y="3400"/>
                    <a:pt x="10310" y="6200"/>
                    <a:pt x="7379" y="9200"/>
                  </a:cubicBezTo>
                  <a:cubicBezTo>
                    <a:pt x="4447" y="12200"/>
                    <a:pt x="1670" y="15400"/>
                    <a:pt x="590" y="17500"/>
                  </a:cubicBezTo>
                  <a:cubicBezTo>
                    <a:pt x="-490" y="19600"/>
                    <a:pt x="127" y="20600"/>
                    <a:pt x="7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4" name="Line"/>
            <p:cNvSpPr/>
            <p:nvPr/>
          </p:nvSpPr>
          <p:spPr>
            <a:xfrm>
              <a:off x="8839866" y="2615647"/>
              <a:ext cx="176338" cy="204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6" fill="norm" stroke="1" extrusionOk="0">
                  <a:moveTo>
                    <a:pt x="0" y="3696"/>
                  </a:moveTo>
                  <a:cubicBezTo>
                    <a:pt x="1252" y="2096"/>
                    <a:pt x="2504" y="496"/>
                    <a:pt x="3756" y="96"/>
                  </a:cubicBezTo>
                  <a:cubicBezTo>
                    <a:pt x="5009" y="-304"/>
                    <a:pt x="6261" y="496"/>
                    <a:pt x="8139" y="3429"/>
                  </a:cubicBezTo>
                  <a:cubicBezTo>
                    <a:pt x="10017" y="6363"/>
                    <a:pt x="12522" y="11429"/>
                    <a:pt x="14243" y="14629"/>
                  </a:cubicBezTo>
                  <a:cubicBezTo>
                    <a:pt x="15965" y="17829"/>
                    <a:pt x="16904" y="19163"/>
                    <a:pt x="18000" y="19963"/>
                  </a:cubicBezTo>
                  <a:cubicBezTo>
                    <a:pt x="19096" y="20763"/>
                    <a:pt x="20348" y="21029"/>
                    <a:pt x="21600" y="212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5" name="Line"/>
            <p:cNvSpPr/>
            <p:nvPr/>
          </p:nvSpPr>
          <p:spPr>
            <a:xfrm>
              <a:off x="8962535" y="2658735"/>
              <a:ext cx="138004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333"/>
                    <a:pt x="15200" y="2667"/>
                    <a:pt x="12200" y="5133"/>
                  </a:cubicBezTo>
                  <a:cubicBezTo>
                    <a:pt x="9200" y="7600"/>
                    <a:pt x="6400" y="11200"/>
                    <a:pt x="4400" y="14133"/>
                  </a:cubicBezTo>
                  <a:cubicBezTo>
                    <a:pt x="2400" y="17067"/>
                    <a:pt x="1200" y="193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6" name="Line"/>
            <p:cNvSpPr/>
            <p:nvPr/>
          </p:nvSpPr>
          <p:spPr>
            <a:xfrm>
              <a:off x="9100538" y="2873406"/>
              <a:ext cx="115003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7" name="Line"/>
            <p:cNvSpPr/>
            <p:nvPr/>
          </p:nvSpPr>
          <p:spPr>
            <a:xfrm>
              <a:off x="9131205" y="2950075"/>
              <a:ext cx="153338" cy="18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16200"/>
                  </a:moveTo>
                  <a:cubicBezTo>
                    <a:pt x="3960" y="18900"/>
                    <a:pt x="7920" y="21600"/>
                    <a:pt x="11520" y="18900"/>
                  </a:cubicBezTo>
                  <a:cubicBezTo>
                    <a:pt x="15120" y="16200"/>
                    <a:pt x="18360" y="81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8" name="Line"/>
            <p:cNvSpPr/>
            <p:nvPr/>
          </p:nvSpPr>
          <p:spPr>
            <a:xfrm>
              <a:off x="9438317" y="2758404"/>
              <a:ext cx="161933" cy="5162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5" h="21600" fill="norm" stroke="1" extrusionOk="0">
                  <a:moveTo>
                    <a:pt x="6017" y="4812"/>
                  </a:moveTo>
                  <a:cubicBezTo>
                    <a:pt x="5342" y="7913"/>
                    <a:pt x="4667" y="11014"/>
                    <a:pt x="3992" y="13634"/>
                  </a:cubicBezTo>
                  <a:cubicBezTo>
                    <a:pt x="3317" y="16253"/>
                    <a:pt x="2642" y="18392"/>
                    <a:pt x="1967" y="19729"/>
                  </a:cubicBezTo>
                  <a:cubicBezTo>
                    <a:pt x="1292" y="21065"/>
                    <a:pt x="617" y="21600"/>
                    <a:pt x="280" y="21600"/>
                  </a:cubicBezTo>
                  <a:cubicBezTo>
                    <a:pt x="-58" y="21600"/>
                    <a:pt x="-58" y="21065"/>
                    <a:pt x="111" y="18820"/>
                  </a:cubicBezTo>
                  <a:cubicBezTo>
                    <a:pt x="280" y="16574"/>
                    <a:pt x="617" y="12618"/>
                    <a:pt x="1292" y="9570"/>
                  </a:cubicBezTo>
                  <a:cubicBezTo>
                    <a:pt x="1967" y="6523"/>
                    <a:pt x="2980" y="4384"/>
                    <a:pt x="3992" y="3048"/>
                  </a:cubicBezTo>
                  <a:cubicBezTo>
                    <a:pt x="5005" y="1711"/>
                    <a:pt x="6017" y="1176"/>
                    <a:pt x="7198" y="749"/>
                  </a:cubicBezTo>
                  <a:cubicBezTo>
                    <a:pt x="8380" y="321"/>
                    <a:pt x="9729" y="0"/>
                    <a:pt x="11248" y="0"/>
                  </a:cubicBezTo>
                  <a:cubicBezTo>
                    <a:pt x="12767" y="0"/>
                    <a:pt x="14455" y="321"/>
                    <a:pt x="15298" y="802"/>
                  </a:cubicBezTo>
                  <a:cubicBezTo>
                    <a:pt x="16142" y="1283"/>
                    <a:pt x="16142" y="1925"/>
                    <a:pt x="15467" y="2780"/>
                  </a:cubicBezTo>
                  <a:cubicBezTo>
                    <a:pt x="14792" y="3636"/>
                    <a:pt x="13442" y="4705"/>
                    <a:pt x="12092" y="5400"/>
                  </a:cubicBezTo>
                  <a:cubicBezTo>
                    <a:pt x="10742" y="6095"/>
                    <a:pt x="9392" y="6416"/>
                    <a:pt x="9561" y="6576"/>
                  </a:cubicBezTo>
                  <a:cubicBezTo>
                    <a:pt x="9730" y="6737"/>
                    <a:pt x="11417" y="6737"/>
                    <a:pt x="12936" y="6897"/>
                  </a:cubicBezTo>
                  <a:cubicBezTo>
                    <a:pt x="14455" y="7057"/>
                    <a:pt x="15805" y="7378"/>
                    <a:pt x="17492" y="8287"/>
                  </a:cubicBezTo>
                  <a:cubicBezTo>
                    <a:pt x="19179" y="9196"/>
                    <a:pt x="21204" y="10693"/>
                    <a:pt x="21373" y="11655"/>
                  </a:cubicBezTo>
                  <a:cubicBezTo>
                    <a:pt x="21542" y="12618"/>
                    <a:pt x="19855" y="13046"/>
                    <a:pt x="18167" y="13313"/>
                  </a:cubicBezTo>
                  <a:cubicBezTo>
                    <a:pt x="16480" y="13580"/>
                    <a:pt x="14792" y="13687"/>
                    <a:pt x="13442" y="13527"/>
                  </a:cubicBezTo>
                  <a:cubicBezTo>
                    <a:pt x="12092" y="13366"/>
                    <a:pt x="11080" y="12939"/>
                    <a:pt x="10067" y="12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69" name="Line"/>
            <p:cNvSpPr/>
            <p:nvPr/>
          </p:nvSpPr>
          <p:spPr>
            <a:xfrm>
              <a:off x="9646802" y="2957742"/>
              <a:ext cx="91912" cy="127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3" h="21131" fill="norm" stroke="1" extrusionOk="0">
                  <a:moveTo>
                    <a:pt x="16626" y="0"/>
                  </a:moveTo>
                  <a:cubicBezTo>
                    <a:pt x="10941" y="4235"/>
                    <a:pt x="5257" y="8471"/>
                    <a:pt x="2415" y="11647"/>
                  </a:cubicBezTo>
                  <a:cubicBezTo>
                    <a:pt x="-427" y="14824"/>
                    <a:pt x="-427" y="16941"/>
                    <a:pt x="710" y="18635"/>
                  </a:cubicBezTo>
                  <a:cubicBezTo>
                    <a:pt x="1847" y="20329"/>
                    <a:pt x="4120" y="21600"/>
                    <a:pt x="7531" y="20965"/>
                  </a:cubicBezTo>
                  <a:cubicBezTo>
                    <a:pt x="10941" y="20329"/>
                    <a:pt x="15489" y="17788"/>
                    <a:pt x="18047" y="15035"/>
                  </a:cubicBezTo>
                  <a:cubicBezTo>
                    <a:pt x="20605" y="12282"/>
                    <a:pt x="21173" y="9318"/>
                    <a:pt x="19468" y="7835"/>
                  </a:cubicBezTo>
                  <a:cubicBezTo>
                    <a:pt x="17762" y="6353"/>
                    <a:pt x="13784" y="6353"/>
                    <a:pt x="9805" y="63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0" name="Line"/>
            <p:cNvSpPr/>
            <p:nvPr/>
          </p:nvSpPr>
          <p:spPr>
            <a:xfrm>
              <a:off x="10035893" y="2996076"/>
              <a:ext cx="153337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1" name="Line"/>
            <p:cNvSpPr/>
            <p:nvPr/>
          </p:nvSpPr>
          <p:spPr>
            <a:xfrm>
              <a:off x="10111084" y="2934741"/>
              <a:ext cx="16812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5815"/>
                    <a:pt x="1783" y="11631"/>
                    <a:pt x="240" y="15231"/>
                  </a:cubicBezTo>
                  <a:cubicBezTo>
                    <a:pt x="-1303" y="18831"/>
                    <a:pt x="4868" y="20215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2" name="Line"/>
            <p:cNvSpPr/>
            <p:nvPr/>
          </p:nvSpPr>
          <p:spPr>
            <a:xfrm>
              <a:off x="10258550" y="2791275"/>
              <a:ext cx="171012" cy="4910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393" fill="norm" stroke="1" extrusionOk="0">
                  <a:moveTo>
                    <a:pt x="4725" y="9925"/>
                  </a:moveTo>
                  <a:cubicBezTo>
                    <a:pt x="3772" y="12486"/>
                    <a:pt x="2819" y="15047"/>
                    <a:pt x="2183" y="16772"/>
                  </a:cubicBezTo>
                  <a:cubicBezTo>
                    <a:pt x="1548" y="18498"/>
                    <a:pt x="1231" y="19389"/>
                    <a:pt x="913" y="20113"/>
                  </a:cubicBezTo>
                  <a:cubicBezTo>
                    <a:pt x="595" y="20836"/>
                    <a:pt x="278" y="21393"/>
                    <a:pt x="119" y="21393"/>
                  </a:cubicBezTo>
                  <a:cubicBezTo>
                    <a:pt x="-40" y="21393"/>
                    <a:pt x="-40" y="20836"/>
                    <a:pt x="119" y="18554"/>
                  </a:cubicBezTo>
                  <a:cubicBezTo>
                    <a:pt x="278" y="16271"/>
                    <a:pt x="595" y="12263"/>
                    <a:pt x="1231" y="9146"/>
                  </a:cubicBezTo>
                  <a:cubicBezTo>
                    <a:pt x="1866" y="6028"/>
                    <a:pt x="2819" y="3801"/>
                    <a:pt x="3772" y="2465"/>
                  </a:cubicBezTo>
                  <a:cubicBezTo>
                    <a:pt x="4725" y="1129"/>
                    <a:pt x="5678" y="684"/>
                    <a:pt x="7425" y="350"/>
                  </a:cubicBezTo>
                  <a:cubicBezTo>
                    <a:pt x="9172" y="16"/>
                    <a:pt x="11713" y="-207"/>
                    <a:pt x="13619" y="294"/>
                  </a:cubicBezTo>
                  <a:cubicBezTo>
                    <a:pt x="15525" y="795"/>
                    <a:pt x="16795" y="2020"/>
                    <a:pt x="17431" y="3022"/>
                  </a:cubicBezTo>
                  <a:cubicBezTo>
                    <a:pt x="18066" y="4024"/>
                    <a:pt x="18066" y="4803"/>
                    <a:pt x="17272" y="5416"/>
                  </a:cubicBezTo>
                  <a:cubicBezTo>
                    <a:pt x="16478" y="6028"/>
                    <a:pt x="14889" y="6473"/>
                    <a:pt x="14572" y="6473"/>
                  </a:cubicBezTo>
                  <a:cubicBezTo>
                    <a:pt x="14254" y="6473"/>
                    <a:pt x="15207" y="6028"/>
                    <a:pt x="16478" y="5917"/>
                  </a:cubicBezTo>
                  <a:cubicBezTo>
                    <a:pt x="17748" y="5805"/>
                    <a:pt x="19336" y="6028"/>
                    <a:pt x="20289" y="6418"/>
                  </a:cubicBezTo>
                  <a:cubicBezTo>
                    <a:pt x="21242" y="6807"/>
                    <a:pt x="21560" y="7364"/>
                    <a:pt x="20925" y="8199"/>
                  </a:cubicBezTo>
                  <a:cubicBezTo>
                    <a:pt x="20289" y="9034"/>
                    <a:pt x="18701" y="10148"/>
                    <a:pt x="17113" y="10704"/>
                  </a:cubicBezTo>
                  <a:cubicBezTo>
                    <a:pt x="15525" y="11261"/>
                    <a:pt x="13936" y="11261"/>
                    <a:pt x="12348" y="112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3" name="Line"/>
            <p:cNvSpPr/>
            <p:nvPr/>
          </p:nvSpPr>
          <p:spPr>
            <a:xfrm>
              <a:off x="10488236" y="2996076"/>
              <a:ext cx="15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4" name="Line"/>
            <p:cNvSpPr/>
            <p:nvPr/>
          </p:nvSpPr>
          <p:spPr>
            <a:xfrm>
              <a:off x="10725908" y="2827405"/>
              <a:ext cx="122670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50" y="4800"/>
                    <a:pt x="9900" y="9600"/>
                    <a:pt x="13500" y="13200"/>
                  </a:cubicBezTo>
                  <a:cubicBezTo>
                    <a:pt x="17100" y="16800"/>
                    <a:pt x="1935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5" name="Line"/>
            <p:cNvSpPr/>
            <p:nvPr/>
          </p:nvSpPr>
          <p:spPr>
            <a:xfrm>
              <a:off x="10710575" y="2858073"/>
              <a:ext cx="18400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000" y="2541"/>
                    <a:pt x="14400" y="5082"/>
                    <a:pt x="10800" y="8365"/>
                  </a:cubicBezTo>
                  <a:cubicBezTo>
                    <a:pt x="7200" y="11647"/>
                    <a:pt x="3600" y="15671"/>
                    <a:pt x="1800" y="18000"/>
                  </a:cubicBezTo>
                  <a:cubicBezTo>
                    <a:pt x="0" y="20329"/>
                    <a:pt x="0" y="2096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6" name="Line"/>
            <p:cNvSpPr/>
            <p:nvPr/>
          </p:nvSpPr>
          <p:spPr>
            <a:xfrm>
              <a:off x="10994247" y="2643402"/>
              <a:ext cx="7668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7" name="Line"/>
            <p:cNvSpPr/>
            <p:nvPr/>
          </p:nvSpPr>
          <p:spPr>
            <a:xfrm>
              <a:off x="11193586" y="3042077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8" name="Line"/>
            <p:cNvSpPr/>
            <p:nvPr/>
          </p:nvSpPr>
          <p:spPr>
            <a:xfrm>
              <a:off x="11254920" y="2957742"/>
              <a:ext cx="1" cy="26067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79" name="Line"/>
            <p:cNvSpPr/>
            <p:nvPr/>
          </p:nvSpPr>
          <p:spPr>
            <a:xfrm>
              <a:off x="11454258" y="2860176"/>
              <a:ext cx="198238" cy="542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1" h="21517" fill="norm" stroke="1" extrusionOk="0">
                  <a:moveTo>
                    <a:pt x="0" y="21517"/>
                  </a:moveTo>
                  <a:cubicBezTo>
                    <a:pt x="277" y="19590"/>
                    <a:pt x="554" y="17663"/>
                    <a:pt x="1385" y="15331"/>
                  </a:cubicBezTo>
                  <a:cubicBezTo>
                    <a:pt x="2215" y="12999"/>
                    <a:pt x="3600" y="10261"/>
                    <a:pt x="5815" y="7725"/>
                  </a:cubicBezTo>
                  <a:cubicBezTo>
                    <a:pt x="8031" y="5190"/>
                    <a:pt x="11077" y="2858"/>
                    <a:pt x="13292" y="1540"/>
                  </a:cubicBezTo>
                  <a:cubicBezTo>
                    <a:pt x="15508" y="221"/>
                    <a:pt x="16892" y="-83"/>
                    <a:pt x="17585" y="18"/>
                  </a:cubicBezTo>
                  <a:cubicBezTo>
                    <a:pt x="18277" y="120"/>
                    <a:pt x="18277" y="627"/>
                    <a:pt x="17862" y="1387"/>
                  </a:cubicBezTo>
                  <a:cubicBezTo>
                    <a:pt x="17446" y="2148"/>
                    <a:pt x="16615" y="3162"/>
                    <a:pt x="15785" y="3923"/>
                  </a:cubicBezTo>
                  <a:cubicBezTo>
                    <a:pt x="14954" y="4683"/>
                    <a:pt x="14123" y="5190"/>
                    <a:pt x="14677" y="5596"/>
                  </a:cubicBezTo>
                  <a:cubicBezTo>
                    <a:pt x="15231" y="6002"/>
                    <a:pt x="17169" y="6306"/>
                    <a:pt x="18554" y="6762"/>
                  </a:cubicBezTo>
                  <a:cubicBezTo>
                    <a:pt x="19938" y="7218"/>
                    <a:pt x="20769" y="7827"/>
                    <a:pt x="21185" y="8385"/>
                  </a:cubicBezTo>
                  <a:cubicBezTo>
                    <a:pt x="21600" y="8942"/>
                    <a:pt x="21600" y="9449"/>
                    <a:pt x="21046" y="9855"/>
                  </a:cubicBezTo>
                  <a:cubicBezTo>
                    <a:pt x="20492" y="10261"/>
                    <a:pt x="19385" y="10565"/>
                    <a:pt x="18138" y="10869"/>
                  </a:cubicBezTo>
                  <a:cubicBezTo>
                    <a:pt x="16892" y="11173"/>
                    <a:pt x="15508" y="11478"/>
                    <a:pt x="14262" y="11528"/>
                  </a:cubicBezTo>
                  <a:cubicBezTo>
                    <a:pt x="13015" y="11579"/>
                    <a:pt x="11908" y="11376"/>
                    <a:pt x="10800" y="11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0" name="Line"/>
            <p:cNvSpPr/>
            <p:nvPr/>
          </p:nvSpPr>
          <p:spPr>
            <a:xfrm>
              <a:off x="11699597" y="3058835"/>
              <a:ext cx="153338" cy="1087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4" fill="norm" stroke="1" extrusionOk="0">
                  <a:moveTo>
                    <a:pt x="0" y="5617"/>
                  </a:moveTo>
                  <a:cubicBezTo>
                    <a:pt x="1440" y="3653"/>
                    <a:pt x="2880" y="1690"/>
                    <a:pt x="4500" y="708"/>
                  </a:cubicBezTo>
                  <a:cubicBezTo>
                    <a:pt x="6120" y="-274"/>
                    <a:pt x="7920" y="-274"/>
                    <a:pt x="9180" y="953"/>
                  </a:cubicBezTo>
                  <a:cubicBezTo>
                    <a:pt x="10440" y="2181"/>
                    <a:pt x="11160" y="4635"/>
                    <a:pt x="11160" y="7090"/>
                  </a:cubicBezTo>
                  <a:cubicBezTo>
                    <a:pt x="11160" y="9544"/>
                    <a:pt x="10440" y="11999"/>
                    <a:pt x="8820" y="14453"/>
                  </a:cubicBezTo>
                  <a:cubicBezTo>
                    <a:pt x="7200" y="16908"/>
                    <a:pt x="4680" y="19362"/>
                    <a:pt x="4680" y="20344"/>
                  </a:cubicBezTo>
                  <a:cubicBezTo>
                    <a:pt x="4680" y="21326"/>
                    <a:pt x="7200" y="20835"/>
                    <a:pt x="10440" y="20099"/>
                  </a:cubicBezTo>
                  <a:cubicBezTo>
                    <a:pt x="13680" y="19362"/>
                    <a:pt x="17640" y="18381"/>
                    <a:pt x="21600" y="173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1" name="Line"/>
            <p:cNvSpPr/>
            <p:nvPr/>
          </p:nvSpPr>
          <p:spPr>
            <a:xfrm>
              <a:off x="11967936" y="2901121"/>
              <a:ext cx="184005" cy="23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2" fill="norm" stroke="1" extrusionOk="0">
                  <a:moveTo>
                    <a:pt x="0" y="1680"/>
                  </a:moveTo>
                  <a:cubicBezTo>
                    <a:pt x="900" y="741"/>
                    <a:pt x="1800" y="-198"/>
                    <a:pt x="3150" y="37"/>
                  </a:cubicBezTo>
                  <a:cubicBezTo>
                    <a:pt x="4500" y="272"/>
                    <a:pt x="6300" y="1680"/>
                    <a:pt x="9450" y="5437"/>
                  </a:cubicBezTo>
                  <a:cubicBezTo>
                    <a:pt x="12600" y="9193"/>
                    <a:pt x="17100" y="15298"/>
                    <a:pt x="21600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2" name="Line"/>
            <p:cNvSpPr/>
            <p:nvPr/>
          </p:nvSpPr>
          <p:spPr>
            <a:xfrm>
              <a:off x="12003714" y="2934741"/>
              <a:ext cx="155894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7" y="3724"/>
                    <a:pt x="12393" y="7448"/>
                    <a:pt x="9030" y="10428"/>
                  </a:cubicBezTo>
                  <a:cubicBezTo>
                    <a:pt x="5666" y="13407"/>
                    <a:pt x="3541" y="15641"/>
                    <a:pt x="2125" y="17379"/>
                  </a:cubicBezTo>
                  <a:cubicBezTo>
                    <a:pt x="708" y="19117"/>
                    <a:pt x="0" y="20359"/>
                    <a:pt x="0" y="20979"/>
                  </a:cubicBezTo>
                  <a:cubicBezTo>
                    <a:pt x="0" y="21600"/>
                    <a:pt x="708" y="21600"/>
                    <a:pt x="141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3" name="Line"/>
            <p:cNvSpPr/>
            <p:nvPr/>
          </p:nvSpPr>
          <p:spPr>
            <a:xfrm>
              <a:off x="12151940" y="2728696"/>
              <a:ext cx="191672" cy="1135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7020"/>
                  </a:moveTo>
                  <a:cubicBezTo>
                    <a:pt x="576" y="4620"/>
                    <a:pt x="1152" y="2220"/>
                    <a:pt x="2304" y="1020"/>
                  </a:cubicBezTo>
                  <a:cubicBezTo>
                    <a:pt x="3456" y="-180"/>
                    <a:pt x="5184" y="-180"/>
                    <a:pt x="6768" y="300"/>
                  </a:cubicBezTo>
                  <a:cubicBezTo>
                    <a:pt x="8352" y="780"/>
                    <a:pt x="9792" y="1740"/>
                    <a:pt x="10512" y="3420"/>
                  </a:cubicBezTo>
                  <a:cubicBezTo>
                    <a:pt x="11232" y="5100"/>
                    <a:pt x="11232" y="7500"/>
                    <a:pt x="10656" y="9900"/>
                  </a:cubicBezTo>
                  <a:cubicBezTo>
                    <a:pt x="10080" y="12300"/>
                    <a:pt x="8928" y="14700"/>
                    <a:pt x="7776" y="16620"/>
                  </a:cubicBezTo>
                  <a:cubicBezTo>
                    <a:pt x="6624" y="18540"/>
                    <a:pt x="5472" y="19980"/>
                    <a:pt x="6192" y="20700"/>
                  </a:cubicBezTo>
                  <a:cubicBezTo>
                    <a:pt x="6912" y="21420"/>
                    <a:pt x="9504" y="21420"/>
                    <a:pt x="12384" y="21180"/>
                  </a:cubicBezTo>
                  <a:cubicBezTo>
                    <a:pt x="15264" y="20940"/>
                    <a:pt x="18432" y="20460"/>
                    <a:pt x="21600" y="199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4" name="Line"/>
            <p:cNvSpPr/>
            <p:nvPr/>
          </p:nvSpPr>
          <p:spPr>
            <a:xfrm>
              <a:off x="10817910" y="3571089"/>
              <a:ext cx="237673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42" y="18327"/>
                    <a:pt x="10684" y="15055"/>
                    <a:pt x="14284" y="11455"/>
                  </a:cubicBezTo>
                  <a:cubicBezTo>
                    <a:pt x="17884" y="7855"/>
                    <a:pt x="19742" y="392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5" name="Line"/>
            <p:cNvSpPr/>
            <p:nvPr/>
          </p:nvSpPr>
          <p:spPr>
            <a:xfrm>
              <a:off x="10974972" y="3502087"/>
              <a:ext cx="26943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2" h="21600" fill="norm" stroke="1" extrusionOk="0">
                  <a:moveTo>
                    <a:pt x="20702" y="0"/>
                  </a:moveTo>
                  <a:cubicBezTo>
                    <a:pt x="10884" y="4154"/>
                    <a:pt x="1066" y="8308"/>
                    <a:pt x="84" y="11908"/>
                  </a:cubicBezTo>
                  <a:cubicBezTo>
                    <a:pt x="-898" y="15508"/>
                    <a:pt x="6956" y="18554"/>
                    <a:pt x="148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6" name="Line"/>
            <p:cNvSpPr/>
            <p:nvPr/>
          </p:nvSpPr>
          <p:spPr>
            <a:xfrm>
              <a:off x="11239587" y="3624757"/>
              <a:ext cx="168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91" y="10800"/>
                    <a:pt x="11782" y="0"/>
                    <a:pt x="15382" y="0"/>
                  </a:cubicBezTo>
                  <a:cubicBezTo>
                    <a:pt x="18982" y="0"/>
                    <a:pt x="20291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7" name="Line"/>
            <p:cNvSpPr/>
            <p:nvPr/>
          </p:nvSpPr>
          <p:spPr>
            <a:xfrm>
              <a:off x="11676596" y="3647757"/>
              <a:ext cx="6133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8" name="Line"/>
            <p:cNvSpPr/>
            <p:nvPr/>
          </p:nvSpPr>
          <p:spPr>
            <a:xfrm>
              <a:off x="10578641" y="2521501"/>
              <a:ext cx="620479" cy="8013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434" fill="norm" stroke="1" extrusionOk="0">
                  <a:moveTo>
                    <a:pt x="16320" y="1209"/>
                  </a:moveTo>
                  <a:cubicBezTo>
                    <a:pt x="16233" y="868"/>
                    <a:pt x="16146" y="526"/>
                    <a:pt x="15883" y="321"/>
                  </a:cubicBezTo>
                  <a:cubicBezTo>
                    <a:pt x="15621" y="116"/>
                    <a:pt x="15184" y="47"/>
                    <a:pt x="14397" y="13"/>
                  </a:cubicBezTo>
                  <a:cubicBezTo>
                    <a:pt x="13610" y="-21"/>
                    <a:pt x="12473" y="-21"/>
                    <a:pt x="11117" y="389"/>
                  </a:cubicBezTo>
                  <a:cubicBezTo>
                    <a:pt x="9762" y="799"/>
                    <a:pt x="8188" y="1620"/>
                    <a:pt x="6876" y="2645"/>
                  </a:cubicBezTo>
                  <a:cubicBezTo>
                    <a:pt x="5564" y="3670"/>
                    <a:pt x="4515" y="4901"/>
                    <a:pt x="3597" y="6302"/>
                  </a:cubicBezTo>
                  <a:cubicBezTo>
                    <a:pt x="2678" y="7703"/>
                    <a:pt x="1891" y="9275"/>
                    <a:pt x="1323" y="10950"/>
                  </a:cubicBezTo>
                  <a:cubicBezTo>
                    <a:pt x="754" y="12625"/>
                    <a:pt x="405" y="14402"/>
                    <a:pt x="186" y="15632"/>
                  </a:cubicBezTo>
                  <a:cubicBezTo>
                    <a:pt x="-33" y="16863"/>
                    <a:pt x="-120" y="17546"/>
                    <a:pt x="274" y="18332"/>
                  </a:cubicBezTo>
                  <a:cubicBezTo>
                    <a:pt x="667" y="19118"/>
                    <a:pt x="1542" y="20007"/>
                    <a:pt x="2722" y="20622"/>
                  </a:cubicBezTo>
                  <a:cubicBezTo>
                    <a:pt x="3903" y="21237"/>
                    <a:pt x="5389" y="21579"/>
                    <a:pt x="7138" y="21374"/>
                  </a:cubicBezTo>
                  <a:cubicBezTo>
                    <a:pt x="8887" y="21169"/>
                    <a:pt x="10899" y="20417"/>
                    <a:pt x="12779" y="19357"/>
                  </a:cubicBezTo>
                  <a:cubicBezTo>
                    <a:pt x="14659" y="18298"/>
                    <a:pt x="16408" y="16931"/>
                    <a:pt x="17895" y="15325"/>
                  </a:cubicBezTo>
                  <a:cubicBezTo>
                    <a:pt x="19381" y="13718"/>
                    <a:pt x="20606" y="11873"/>
                    <a:pt x="21043" y="10301"/>
                  </a:cubicBezTo>
                  <a:cubicBezTo>
                    <a:pt x="21480" y="8728"/>
                    <a:pt x="21130" y="7430"/>
                    <a:pt x="20299" y="6438"/>
                  </a:cubicBezTo>
                  <a:cubicBezTo>
                    <a:pt x="19469" y="5447"/>
                    <a:pt x="18157" y="4764"/>
                    <a:pt x="17195" y="4422"/>
                  </a:cubicBezTo>
                  <a:cubicBezTo>
                    <a:pt x="16233" y="4080"/>
                    <a:pt x="15621" y="4080"/>
                    <a:pt x="15052" y="4422"/>
                  </a:cubicBezTo>
                  <a:cubicBezTo>
                    <a:pt x="14484" y="4764"/>
                    <a:pt x="13959" y="5447"/>
                    <a:pt x="13435" y="61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89" name="Line"/>
            <p:cNvSpPr/>
            <p:nvPr/>
          </p:nvSpPr>
          <p:spPr>
            <a:xfrm>
              <a:off x="10166229" y="3310417"/>
              <a:ext cx="475345" cy="3789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3" fill="norm" stroke="1" extrusionOk="0">
                  <a:moveTo>
                    <a:pt x="21600" y="0"/>
                  </a:moveTo>
                  <a:cubicBezTo>
                    <a:pt x="19974" y="3479"/>
                    <a:pt x="18348" y="6958"/>
                    <a:pt x="16316" y="9350"/>
                  </a:cubicBezTo>
                  <a:cubicBezTo>
                    <a:pt x="14284" y="11742"/>
                    <a:pt x="11845" y="13047"/>
                    <a:pt x="9755" y="14424"/>
                  </a:cubicBezTo>
                  <a:cubicBezTo>
                    <a:pt x="7665" y="15801"/>
                    <a:pt x="5923" y="17251"/>
                    <a:pt x="4819" y="18193"/>
                  </a:cubicBezTo>
                  <a:cubicBezTo>
                    <a:pt x="3716" y="19136"/>
                    <a:pt x="3252" y="19570"/>
                    <a:pt x="2613" y="20078"/>
                  </a:cubicBezTo>
                  <a:cubicBezTo>
                    <a:pt x="1974" y="20585"/>
                    <a:pt x="1161" y="21165"/>
                    <a:pt x="697" y="21383"/>
                  </a:cubicBezTo>
                  <a:cubicBezTo>
                    <a:pt x="232" y="21600"/>
                    <a:pt x="116" y="21455"/>
                    <a:pt x="0" y="21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0" name="Line"/>
            <p:cNvSpPr/>
            <p:nvPr/>
          </p:nvSpPr>
          <p:spPr>
            <a:xfrm>
              <a:off x="10132957" y="3509754"/>
              <a:ext cx="14827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1" h="21600" fill="norm" stroke="1" extrusionOk="0">
                  <a:moveTo>
                    <a:pt x="13553" y="0"/>
                  </a:moveTo>
                  <a:cubicBezTo>
                    <a:pt x="11356" y="1986"/>
                    <a:pt x="9160" y="3972"/>
                    <a:pt x="6963" y="6207"/>
                  </a:cubicBezTo>
                  <a:cubicBezTo>
                    <a:pt x="4766" y="8441"/>
                    <a:pt x="2570" y="10924"/>
                    <a:pt x="1288" y="12786"/>
                  </a:cubicBezTo>
                  <a:cubicBezTo>
                    <a:pt x="7" y="14648"/>
                    <a:pt x="-359" y="15890"/>
                    <a:pt x="373" y="16759"/>
                  </a:cubicBezTo>
                  <a:cubicBezTo>
                    <a:pt x="1105" y="17628"/>
                    <a:pt x="2936" y="18124"/>
                    <a:pt x="6597" y="18869"/>
                  </a:cubicBezTo>
                  <a:cubicBezTo>
                    <a:pt x="10258" y="19614"/>
                    <a:pt x="15749" y="20607"/>
                    <a:pt x="2124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1" name="Line"/>
            <p:cNvSpPr/>
            <p:nvPr/>
          </p:nvSpPr>
          <p:spPr>
            <a:xfrm>
              <a:off x="9192540" y="3762760"/>
              <a:ext cx="46002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745"/>
                    <a:pt x="4800" y="9491"/>
                    <a:pt x="8400" y="13091"/>
                  </a:cubicBezTo>
                  <a:cubicBezTo>
                    <a:pt x="12000" y="16691"/>
                    <a:pt x="16800" y="1914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2" name="Line"/>
            <p:cNvSpPr/>
            <p:nvPr/>
          </p:nvSpPr>
          <p:spPr>
            <a:xfrm>
              <a:off x="9307543" y="3887027"/>
              <a:ext cx="76670" cy="199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3" fill="norm" stroke="1" extrusionOk="0">
                  <a:moveTo>
                    <a:pt x="21600" y="3930"/>
                  </a:moveTo>
                  <a:cubicBezTo>
                    <a:pt x="20160" y="2563"/>
                    <a:pt x="18720" y="1196"/>
                    <a:pt x="16200" y="513"/>
                  </a:cubicBezTo>
                  <a:cubicBezTo>
                    <a:pt x="13680" y="-171"/>
                    <a:pt x="10080" y="-171"/>
                    <a:pt x="7560" y="513"/>
                  </a:cubicBezTo>
                  <a:cubicBezTo>
                    <a:pt x="5040" y="1196"/>
                    <a:pt x="3600" y="2563"/>
                    <a:pt x="3240" y="4614"/>
                  </a:cubicBezTo>
                  <a:cubicBezTo>
                    <a:pt x="2880" y="6664"/>
                    <a:pt x="3600" y="9399"/>
                    <a:pt x="5400" y="11176"/>
                  </a:cubicBezTo>
                  <a:cubicBezTo>
                    <a:pt x="7200" y="12953"/>
                    <a:pt x="10080" y="13773"/>
                    <a:pt x="12600" y="15140"/>
                  </a:cubicBezTo>
                  <a:cubicBezTo>
                    <a:pt x="15120" y="16507"/>
                    <a:pt x="17280" y="18421"/>
                    <a:pt x="16560" y="19652"/>
                  </a:cubicBezTo>
                  <a:cubicBezTo>
                    <a:pt x="15840" y="20882"/>
                    <a:pt x="12240" y="21429"/>
                    <a:pt x="9000" y="21292"/>
                  </a:cubicBezTo>
                  <a:cubicBezTo>
                    <a:pt x="5760" y="21156"/>
                    <a:pt x="2880" y="20335"/>
                    <a:pt x="0" y="19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3" name="Line"/>
            <p:cNvSpPr/>
            <p:nvPr/>
          </p:nvSpPr>
          <p:spPr>
            <a:xfrm>
              <a:off x="9469862" y="3778094"/>
              <a:ext cx="60020" cy="3058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7" h="21362" fill="norm" stroke="1" extrusionOk="0">
                  <a:moveTo>
                    <a:pt x="15737" y="0"/>
                  </a:moveTo>
                  <a:cubicBezTo>
                    <a:pt x="10337" y="5177"/>
                    <a:pt x="4937" y="10354"/>
                    <a:pt x="2237" y="13388"/>
                  </a:cubicBezTo>
                  <a:cubicBezTo>
                    <a:pt x="-463" y="16423"/>
                    <a:pt x="-463" y="17316"/>
                    <a:pt x="887" y="18387"/>
                  </a:cubicBezTo>
                  <a:cubicBezTo>
                    <a:pt x="2237" y="19458"/>
                    <a:pt x="4937" y="20707"/>
                    <a:pt x="8537" y="21154"/>
                  </a:cubicBezTo>
                  <a:cubicBezTo>
                    <a:pt x="12137" y="21600"/>
                    <a:pt x="16637" y="21243"/>
                    <a:pt x="21137" y="20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4" name="Line"/>
            <p:cNvSpPr/>
            <p:nvPr/>
          </p:nvSpPr>
          <p:spPr>
            <a:xfrm>
              <a:off x="9414879" y="3931431"/>
              <a:ext cx="168671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5" name="Line"/>
            <p:cNvSpPr/>
            <p:nvPr/>
          </p:nvSpPr>
          <p:spPr>
            <a:xfrm>
              <a:off x="9856123" y="3948080"/>
              <a:ext cx="172104" cy="14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1" h="21067" fill="norm" stroke="1" extrusionOk="0">
                  <a:moveTo>
                    <a:pt x="3285" y="6626"/>
                  </a:moveTo>
                  <a:cubicBezTo>
                    <a:pt x="4238" y="8142"/>
                    <a:pt x="5191" y="9658"/>
                    <a:pt x="6144" y="9658"/>
                  </a:cubicBezTo>
                  <a:cubicBezTo>
                    <a:pt x="7097" y="9658"/>
                    <a:pt x="8050" y="8142"/>
                    <a:pt x="8844" y="6247"/>
                  </a:cubicBezTo>
                  <a:cubicBezTo>
                    <a:pt x="9638" y="4352"/>
                    <a:pt x="10273" y="2079"/>
                    <a:pt x="9797" y="942"/>
                  </a:cubicBezTo>
                  <a:cubicBezTo>
                    <a:pt x="9320" y="-195"/>
                    <a:pt x="7732" y="-195"/>
                    <a:pt x="6303" y="373"/>
                  </a:cubicBezTo>
                  <a:cubicBezTo>
                    <a:pt x="4873" y="942"/>
                    <a:pt x="3603" y="2079"/>
                    <a:pt x="2491" y="4731"/>
                  </a:cubicBezTo>
                  <a:cubicBezTo>
                    <a:pt x="1379" y="7384"/>
                    <a:pt x="426" y="11552"/>
                    <a:pt x="109" y="14584"/>
                  </a:cubicBezTo>
                  <a:cubicBezTo>
                    <a:pt x="-209" y="17616"/>
                    <a:pt x="109" y="19510"/>
                    <a:pt x="1856" y="20458"/>
                  </a:cubicBezTo>
                  <a:cubicBezTo>
                    <a:pt x="3603" y="21405"/>
                    <a:pt x="6779" y="21405"/>
                    <a:pt x="10273" y="19321"/>
                  </a:cubicBezTo>
                  <a:cubicBezTo>
                    <a:pt x="13767" y="17237"/>
                    <a:pt x="17579" y="13068"/>
                    <a:pt x="21391" y="89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6" name="Line"/>
            <p:cNvSpPr/>
            <p:nvPr/>
          </p:nvSpPr>
          <p:spPr>
            <a:xfrm>
              <a:off x="10046115" y="3778094"/>
              <a:ext cx="491737" cy="3591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28" fill="norm" stroke="1" extrusionOk="0">
                  <a:moveTo>
                    <a:pt x="2238" y="0"/>
                  </a:moveTo>
                  <a:cubicBezTo>
                    <a:pt x="1567" y="1838"/>
                    <a:pt x="895" y="3677"/>
                    <a:pt x="504" y="6128"/>
                  </a:cubicBezTo>
                  <a:cubicBezTo>
                    <a:pt x="112" y="8579"/>
                    <a:pt x="0" y="11643"/>
                    <a:pt x="0" y="13557"/>
                  </a:cubicBezTo>
                  <a:cubicBezTo>
                    <a:pt x="0" y="15472"/>
                    <a:pt x="112" y="16238"/>
                    <a:pt x="280" y="17004"/>
                  </a:cubicBezTo>
                  <a:cubicBezTo>
                    <a:pt x="448" y="17770"/>
                    <a:pt x="671" y="18536"/>
                    <a:pt x="1287" y="18689"/>
                  </a:cubicBezTo>
                  <a:cubicBezTo>
                    <a:pt x="1903" y="18843"/>
                    <a:pt x="2910" y="18383"/>
                    <a:pt x="3525" y="17770"/>
                  </a:cubicBezTo>
                  <a:cubicBezTo>
                    <a:pt x="4141" y="17157"/>
                    <a:pt x="4365" y="16391"/>
                    <a:pt x="4533" y="15549"/>
                  </a:cubicBezTo>
                  <a:cubicBezTo>
                    <a:pt x="4701" y="14706"/>
                    <a:pt x="4812" y="13787"/>
                    <a:pt x="4589" y="13328"/>
                  </a:cubicBezTo>
                  <a:cubicBezTo>
                    <a:pt x="4365" y="12868"/>
                    <a:pt x="3805" y="12868"/>
                    <a:pt x="3302" y="13174"/>
                  </a:cubicBezTo>
                  <a:cubicBezTo>
                    <a:pt x="2798" y="13481"/>
                    <a:pt x="2350" y="14094"/>
                    <a:pt x="2070" y="14783"/>
                  </a:cubicBezTo>
                  <a:cubicBezTo>
                    <a:pt x="1791" y="15472"/>
                    <a:pt x="1679" y="16238"/>
                    <a:pt x="1679" y="17081"/>
                  </a:cubicBezTo>
                  <a:cubicBezTo>
                    <a:pt x="1679" y="17923"/>
                    <a:pt x="1791" y="18843"/>
                    <a:pt x="2182" y="19379"/>
                  </a:cubicBezTo>
                  <a:cubicBezTo>
                    <a:pt x="2574" y="19915"/>
                    <a:pt x="3246" y="20068"/>
                    <a:pt x="4029" y="19379"/>
                  </a:cubicBezTo>
                  <a:cubicBezTo>
                    <a:pt x="4812" y="18689"/>
                    <a:pt x="5708" y="17157"/>
                    <a:pt x="6267" y="16009"/>
                  </a:cubicBezTo>
                  <a:cubicBezTo>
                    <a:pt x="6827" y="14860"/>
                    <a:pt x="7051" y="14094"/>
                    <a:pt x="7107" y="14094"/>
                  </a:cubicBezTo>
                  <a:cubicBezTo>
                    <a:pt x="7163" y="14094"/>
                    <a:pt x="7051" y="14860"/>
                    <a:pt x="6939" y="15702"/>
                  </a:cubicBezTo>
                  <a:cubicBezTo>
                    <a:pt x="6827" y="16545"/>
                    <a:pt x="6715" y="17464"/>
                    <a:pt x="6659" y="18306"/>
                  </a:cubicBezTo>
                  <a:cubicBezTo>
                    <a:pt x="6603" y="19149"/>
                    <a:pt x="6603" y="19915"/>
                    <a:pt x="6771" y="19838"/>
                  </a:cubicBezTo>
                  <a:cubicBezTo>
                    <a:pt x="6939" y="19762"/>
                    <a:pt x="7275" y="18843"/>
                    <a:pt x="7666" y="17923"/>
                  </a:cubicBezTo>
                  <a:cubicBezTo>
                    <a:pt x="8058" y="17004"/>
                    <a:pt x="8506" y="16085"/>
                    <a:pt x="8897" y="15319"/>
                  </a:cubicBezTo>
                  <a:cubicBezTo>
                    <a:pt x="9289" y="14553"/>
                    <a:pt x="9625" y="13940"/>
                    <a:pt x="9793" y="14017"/>
                  </a:cubicBezTo>
                  <a:cubicBezTo>
                    <a:pt x="9961" y="14094"/>
                    <a:pt x="9961" y="14860"/>
                    <a:pt x="9905" y="15626"/>
                  </a:cubicBezTo>
                  <a:cubicBezTo>
                    <a:pt x="9849" y="16391"/>
                    <a:pt x="9737" y="17157"/>
                    <a:pt x="9849" y="17234"/>
                  </a:cubicBezTo>
                  <a:cubicBezTo>
                    <a:pt x="9961" y="17311"/>
                    <a:pt x="10296" y="16698"/>
                    <a:pt x="10632" y="16085"/>
                  </a:cubicBezTo>
                  <a:cubicBezTo>
                    <a:pt x="10968" y="15472"/>
                    <a:pt x="11304" y="14860"/>
                    <a:pt x="11695" y="14783"/>
                  </a:cubicBezTo>
                  <a:cubicBezTo>
                    <a:pt x="12087" y="14706"/>
                    <a:pt x="12535" y="15166"/>
                    <a:pt x="12870" y="15855"/>
                  </a:cubicBezTo>
                  <a:cubicBezTo>
                    <a:pt x="13206" y="16545"/>
                    <a:pt x="13430" y="17464"/>
                    <a:pt x="13822" y="17847"/>
                  </a:cubicBezTo>
                  <a:cubicBezTo>
                    <a:pt x="14213" y="18230"/>
                    <a:pt x="14773" y="18077"/>
                    <a:pt x="15277" y="17464"/>
                  </a:cubicBezTo>
                  <a:cubicBezTo>
                    <a:pt x="15780" y="16851"/>
                    <a:pt x="16228" y="15779"/>
                    <a:pt x="16172" y="15243"/>
                  </a:cubicBezTo>
                  <a:cubicBezTo>
                    <a:pt x="16116" y="14706"/>
                    <a:pt x="15556" y="14706"/>
                    <a:pt x="15165" y="15089"/>
                  </a:cubicBezTo>
                  <a:cubicBezTo>
                    <a:pt x="14773" y="15472"/>
                    <a:pt x="14549" y="16238"/>
                    <a:pt x="14605" y="16928"/>
                  </a:cubicBezTo>
                  <a:cubicBezTo>
                    <a:pt x="14661" y="17617"/>
                    <a:pt x="14997" y="18230"/>
                    <a:pt x="15445" y="18383"/>
                  </a:cubicBezTo>
                  <a:cubicBezTo>
                    <a:pt x="15892" y="18536"/>
                    <a:pt x="16452" y="18230"/>
                    <a:pt x="16955" y="18306"/>
                  </a:cubicBezTo>
                  <a:cubicBezTo>
                    <a:pt x="17459" y="18383"/>
                    <a:pt x="17907" y="18843"/>
                    <a:pt x="18075" y="19609"/>
                  </a:cubicBezTo>
                  <a:cubicBezTo>
                    <a:pt x="18242" y="20374"/>
                    <a:pt x="18131" y="21447"/>
                    <a:pt x="18131" y="21523"/>
                  </a:cubicBezTo>
                  <a:cubicBezTo>
                    <a:pt x="18131" y="21600"/>
                    <a:pt x="18242" y="20681"/>
                    <a:pt x="18522" y="19455"/>
                  </a:cubicBezTo>
                  <a:cubicBezTo>
                    <a:pt x="18802" y="18230"/>
                    <a:pt x="19250" y="16698"/>
                    <a:pt x="19641" y="15549"/>
                  </a:cubicBezTo>
                  <a:cubicBezTo>
                    <a:pt x="20033" y="14400"/>
                    <a:pt x="20369" y="13634"/>
                    <a:pt x="20705" y="13557"/>
                  </a:cubicBezTo>
                  <a:cubicBezTo>
                    <a:pt x="21040" y="13481"/>
                    <a:pt x="21376" y="14094"/>
                    <a:pt x="21488" y="15089"/>
                  </a:cubicBezTo>
                  <a:cubicBezTo>
                    <a:pt x="21600" y="16085"/>
                    <a:pt x="21488" y="17464"/>
                    <a:pt x="21376" y="188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7" name="Line"/>
            <p:cNvSpPr/>
            <p:nvPr/>
          </p:nvSpPr>
          <p:spPr>
            <a:xfrm>
              <a:off x="10612221" y="3839428"/>
              <a:ext cx="83021" cy="308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73" fill="norm" stroke="1" extrusionOk="0">
                  <a:moveTo>
                    <a:pt x="11445" y="0"/>
                  </a:moveTo>
                  <a:cubicBezTo>
                    <a:pt x="7518" y="5134"/>
                    <a:pt x="3590" y="10269"/>
                    <a:pt x="1627" y="13367"/>
                  </a:cubicBezTo>
                  <a:cubicBezTo>
                    <a:pt x="-337" y="16466"/>
                    <a:pt x="-337" y="17528"/>
                    <a:pt x="645" y="18502"/>
                  </a:cubicBezTo>
                  <a:cubicBezTo>
                    <a:pt x="1627" y="19475"/>
                    <a:pt x="3590" y="20361"/>
                    <a:pt x="6208" y="20892"/>
                  </a:cubicBezTo>
                  <a:cubicBezTo>
                    <a:pt x="8827" y="21423"/>
                    <a:pt x="12099" y="21600"/>
                    <a:pt x="14717" y="20980"/>
                  </a:cubicBezTo>
                  <a:cubicBezTo>
                    <a:pt x="17336" y="20361"/>
                    <a:pt x="19299" y="18944"/>
                    <a:pt x="21263" y="17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8" name="Line"/>
            <p:cNvSpPr/>
            <p:nvPr/>
          </p:nvSpPr>
          <p:spPr>
            <a:xfrm>
              <a:off x="10610906" y="4008099"/>
              <a:ext cx="199338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999" name="Line"/>
            <p:cNvSpPr/>
            <p:nvPr/>
          </p:nvSpPr>
          <p:spPr>
            <a:xfrm>
              <a:off x="10880507" y="3809521"/>
              <a:ext cx="336080" cy="5363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7" h="21282" fill="norm" stroke="1" extrusionOk="0">
                  <a:moveTo>
                    <a:pt x="9177" y="6967"/>
                  </a:moveTo>
                  <a:cubicBezTo>
                    <a:pt x="6740" y="7169"/>
                    <a:pt x="4304" y="7372"/>
                    <a:pt x="2843" y="7676"/>
                  </a:cubicBezTo>
                  <a:cubicBezTo>
                    <a:pt x="1381" y="7981"/>
                    <a:pt x="894" y="8386"/>
                    <a:pt x="488" y="8843"/>
                  </a:cubicBezTo>
                  <a:cubicBezTo>
                    <a:pt x="82" y="9299"/>
                    <a:pt x="-243" y="9806"/>
                    <a:pt x="244" y="9958"/>
                  </a:cubicBezTo>
                  <a:cubicBezTo>
                    <a:pt x="731" y="10110"/>
                    <a:pt x="2031" y="9907"/>
                    <a:pt x="3330" y="9096"/>
                  </a:cubicBezTo>
                  <a:cubicBezTo>
                    <a:pt x="4629" y="8285"/>
                    <a:pt x="5928" y="6865"/>
                    <a:pt x="7634" y="5293"/>
                  </a:cubicBezTo>
                  <a:cubicBezTo>
                    <a:pt x="9339" y="3722"/>
                    <a:pt x="11450" y="1998"/>
                    <a:pt x="12912" y="1034"/>
                  </a:cubicBezTo>
                  <a:cubicBezTo>
                    <a:pt x="14374" y="71"/>
                    <a:pt x="15186" y="-132"/>
                    <a:pt x="15429" y="71"/>
                  </a:cubicBezTo>
                  <a:cubicBezTo>
                    <a:pt x="15673" y="274"/>
                    <a:pt x="15348" y="882"/>
                    <a:pt x="14130" y="2454"/>
                  </a:cubicBezTo>
                  <a:cubicBezTo>
                    <a:pt x="12912" y="4026"/>
                    <a:pt x="10801" y="6561"/>
                    <a:pt x="9095" y="9350"/>
                  </a:cubicBezTo>
                  <a:cubicBezTo>
                    <a:pt x="7390" y="12138"/>
                    <a:pt x="6091" y="15181"/>
                    <a:pt x="5928" y="17209"/>
                  </a:cubicBezTo>
                  <a:cubicBezTo>
                    <a:pt x="5766" y="19237"/>
                    <a:pt x="6740" y="20251"/>
                    <a:pt x="7634" y="20809"/>
                  </a:cubicBezTo>
                  <a:cubicBezTo>
                    <a:pt x="8527" y="21367"/>
                    <a:pt x="9339" y="21468"/>
                    <a:pt x="10395" y="20910"/>
                  </a:cubicBezTo>
                  <a:cubicBezTo>
                    <a:pt x="11450" y="20353"/>
                    <a:pt x="12749" y="19136"/>
                    <a:pt x="13399" y="17969"/>
                  </a:cubicBezTo>
                  <a:cubicBezTo>
                    <a:pt x="14049" y="16803"/>
                    <a:pt x="14049" y="15688"/>
                    <a:pt x="13643" y="14775"/>
                  </a:cubicBezTo>
                  <a:cubicBezTo>
                    <a:pt x="13237" y="13862"/>
                    <a:pt x="12425" y="13153"/>
                    <a:pt x="12831" y="12747"/>
                  </a:cubicBezTo>
                  <a:cubicBezTo>
                    <a:pt x="13237" y="12341"/>
                    <a:pt x="14861" y="12240"/>
                    <a:pt x="16485" y="12037"/>
                  </a:cubicBezTo>
                  <a:cubicBezTo>
                    <a:pt x="18109" y="11834"/>
                    <a:pt x="19733" y="11530"/>
                    <a:pt x="21357" y="11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0" name="Line"/>
            <p:cNvSpPr/>
            <p:nvPr/>
          </p:nvSpPr>
          <p:spPr>
            <a:xfrm>
              <a:off x="11592261" y="3939097"/>
              <a:ext cx="199339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708" y="5520"/>
                    <a:pt x="9415" y="11040"/>
                    <a:pt x="13015" y="14640"/>
                  </a:cubicBezTo>
                  <a:cubicBezTo>
                    <a:pt x="16615" y="18240"/>
                    <a:pt x="19108" y="199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1" name="Line"/>
            <p:cNvSpPr/>
            <p:nvPr/>
          </p:nvSpPr>
          <p:spPr>
            <a:xfrm>
              <a:off x="11645928" y="3985098"/>
              <a:ext cx="161006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486" y="1125"/>
                    <a:pt x="13371" y="2250"/>
                    <a:pt x="9771" y="5850"/>
                  </a:cubicBezTo>
                  <a:cubicBezTo>
                    <a:pt x="6171" y="9450"/>
                    <a:pt x="3086" y="1552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2" name="Line"/>
            <p:cNvSpPr/>
            <p:nvPr/>
          </p:nvSpPr>
          <p:spPr>
            <a:xfrm>
              <a:off x="11507926" y="3847095"/>
              <a:ext cx="30667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20" y="4800"/>
                    <a:pt x="10440" y="9600"/>
                    <a:pt x="14040" y="13200"/>
                  </a:cubicBezTo>
                  <a:cubicBezTo>
                    <a:pt x="17640" y="16800"/>
                    <a:pt x="1962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3" name="Line"/>
            <p:cNvSpPr/>
            <p:nvPr/>
          </p:nvSpPr>
          <p:spPr>
            <a:xfrm>
              <a:off x="11814600" y="3785760"/>
              <a:ext cx="105158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69" h="21600" fill="norm" stroke="1" extrusionOk="0">
                  <a:moveTo>
                    <a:pt x="0" y="0"/>
                  </a:moveTo>
                  <a:cubicBezTo>
                    <a:pt x="5526" y="0"/>
                    <a:pt x="11051" y="0"/>
                    <a:pt x="15070" y="1409"/>
                  </a:cubicBezTo>
                  <a:cubicBezTo>
                    <a:pt x="19088" y="2817"/>
                    <a:pt x="21600" y="5635"/>
                    <a:pt x="20344" y="9235"/>
                  </a:cubicBezTo>
                  <a:cubicBezTo>
                    <a:pt x="19088" y="12835"/>
                    <a:pt x="14065" y="17217"/>
                    <a:pt x="904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4" name="Line"/>
            <p:cNvSpPr/>
            <p:nvPr/>
          </p:nvSpPr>
          <p:spPr>
            <a:xfrm>
              <a:off x="11827851" y="2576481"/>
              <a:ext cx="591615" cy="7165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8" h="21401" fill="norm" stroke="1" extrusionOk="0">
                  <a:moveTo>
                    <a:pt x="16344" y="1999"/>
                  </a:moveTo>
                  <a:cubicBezTo>
                    <a:pt x="16436" y="1617"/>
                    <a:pt x="16528" y="1236"/>
                    <a:pt x="15976" y="854"/>
                  </a:cubicBezTo>
                  <a:cubicBezTo>
                    <a:pt x="15425" y="472"/>
                    <a:pt x="14230" y="91"/>
                    <a:pt x="13173" y="14"/>
                  </a:cubicBezTo>
                  <a:cubicBezTo>
                    <a:pt x="12116" y="-62"/>
                    <a:pt x="11197" y="167"/>
                    <a:pt x="9910" y="778"/>
                  </a:cubicBezTo>
                  <a:cubicBezTo>
                    <a:pt x="8623" y="1388"/>
                    <a:pt x="6968" y="2380"/>
                    <a:pt x="5498" y="3792"/>
                  </a:cubicBezTo>
                  <a:cubicBezTo>
                    <a:pt x="4027" y="5204"/>
                    <a:pt x="2740" y="7036"/>
                    <a:pt x="1775" y="8830"/>
                  </a:cubicBezTo>
                  <a:cubicBezTo>
                    <a:pt x="810" y="10624"/>
                    <a:pt x="167" y="12379"/>
                    <a:pt x="29" y="14020"/>
                  </a:cubicBezTo>
                  <a:cubicBezTo>
                    <a:pt x="-109" y="15661"/>
                    <a:pt x="259" y="17187"/>
                    <a:pt x="856" y="18371"/>
                  </a:cubicBezTo>
                  <a:cubicBezTo>
                    <a:pt x="1454" y="19554"/>
                    <a:pt x="2281" y="20393"/>
                    <a:pt x="3705" y="20889"/>
                  </a:cubicBezTo>
                  <a:cubicBezTo>
                    <a:pt x="5130" y="21385"/>
                    <a:pt x="7152" y="21538"/>
                    <a:pt x="9496" y="21271"/>
                  </a:cubicBezTo>
                  <a:cubicBezTo>
                    <a:pt x="11840" y="21004"/>
                    <a:pt x="14505" y="20317"/>
                    <a:pt x="16528" y="19057"/>
                  </a:cubicBezTo>
                  <a:cubicBezTo>
                    <a:pt x="18550" y="17798"/>
                    <a:pt x="19928" y="15966"/>
                    <a:pt x="20664" y="13982"/>
                  </a:cubicBezTo>
                  <a:cubicBezTo>
                    <a:pt x="21399" y="11997"/>
                    <a:pt x="21491" y="9860"/>
                    <a:pt x="20848" y="7914"/>
                  </a:cubicBezTo>
                  <a:cubicBezTo>
                    <a:pt x="20204" y="5968"/>
                    <a:pt x="18825" y="4212"/>
                    <a:pt x="17447" y="24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5" name="Line"/>
            <p:cNvSpPr/>
            <p:nvPr/>
          </p:nvSpPr>
          <p:spPr>
            <a:xfrm>
              <a:off x="12128940" y="2260059"/>
              <a:ext cx="30668" cy="227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7" fill="norm" stroke="1" extrusionOk="0">
                  <a:moveTo>
                    <a:pt x="0" y="0"/>
                  </a:moveTo>
                  <a:cubicBezTo>
                    <a:pt x="5400" y="2400"/>
                    <a:pt x="10800" y="4800"/>
                    <a:pt x="13500" y="7920"/>
                  </a:cubicBezTo>
                  <a:cubicBezTo>
                    <a:pt x="16200" y="11040"/>
                    <a:pt x="16200" y="14880"/>
                    <a:pt x="16200" y="17400"/>
                  </a:cubicBezTo>
                  <a:cubicBezTo>
                    <a:pt x="16200" y="19920"/>
                    <a:pt x="16200" y="21120"/>
                    <a:pt x="17100" y="21360"/>
                  </a:cubicBezTo>
                  <a:cubicBezTo>
                    <a:pt x="18000" y="21600"/>
                    <a:pt x="19800" y="20880"/>
                    <a:pt x="21600" y="20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6" name="Line"/>
            <p:cNvSpPr/>
            <p:nvPr/>
          </p:nvSpPr>
          <p:spPr>
            <a:xfrm>
              <a:off x="12062494" y="2263785"/>
              <a:ext cx="112447" cy="103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9" fill="norm" stroke="1" extrusionOk="0">
                  <a:moveTo>
                    <a:pt x="21600" y="15037"/>
                  </a:moveTo>
                  <a:cubicBezTo>
                    <a:pt x="20127" y="12930"/>
                    <a:pt x="18655" y="10822"/>
                    <a:pt x="16691" y="9769"/>
                  </a:cubicBezTo>
                  <a:cubicBezTo>
                    <a:pt x="14727" y="8715"/>
                    <a:pt x="12273" y="8715"/>
                    <a:pt x="10064" y="9769"/>
                  </a:cubicBezTo>
                  <a:cubicBezTo>
                    <a:pt x="7855" y="10822"/>
                    <a:pt x="5891" y="12930"/>
                    <a:pt x="3927" y="15300"/>
                  </a:cubicBezTo>
                  <a:cubicBezTo>
                    <a:pt x="1964" y="17671"/>
                    <a:pt x="0" y="20305"/>
                    <a:pt x="0" y="20569"/>
                  </a:cubicBezTo>
                  <a:cubicBezTo>
                    <a:pt x="0" y="20832"/>
                    <a:pt x="1964" y="18725"/>
                    <a:pt x="4418" y="15564"/>
                  </a:cubicBezTo>
                  <a:cubicBezTo>
                    <a:pt x="6873" y="12403"/>
                    <a:pt x="9818" y="8188"/>
                    <a:pt x="12764" y="5027"/>
                  </a:cubicBezTo>
                  <a:cubicBezTo>
                    <a:pt x="15709" y="1866"/>
                    <a:pt x="18655" y="-241"/>
                    <a:pt x="20127" y="22"/>
                  </a:cubicBezTo>
                  <a:cubicBezTo>
                    <a:pt x="21600" y="286"/>
                    <a:pt x="21600" y="2920"/>
                    <a:pt x="21355" y="6871"/>
                  </a:cubicBezTo>
                  <a:cubicBezTo>
                    <a:pt x="21109" y="10822"/>
                    <a:pt x="20618" y="16091"/>
                    <a:pt x="20127" y="213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7" name="Line"/>
            <p:cNvSpPr/>
            <p:nvPr/>
          </p:nvSpPr>
          <p:spPr>
            <a:xfrm>
              <a:off x="11707264" y="1585903"/>
              <a:ext cx="299007" cy="214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4" fill="norm" stroke="1" extrusionOk="0">
                  <a:moveTo>
                    <a:pt x="2769" y="7572"/>
                  </a:moveTo>
                  <a:cubicBezTo>
                    <a:pt x="2215" y="6555"/>
                    <a:pt x="1662" y="5539"/>
                    <a:pt x="1292" y="4395"/>
                  </a:cubicBezTo>
                  <a:cubicBezTo>
                    <a:pt x="923" y="3252"/>
                    <a:pt x="738" y="1981"/>
                    <a:pt x="1200" y="1092"/>
                  </a:cubicBezTo>
                  <a:cubicBezTo>
                    <a:pt x="1662" y="202"/>
                    <a:pt x="2769" y="-306"/>
                    <a:pt x="3415" y="202"/>
                  </a:cubicBezTo>
                  <a:cubicBezTo>
                    <a:pt x="4062" y="710"/>
                    <a:pt x="4246" y="2235"/>
                    <a:pt x="3785" y="4903"/>
                  </a:cubicBezTo>
                  <a:cubicBezTo>
                    <a:pt x="3323" y="7572"/>
                    <a:pt x="2215" y="11383"/>
                    <a:pt x="1385" y="13798"/>
                  </a:cubicBezTo>
                  <a:cubicBezTo>
                    <a:pt x="554" y="16212"/>
                    <a:pt x="0" y="17228"/>
                    <a:pt x="0" y="18245"/>
                  </a:cubicBezTo>
                  <a:cubicBezTo>
                    <a:pt x="0" y="19261"/>
                    <a:pt x="554" y="20278"/>
                    <a:pt x="1292" y="20532"/>
                  </a:cubicBezTo>
                  <a:cubicBezTo>
                    <a:pt x="2031" y="20786"/>
                    <a:pt x="2954" y="20278"/>
                    <a:pt x="4338" y="19388"/>
                  </a:cubicBezTo>
                  <a:cubicBezTo>
                    <a:pt x="5723" y="18499"/>
                    <a:pt x="7569" y="17228"/>
                    <a:pt x="8769" y="15830"/>
                  </a:cubicBezTo>
                  <a:cubicBezTo>
                    <a:pt x="9969" y="14433"/>
                    <a:pt x="10523" y="12908"/>
                    <a:pt x="10800" y="13289"/>
                  </a:cubicBezTo>
                  <a:cubicBezTo>
                    <a:pt x="11077" y="13670"/>
                    <a:pt x="11077" y="15958"/>
                    <a:pt x="11077" y="17736"/>
                  </a:cubicBezTo>
                  <a:cubicBezTo>
                    <a:pt x="11077" y="19515"/>
                    <a:pt x="11077" y="20786"/>
                    <a:pt x="11169" y="20786"/>
                  </a:cubicBezTo>
                  <a:cubicBezTo>
                    <a:pt x="11262" y="20786"/>
                    <a:pt x="11446" y="19515"/>
                    <a:pt x="12185" y="17990"/>
                  </a:cubicBezTo>
                  <a:cubicBezTo>
                    <a:pt x="12923" y="16466"/>
                    <a:pt x="14215" y="14687"/>
                    <a:pt x="14862" y="14433"/>
                  </a:cubicBezTo>
                  <a:cubicBezTo>
                    <a:pt x="15508" y="14179"/>
                    <a:pt x="15508" y="15449"/>
                    <a:pt x="15877" y="16847"/>
                  </a:cubicBezTo>
                  <a:cubicBezTo>
                    <a:pt x="16246" y="18245"/>
                    <a:pt x="16985" y="19769"/>
                    <a:pt x="18000" y="20532"/>
                  </a:cubicBezTo>
                  <a:cubicBezTo>
                    <a:pt x="19015" y="21294"/>
                    <a:pt x="20308" y="21294"/>
                    <a:pt x="21600" y="212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8" name="Line"/>
            <p:cNvSpPr/>
            <p:nvPr/>
          </p:nvSpPr>
          <p:spPr>
            <a:xfrm>
              <a:off x="11965331" y="1535479"/>
              <a:ext cx="155943" cy="29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8" h="21218" fill="norm" stroke="1" extrusionOk="0">
                  <a:moveTo>
                    <a:pt x="8716" y="18401"/>
                  </a:moveTo>
                  <a:cubicBezTo>
                    <a:pt x="10110" y="17852"/>
                    <a:pt x="11503" y="17303"/>
                    <a:pt x="12723" y="16571"/>
                  </a:cubicBezTo>
                  <a:cubicBezTo>
                    <a:pt x="13942" y="15838"/>
                    <a:pt x="14987" y="14923"/>
                    <a:pt x="15335" y="14008"/>
                  </a:cubicBezTo>
                  <a:cubicBezTo>
                    <a:pt x="15684" y="13093"/>
                    <a:pt x="15335" y="12177"/>
                    <a:pt x="13419" y="11994"/>
                  </a:cubicBezTo>
                  <a:cubicBezTo>
                    <a:pt x="11503" y="11811"/>
                    <a:pt x="8019" y="12360"/>
                    <a:pt x="5406" y="13550"/>
                  </a:cubicBezTo>
                  <a:cubicBezTo>
                    <a:pt x="2793" y="14740"/>
                    <a:pt x="1052" y="16571"/>
                    <a:pt x="355" y="17944"/>
                  </a:cubicBezTo>
                  <a:cubicBezTo>
                    <a:pt x="-342" y="19316"/>
                    <a:pt x="6" y="20232"/>
                    <a:pt x="1226" y="20781"/>
                  </a:cubicBezTo>
                  <a:cubicBezTo>
                    <a:pt x="2445" y="21330"/>
                    <a:pt x="4535" y="21513"/>
                    <a:pt x="7148" y="20415"/>
                  </a:cubicBezTo>
                  <a:cubicBezTo>
                    <a:pt x="9761" y="19316"/>
                    <a:pt x="12897" y="16937"/>
                    <a:pt x="14987" y="13825"/>
                  </a:cubicBezTo>
                  <a:cubicBezTo>
                    <a:pt x="17077" y="10713"/>
                    <a:pt x="18123" y="6869"/>
                    <a:pt x="18819" y="4215"/>
                  </a:cubicBezTo>
                  <a:cubicBezTo>
                    <a:pt x="19516" y="1560"/>
                    <a:pt x="19864" y="96"/>
                    <a:pt x="19864" y="5"/>
                  </a:cubicBezTo>
                  <a:cubicBezTo>
                    <a:pt x="19864" y="-87"/>
                    <a:pt x="19516" y="1194"/>
                    <a:pt x="18819" y="3757"/>
                  </a:cubicBezTo>
                  <a:cubicBezTo>
                    <a:pt x="18123" y="6320"/>
                    <a:pt x="17077" y="10164"/>
                    <a:pt x="17426" y="13001"/>
                  </a:cubicBezTo>
                  <a:cubicBezTo>
                    <a:pt x="17774" y="15838"/>
                    <a:pt x="19516" y="17669"/>
                    <a:pt x="21258" y="19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09" name="Line"/>
            <p:cNvSpPr/>
            <p:nvPr/>
          </p:nvSpPr>
          <p:spPr>
            <a:xfrm>
              <a:off x="12205608" y="1747979"/>
              <a:ext cx="99670" cy="1389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0" y="3290"/>
                  </a:moveTo>
                  <a:cubicBezTo>
                    <a:pt x="2769" y="4075"/>
                    <a:pt x="5538" y="4860"/>
                    <a:pt x="8308" y="5253"/>
                  </a:cubicBezTo>
                  <a:cubicBezTo>
                    <a:pt x="11077" y="5646"/>
                    <a:pt x="13846" y="5646"/>
                    <a:pt x="16061" y="4664"/>
                  </a:cubicBezTo>
                  <a:cubicBezTo>
                    <a:pt x="18277" y="3682"/>
                    <a:pt x="19938" y="1719"/>
                    <a:pt x="19108" y="737"/>
                  </a:cubicBezTo>
                  <a:cubicBezTo>
                    <a:pt x="18277" y="-245"/>
                    <a:pt x="14954" y="-245"/>
                    <a:pt x="12462" y="737"/>
                  </a:cubicBezTo>
                  <a:cubicBezTo>
                    <a:pt x="9969" y="1719"/>
                    <a:pt x="8308" y="3682"/>
                    <a:pt x="7200" y="7020"/>
                  </a:cubicBezTo>
                  <a:cubicBezTo>
                    <a:pt x="6092" y="10359"/>
                    <a:pt x="5538" y="15071"/>
                    <a:pt x="6646" y="17820"/>
                  </a:cubicBezTo>
                  <a:cubicBezTo>
                    <a:pt x="7754" y="20570"/>
                    <a:pt x="10523" y="21355"/>
                    <a:pt x="13292" y="21355"/>
                  </a:cubicBezTo>
                  <a:cubicBezTo>
                    <a:pt x="16061" y="21355"/>
                    <a:pt x="18831" y="20570"/>
                    <a:pt x="21600" y="197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0" name="Line"/>
            <p:cNvSpPr/>
            <p:nvPr/>
          </p:nvSpPr>
          <p:spPr>
            <a:xfrm>
              <a:off x="12358945" y="1654379"/>
              <a:ext cx="69003" cy="245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2475"/>
                    <a:pt x="10400" y="4950"/>
                    <a:pt x="6800" y="8550"/>
                  </a:cubicBezTo>
                  <a:cubicBezTo>
                    <a:pt x="3200" y="12150"/>
                    <a:pt x="1600" y="1687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1" name="Line"/>
            <p:cNvSpPr/>
            <p:nvPr/>
          </p:nvSpPr>
          <p:spPr>
            <a:xfrm>
              <a:off x="12413755" y="1794040"/>
              <a:ext cx="106195" cy="151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66" fill="norm" stroke="1" extrusionOk="0">
                  <a:moveTo>
                    <a:pt x="1313" y="8406"/>
                  </a:moveTo>
                  <a:cubicBezTo>
                    <a:pt x="3884" y="8046"/>
                    <a:pt x="6456" y="7686"/>
                    <a:pt x="9284" y="6246"/>
                  </a:cubicBezTo>
                  <a:cubicBezTo>
                    <a:pt x="12113" y="4806"/>
                    <a:pt x="15199" y="2286"/>
                    <a:pt x="15456" y="1026"/>
                  </a:cubicBezTo>
                  <a:cubicBezTo>
                    <a:pt x="15713" y="-234"/>
                    <a:pt x="13141" y="-234"/>
                    <a:pt x="10827" y="486"/>
                  </a:cubicBezTo>
                  <a:cubicBezTo>
                    <a:pt x="8513" y="1206"/>
                    <a:pt x="6456" y="2646"/>
                    <a:pt x="4399" y="5166"/>
                  </a:cubicBezTo>
                  <a:cubicBezTo>
                    <a:pt x="2341" y="7686"/>
                    <a:pt x="284" y="11286"/>
                    <a:pt x="27" y="13806"/>
                  </a:cubicBezTo>
                  <a:cubicBezTo>
                    <a:pt x="-230" y="16326"/>
                    <a:pt x="1313" y="17766"/>
                    <a:pt x="5170" y="18846"/>
                  </a:cubicBezTo>
                  <a:cubicBezTo>
                    <a:pt x="9027" y="19926"/>
                    <a:pt x="15199" y="20646"/>
                    <a:pt x="21370" y="21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2" name="Line"/>
            <p:cNvSpPr/>
            <p:nvPr/>
          </p:nvSpPr>
          <p:spPr>
            <a:xfrm>
              <a:off x="12588315" y="1938052"/>
              <a:ext cx="1271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3" name="Line"/>
            <p:cNvSpPr/>
            <p:nvPr/>
          </p:nvSpPr>
          <p:spPr>
            <a:xfrm>
              <a:off x="11574372" y="1893195"/>
              <a:ext cx="286230" cy="434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9" h="21487" fill="norm" stroke="1" extrusionOk="0">
                  <a:moveTo>
                    <a:pt x="9367" y="9796"/>
                  </a:moveTo>
                  <a:cubicBezTo>
                    <a:pt x="8602" y="9290"/>
                    <a:pt x="7837" y="8785"/>
                    <a:pt x="6977" y="8532"/>
                  </a:cubicBezTo>
                  <a:cubicBezTo>
                    <a:pt x="6117" y="8280"/>
                    <a:pt x="5161" y="8280"/>
                    <a:pt x="4014" y="8722"/>
                  </a:cubicBezTo>
                  <a:cubicBezTo>
                    <a:pt x="2867" y="9164"/>
                    <a:pt x="1529" y="10048"/>
                    <a:pt x="765" y="10806"/>
                  </a:cubicBezTo>
                  <a:cubicBezTo>
                    <a:pt x="0" y="11564"/>
                    <a:pt x="-191" y="12196"/>
                    <a:pt x="191" y="12448"/>
                  </a:cubicBezTo>
                  <a:cubicBezTo>
                    <a:pt x="574" y="12701"/>
                    <a:pt x="1529" y="12575"/>
                    <a:pt x="2867" y="11627"/>
                  </a:cubicBezTo>
                  <a:cubicBezTo>
                    <a:pt x="4205" y="10680"/>
                    <a:pt x="5926" y="8911"/>
                    <a:pt x="7455" y="6954"/>
                  </a:cubicBezTo>
                  <a:cubicBezTo>
                    <a:pt x="8984" y="4996"/>
                    <a:pt x="10322" y="2848"/>
                    <a:pt x="11374" y="1585"/>
                  </a:cubicBezTo>
                  <a:cubicBezTo>
                    <a:pt x="12425" y="322"/>
                    <a:pt x="13190" y="-57"/>
                    <a:pt x="13859" y="6"/>
                  </a:cubicBezTo>
                  <a:cubicBezTo>
                    <a:pt x="14528" y="69"/>
                    <a:pt x="15101" y="575"/>
                    <a:pt x="15101" y="1648"/>
                  </a:cubicBezTo>
                  <a:cubicBezTo>
                    <a:pt x="15101" y="2722"/>
                    <a:pt x="14528" y="4364"/>
                    <a:pt x="12807" y="6890"/>
                  </a:cubicBezTo>
                  <a:cubicBezTo>
                    <a:pt x="11087" y="9417"/>
                    <a:pt x="8220" y="12827"/>
                    <a:pt x="6690" y="15227"/>
                  </a:cubicBezTo>
                  <a:cubicBezTo>
                    <a:pt x="5161" y="17627"/>
                    <a:pt x="4970" y="19017"/>
                    <a:pt x="5161" y="19964"/>
                  </a:cubicBezTo>
                  <a:cubicBezTo>
                    <a:pt x="5352" y="20911"/>
                    <a:pt x="5926" y="21417"/>
                    <a:pt x="6595" y="21480"/>
                  </a:cubicBezTo>
                  <a:cubicBezTo>
                    <a:pt x="7264" y="21543"/>
                    <a:pt x="8028" y="21164"/>
                    <a:pt x="8506" y="20406"/>
                  </a:cubicBezTo>
                  <a:cubicBezTo>
                    <a:pt x="8984" y="19648"/>
                    <a:pt x="9175" y="18511"/>
                    <a:pt x="11278" y="17627"/>
                  </a:cubicBezTo>
                  <a:cubicBezTo>
                    <a:pt x="13381" y="16743"/>
                    <a:pt x="17395" y="16111"/>
                    <a:pt x="21409" y="154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4" name="Line"/>
            <p:cNvSpPr/>
            <p:nvPr/>
          </p:nvSpPr>
          <p:spPr>
            <a:xfrm>
              <a:off x="11998603" y="2068389"/>
              <a:ext cx="130338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18" y="0"/>
                    <a:pt x="4235" y="0"/>
                    <a:pt x="7835" y="3600"/>
                  </a:cubicBezTo>
                  <a:cubicBezTo>
                    <a:pt x="11435" y="7200"/>
                    <a:pt x="16518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5" name="Line"/>
            <p:cNvSpPr/>
            <p:nvPr/>
          </p:nvSpPr>
          <p:spPr>
            <a:xfrm>
              <a:off x="12013937" y="2099056"/>
              <a:ext cx="16100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43" y="1800"/>
                    <a:pt x="12686" y="3600"/>
                    <a:pt x="9086" y="7200"/>
                  </a:cubicBezTo>
                  <a:cubicBezTo>
                    <a:pt x="5486" y="10800"/>
                    <a:pt x="2743" y="16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6" name="Line"/>
            <p:cNvSpPr/>
            <p:nvPr/>
          </p:nvSpPr>
          <p:spPr>
            <a:xfrm>
              <a:off x="11883601" y="2013244"/>
              <a:ext cx="291340" cy="16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7" fill="norm" stroke="1" extrusionOk="0">
                  <a:moveTo>
                    <a:pt x="0" y="11040"/>
                  </a:moveTo>
                  <a:cubicBezTo>
                    <a:pt x="4358" y="4868"/>
                    <a:pt x="8716" y="-1303"/>
                    <a:pt x="12316" y="240"/>
                  </a:cubicBezTo>
                  <a:cubicBezTo>
                    <a:pt x="15916" y="1783"/>
                    <a:pt x="18758" y="11040"/>
                    <a:pt x="21600" y="202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7" name="Line"/>
            <p:cNvSpPr/>
            <p:nvPr/>
          </p:nvSpPr>
          <p:spPr>
            <a:xfrm>
              <a:off x="12159607" y="1984053"/>
              <a:ext cx="90454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6" h="21600" fill="norm" stroke="1" extrusionOk="0">
                  <a:moveTo>
                    <a:pt x="0" y="2880"/>
                  </a:moveTo>
                  <a:cubicBezTo>
                    <a:pt x="2400" y="1440"/>
                    <a:pt x="4800" y="0"/>
                    <a:pt x="7200" y="0"/>
                  </a:cubicBezTo>
                  <a:cubicBezTo>
                    <a:pt x="9600" y="0"/>
                    <a:pt x="12000" y="1440"/>
                    <a:pt x="14400" y="3120"/>
                  </a:cubicBezTo>
                  <a:cubicBezTo>
                    <a:pt x="16800" y="4800"/>
                    <a:pt x="19200" y="6720"/>
                    <a:pt x="20400" y="9120"/>
                  </a:cubicBezTo>
                  <a:cubicBezTo>
                    <a:pt x="21600" y="11520"/>
                    <a:pt x="21600" y="14400"/>
                    <a:pt x="19800" y="16560"/>
                  </a:cubicBezTo>
                  <a:cubicBezTo>
                    <a:pt x="18000" y="18720"/>
                    <a:pt x="14400" y="20160"/>
                    <a:pt x="108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8" name="Line"/>
            <p:cNvSpPr/>
            <p:nvPr/>
          </p:nvSpPr>
          <p:spPr>
            <a:xfrm>
              <a:off x="2254050" y="2279118"/>
              <a:ext cx="1715981" cy="2752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577" fill="norm" stroke="1" extrusionOk="0">
                  <a:moveTo>
                    <a:pt x="0" y="151"/>
                  </a:moveTo>
                  <a:cubicBezTo>
                    <a:pt x="96" y="71"/>
                    <a:pt x="193" y="-9"/>
                    <a:pt x="257" y="1"/>
                  </a:cubicBezTo>
                  <a:cubicBezTo>
                    <a:pt x="321" y="11"/>
                    <a:pt x="353" y="111"/>
                    <a:pt x="578" y="472"/>
                  </a:cubicBezTo>
                  <a:cubicBezTo>
                    <a:pt x="802" y="833"/>
                    <a:pt x="1220" y="1454"/>
                    <a:pt x="1589" y="2045"/>
                  </a:cubicBezTo>
                  <a:cubicBezTo>
                    <a:pt x="1958" y="2636"/>
                    <a:pt x="2279" y="3197"/>
                    <a:pt x="2648" y="3738"/>
                  </a:cubicBezTo>
                  <a:cubicBezTo>
                    <a:pt x="3017" y="4279"/>
                    <a:pt x="3434" y="4800"/>
                    <a:pt x="3787" y="5341"/>
                  </a:cubicBezTo>
                  <a:cubicBezTo>
                    <a:pt x="4140" y="5882"/>
                    <a:pt x="4429" y="6443"/>
                    <a:pt x="4718" y="7074"/>
                  </a:cubicBezTo>
                  <a:cubicBezTo>
                    <a:pt x="5007" y="7705"/>
                    <a:pt x="5296" y="8407"/>
                    <a:pt x="5585" y="9098"/>
                  </a:cubicBezTo>
                  <a:cubicBezTo>
                    <a:pt x="5873" y="9789"/>
                    <a:pt x="6162" y="10470"/>
                    <a:pt x="6419" y="11142"/>
                  </a:cubicBezTo>
                  <a:cubicBezTo>
                    <a:pt x="6676" y="11813"/>
                    <a:pt x="6900" y="12474"/>
                    <a:pt x="7109" y="13145"/>
                  </a:cubicBezTo>
                  <a:cubicBezTo>
                    <a:pt x="7318" y="13817"/>
                    <a:pt x="7510" y="14498"/>
                    <a:pt x="7719" y="15199"/>
                  </a:cubicBezTo>
                  <a:cubicBezTo>
                    <a:pt x="7927" y="15900"/>
                    <a:pt x="8152" y="16622"/>
                    <a:pt x="8377" y="17383"/>
                  </a:cubicBezTo>
                  <a:cubicBezTo>
                    <a:pt x="8601" y="18145"/>
                    <a:pt x="8826" y="18946"/>
                    <a:pt x="8987" y="19507"/>
                  </a:cubicBezTo>
                  <a:cubicBezTo>
                    <a:pt x="9147" y="20068"/>
                    <a:pt x="9243" y="20389"/>
                    <a:pt x="9404" y="20689"/>
                  </a:cubicBezTo>
                  <a:cubicBezTo>
                    <a:pt x="9564" y="20990"/>
                    <a:pt x="9789" y="21270"/>
                    <a:pt x="10126" y="21421"/>
                  </a:cubicBezTo>
                  <a:cubicBezTo>
                    <a:pt x="10463" y="21571"/>
                    <a:pt x="10912" y="21591"/>
                    <a:pt x="11554" y="21571"/>
                  </a:cubicBezTo>
                  <a:cubicBezTo>
                    <a:pt x="12196" y="21551"/>
                    <a:pt x="13031" y="21491"/>
                    <a:pt x="13945" y="21451"/>
                  </a:cubicBezTo>
                  <a:cubicBezTo>
                    <a:pt x="14860" y="21411"/>
                    <a:pt x="15855" y="21391"/>
                    <a:pt x="16834" y="21401"/>
                  </a:cubicBezTo>
                  <a:cubicBezTo>
                    <a:pt x="17813" y="21411"/>
                    <a:pt x="18776" y="21451"/>
                    <a:pt x="19450" y="21451"/>
                  </a:cubicBezTo>
                  <a:cubicBezTo>
                    <a:pt x="20124" y="21451"/>
                    <a:pt x="20509" y="21411"/>
                    <a:pt x="20846" y="21371"/>
                  </a:cubicBezTo>
                  <a:cubicBezTo>
                    <a:pt x="21183" y="21331"/>
                    <a:pt x="21472" y="21290"/>
                    <a:pt x="21536" y="21300"/>
                  </a:cubicBezTo>
                  <a:cubicBezTo>
                    <a:pt x="21600" y="21310"/>
                    <a:pt x="21440" y="21371"/>
                    <a:pt x="21311" y="21411"/>
                  </a:cubicBezTo>
                  <a:cubicBezTo>
                    <a:pt x="21183" y="21451"/>
                    <a:pt x="21086" y="21471"/>
                    <a:pt x="20990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19" name="Line"/>
            <p:cNvSpPr/>
            <p:nvPr/>
          </p:nvSpPr>
          <p:spPr>
            <a:xfrm>
              <a:off x="3925421" y="4879563"/>
              <a:ext cx="100854" cy="270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5" h="21600" fill="norm" stroke="1" extrusionOk="0">
                  <a:moveTo>
                    <a:pt x="3086" y="2038"/>
                  </a:moveTo>
                  <a:cubicBezTo>
                    <a:pt x="1543" y="1019"/>
                    <a:pt x="0" y="0"/>
                    <a:pt x="0" y="0"/>
                  </a:cubicBezTo>
                  <a:cubicBezTo>
                    <a:pt x="0" y="0"/>
                    <a:pt x="1543" y="1019"/>
                    <a:pt x="5657" y="3159"/>
                  </a:cubicBezTo>
                  <a:cubicBezTo>
                    <a:pt x="9771" y="5298"/>
                    <a:pt x="16457" y="8559"/>
                    <a:pt x="19029" y="11309"/>
                  </a:cubicBezTo>
                  <a:cubicBezTo>
                    <a:pt x="21600" y="14060"/>
                    <a:pt x="20057" y="16302"/>
                    <a:pt x="16200" y="17932"/>
                  </a:cubicBezTo>
                  <a:cubicBezTo>
                    <a:pt x="12343" y="19562"/>
                    <a:pt x="6171" y="2058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0" name="Line"/>
            <p:cNvSpPr/>
            <p:nvPr/>
          </p:nvSpPr>
          <p:spPr>
            <a:xfrm>
              <a:off x="4381266" y="4787561"/>
              <a:ext cx="272506" cy="4015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480" fill="norm" stroke="1" extrusionOk="0">
                  <a:moveTo>
                    <a:pt x="3357" y="2597"/>
                  </a:moveTo>
                  <a:cubicBezTo>
                    <a:pt x="3357" y="6562"/>
                    <a:pt x="3357" y="10527"/>
                    <a:pt x="3256" y="13329"/>
                  </a:cubicBezTo>
                  <a:cubicBezTo>
                    <a:pt x="3155" y="16132"/>
                    <a:pt x="2953" y="17772"/>
                    <a:pt x="2650" y="19071"/>
                  </a:cubicBezTo>
                  <a:cubicBezTo>
                    <a:pt x="2347" y="20370"/>
                    <a:pt x="1944" y="21327"/>
                    <a:pt x="1540" y="21463"/>
                  </a:cubicBezTo>
                  <a:cubicBezTo>
                    <a:pt x="1136" y="21600"/>
                    <a:pt x="732" y="20916"/>
                    <a:pt x="430" y="18661"/>
                  </a:cubicBezTo>
                  <a:cubicBezTo>
                    <a:pt x="127" y="16405"/>
                    <a:pt x="-75" y="12577"/>
                    <a:pt x="26" y="9911"/>
                  </a:cubicBezTo>
                  <a:cubicBezTo>
                    <a:pt x="127" y="7246"/>
                    <a:pt x="531" y="5742"/>
                    <a:pt x="934" y="4648"/>
                  </a:cubicBezTo>
                  <a:cubicBezTo>
                    <a:pt x="1338" y="3554"/>
                    <a:pt x="1742" y="2871"/>
                    <a:pt x="2347" y="2324"/>
                  </a:cubicBezTo>
                  <a:cubicBezTo>
                    <a:pt x="2953" y="1777"/>
                    <a:pt x="3761" y="1367"/>
                    <a:pt x="4467" y="1709"/>
                  </a:cubicBezTo>
                  <a:cubicBezTo>
                    <a:pt x="5174" y="2051"/>
                    <a:pt x="5779" y="3144"/>
                    <a:pt x="7091" y="5810"/>
                  </a:cubicBezTo>
                  <a:cubicBezTo>
                    <a:pt x="8404" y="8476"/>
                    <a:pt x="10422" y="12714"/>
                    <a:pt x="11633" y="15243"/>
                  </a:cubicBezTo>
                  <a:cubicBezTo>
                    <a:pt x="12845" y="17772"/>
                    <a:pt x="13248" y="18592"/>
                    <a:pt x="13955" y="19276"/>
                  </a:cubicBezTo>
                  <a:cubicBezTo>
                    <a:pt x="14661" y="19959"/>
                    <a:pt x="15671" y="20506"/>
                    <a:pt x="16579" y="20506"/>
                  </a:cubicBezTo>
                  <a:cubicBezTo>
                    <a:pt x="17488" y="20506"/>
                    <a:pt x="18295" y="19959"/>
                    <a:pt x="19103" y="17635"/>
                  </a:cubicBezTo>
                  <a:cubicBezTo>
                    <a:pt x="19910" y="15311"/>
                    <a:pt x="20718" y="11210"/>
                    <a:pt x="21121" y="8203"/>
                  </a:cubicBezTo>
                  <a:cubicBezTo>
                    <a:pt x="21525" y="5195"/>
                    <a:pt x="21525" y="3281"/>
                    <a:pt x="21424" y="1982"/>
                  </a:cubicBezTo>
                  <a:cubicBezTo>
                    <a:pt x="21323" y="684"/>
                    <a:pt x="21121" y="0"/>
                    <a:pt x="21121" y="0"/>
                  </a:cubicBezTo>
                  <a:cubicBezTo>
                    <a:pt x="21121" y="0"/>
                    <a:pt x="21323" y="684"/>
                    <a:pt x="21525" y="13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1" name="Line"/>
            <p:cNvSpPr/>
            <p:nvPr/>
          </p:nvSpPr>
          <p:spPr>
            <a:xfrm>
              <a:off x="4696649" y="4975221"/>
              <a:ext cx="113320" cy="144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1" h="21114" fill="norm" stroke="1" extrusionOk="0">
                  <a:moveTo>
                    <a:pt x="11844" y="3192"/>
                  </a:moveTo>
                  <a:cubicBezTo>
                    <a:pt x="9496" y="2819"/>
                    <a:pt x="7148" y="2447"/>
                    <a:pt x="5270" y="3006"/>
                  </a:cubicBezTo>
                  <a:cubicBezTo>
                    <a:pt x="3392" y="3564"/>
                    <a:pt x="1983" y="5054"/>
                    <a:pt x="1044" y="7661"/>
                  </a:cubicBezTo>
                  <a:cubicBezTo>
                    <a:pt x="105" y="10268"/>
                    <a:pt x="-365" y="13992"/>
                    <a:pt x="339" y="16785"/>
                  </a:cubicBezTo>
                  <a:cubicBezTo>
                    <a:pt x="1044" y="19578"/>
                    <a:pt x="2922" y="21440"/>
                    <a:pt x="6444" y="21068"/>
                  </a:cubicBezTo>
                  <a:cubicBezTo>
                    <a:pt x="9965" y="20695"/>
                    <a:pt x="15131" y="18088"/>
                    <a:pt x="17948" y="14737"/>
                  </a:cubicBezTo>
                  <a:cubicBezTo>
                    <a:pt x="20765" y="11385"/>
                    <a:pt x="21235" y="7288"/>
                    <a:pt x="20531" y="4681"/>
                  </a:cubicBezTo>
                  <a:cubicBezTo>
                    <a:pt x="19826" y="2074"/>
                    <a:pt x="17948" y="957"/>
                    <a:pt x="15835" y="399"/>
                  </a:cubicBezTo>
                  <a:cubicBezTo>
                    <a:pt x="13722" y="-160"/>
                    <a:pt x="11374" y="-160"/>
                    <a:pt x="9496" y="585"/>
                  </a:cubicBezTo>
                  <a:cubicBezTo>
                    <a:pt x="7618" y="1330"/>
                    <a:pt x="6209" y="2819"/>
                    <a:pt x="4800" y="43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2" name="Line"/>
            <p:cNvSpPr/>
            <p:nvPr/>
          </p:nvSpPr>
          <p:spPr>
            <a:xfrm>
              <a:off x="4845442" y="4958787"/>
              <a:ext cx="132517" cy="201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2" h="21250" fill="norm" stroke="1" extrusionOk="0">
                  <a:moveTo>
                    <a:pt x="0" y="0"/>
                  </a:moveTo>
                  <a:cubicBezTo>
                    <a:pt x="815" y="4320"/>
                    <a:pt x="1630" y="8640"/>
                    <a:pt x="2242" y="11610"/>
                  </a:cubicBezTo>
                  <a:cubicBezTo>
                    <a:pt x="2853" y="14580"/>
                    <a:pt x="3260" y="16200"/>
                    <a:pt x="3464" y="17955"/>
                  </a:cubicBezTo>
                  <a:cubicBezTo>
                    <a:pt x="3668" y="19710"/>
                    <a:pt x="3668" y="21600"/>
                    <a:pt x="3464" y="21195"/>
                  </a:cubicBezTo>
                  <a:cubicBezTo>
                    <a:pt x="3260" y="20790"/>
                    <a:pt x="2853" y="18090"/>
                    <a:pt x="3057" y="14580"/>
                  </a:cubicBezTo>
                  <a:cubicBezTo>
                    <a:pt x="3260" y="11070"/>
                    <a:pt x="4076" y="6750"/>
                    <a:pt x="5298" y="4185"/>
                  </a:cubicBezTo>
                  <a:cubicBezTo>
                    <a:pt x="6521" y="1620"/>
                    <a:pt x="8151" y="810"/>
                    <a:pt x="11004" y="1080"/>
                  </a:cubicBezTo>
                  <a:cubicBezTo>
                    <a:pt x="13857" y="1350"/>
                    <a:pt x="17932" y="2700"/>
                    <a:pt x="19766" y="5400"/>
                  </a:cubicBezTo>
                  <a:cubicBezTo>
                    <a:pt x="21600" y="8100"/>
                    <a:pt x="21192" y="12150"/>
                    <a:pt x="20785" y="16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3" name="Line"/>
            <p:cNvSpPr/>
            <p:nvPr/>
          </p:nvSpPr>
          <p:spPr>
            <a:xfrm>
              <a:off x="5136782" y="5066123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4" name="Line"/>
            <p:cNvSpPr/>
            <p:nvPr/>
          </p:nvSpPr>
          <p:spPr>
            <a:xfrm>
              <a:off x="5336120" y="4790117"/>
              <a:ext cx="15334" cy="429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4629"/>
                    <a:pt x="21600" y="9257"/>
                    <a:pt x="18000" y="12857"/>
                  </a:cubicBezTo>
                  <a:cubicBezTo>
                    <a:pt x="14400" y="16457"/>
                    <a:pt x="7200" y="1902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5" name="Line"/>
            <p:cNvSpPr/>
            <p:nvPr/>
          </p:nvSpPr>
          <p:spPr>
            <a:xfrm>
              <a:off x="5389788" y="5043122"/>
              <a:ext cx="766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6" name="Line"/>
            <p:cNvSpPr/>
            <p:nvPr/>
          </p:nvSpPr>
          <p:spPr>
            <a:xfrm>
              <a:off x="5405121" y="4935786"/>
              <a:ext cx="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7" name="Line"/>
            <p:cNvSpPr/>
            <p:nvPr/>
          </p:nvSpPr>
          <p:spPr>
            <a:xfrm>
              <a:off x="5477617" y="4985034"/>
              <a:ext cx="129253" cy="1730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8" h="21202" fill="norm" stroke="1" extrusionOk="0">
                  <a:moveTo>
                    <a:pt x="1925" y="8993"/>
                  </a:moveTo>
                  <a:cubicBezTo>
                    <a:pt x="1925" y="10559"/>
                    <a:pt x="1925" y="12124"/>
                    <a:pt x="1717" y="13845"/>
                  </a:cubicBezTo>
                  <a:cubicBezTo>
                    <a:pt x="1510" y="15567"/>
                    <a:pt x="1094" y="17445"/>
                    <a:pt x="679" y="17602"/>
                  </a:cubicBezTo>
                  <a:cubicBezTo>
                    <a:pt x="263" y="17759"/>
                    <a:pt x="-152" y="16193"/>
                    <a:pt x="56" y="13532"/>
                  </a:cubicBezTo>
                  <a:cubicBezTo>
                    <a:pt x="263" y="10872"/>
                    <a:pt x="1094" y="7115"/>
                    <a:pt x="3171" y="4298"/>
                  </a:cubicBezTo>
                  <a:cubicBezTo>
                    <a:pt x="5248" y="1480"/>
                    <a:pt x="8571" y="-398"/>
                    <a:pt x="11894" y="72"/>
                  </a:cubicBezTo>
                  <a:cubicBezTo>
                    <a:pt x="15217" y="541"/>
                    <a:pt x="18540" y="3359"/>
                    <a:pt x="19994" y="7272"/>
                  </a:cubicBezTo>
                  <a:cubicBezTo>
                    <a:pt x="21448" y="11185"/>
                    <a:pt x="21033" y="16193"/>
                    <a:pt x="20617" y="21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8" name="Line"/>
            <p:cNvSpPr/>
            <p:nvPr/>
          </p:nvSpPr>
          <p:spPr>
            <a:xfrm>
              <a:off x="5629534" y="4992010"/>
              <a:ext cx="266266" cy="1747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3" h="21098" fill="norm" stroke="1" extrusionOk="0">
                  <a:moveTo>
                    <a:pt x="9707" y="2469"/>
                  </a:moveTo>
                  <a:cubicBezTo>
                    <a:pt x="8884" y="1234"/>
                    <a:pt x="8062" y="0"/>
                    <a:pt x="6622" y="0"/>
                  </a:cubicBezTo>
                  <a:cubicBezTo>
                    <a:pt x="5182" y="0"/>
                    <a:pt x="3124" y="1234"/>
                    <a:pt x="1787" y="3857"/>
                  </a:cubicBezTo>
                  <a:cubicBezTo>
                    <a:pt x="450" y="6480"/>
                    <a:pt x="-167" y="10491"/>
                    <a:pt x="39" y="13731"/>
                  </a:cubicBezTo>
                  <a:cubicBezTo>
                    <a:pt x="244" y="16971"/>
                    <a:pt x="1273" y="19440"/>
                    <a:pt x="2919" y="20520"/>
                  </a:cubicBezTo>
                  <a:cubicBezTo>
                    <a:pt x="4564" y="21600"/>
                    <a:pt x="6827" y="21291"/>
                    <a:pt x="9193" y="18514"/>
                  </a:cubicBezTo>
                  <a:cubicBezTo>
                    <a:pt x="11559" y="15737"/>
                    <a:pt x="14027" y="10491"/>
                    <a:pt x="15159" y="7097"/>
                  </a:cubicBezTo>
                  <a:cubicBezTo>
                    <a:pt x="16290" y="3703"/>
                    <a:pt x="16084" y="2160"/>
                    <a:pt x="15467" y="1543"/>
                  </a:cubicBezTo>
                  <a:cubicBezTo>
                    <a:pt x="14850" y="926"/>
                    <a:pt x="13822" y="1234"/>
                    <a:pt x="12793" y="3086"/>
                  </a:cubicBezTo>
                  <a:cubicBezTo>
                    <a:pt x="11764" y="4937"/>
                    <a:pt x="10736" y="8331"/>
                    <a:pt x="10222" y="11263"/>
                  </a:cubicBezTo>
                  <a:cubicBezTo>
                    <a:pt x="9707" y="14194"/>
                    <a:pt x="9707" y="16663"/>
                    <a:pt x="10222" y="17897"/>
                  </a:cubicBezTo>
                  <a:cubicBezTo>
                    <a:pt x="10736" y="19131"/>
                    <a:pt x="11764" y="19131"/>
                    <a:pt x="12587" y="18360"/>
                  </a:cubicBezTo>
                  <a:cubicBezTo>
                    <a:pt x="13410" y="17589"/>
                    <a:pt x="14027" y="16046"/>
                    <a:pt x="14644" y="14657"/>
                  </a:cubicBezTo>
                  <a:cubicBezTo>
                    <a:pt x="15262" y="13269"/>
                    <a:pt x="15879" y="12034"/>
                    <a:pt x="16599" y="12497"/>
                  </a:cubicBezTo>
                  <a:cubicBezTo>
                    <a:pt x="17319" y="12960"/>
                    <a:pt x="18142" y="15120"/>
                    <a:pt x="18964" y="16663"/>
                  </a:cubicBezTo>
                  <a:cubicBezTo>
                    <a:pt x="19787" y="18206"/>
                    <a:pt x="20610" y="19131"/>
                    <a:pt x="21433" y="200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29" name="Line"/>
            <p:cNvSpPr/>
            <p:nvPr/>
          </p:nvSpPr>
          <p:spPr>
            <a:xfrm>
              <a:off x="5589126" y="5050789"/>
              <a:ext cx="9966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0" name="Line"/>
            <p:cNvSpPr/>
            <p:nvPr/>
          </p:nvSpPr>
          <p:spPr>
            <a:xfrm>
              <a:off x="5895799" y="4995755"/>
              <a:ext cx="84336" cy="202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9" fill="norm" stroke="1" extrusionOk="0">
                  <a:moveTo>
                    <a:pt x="0" y="2574"/>
                  </a:moveTo>
                  <a:cubicBezTo>
                    <a:pt x="0" y="1224"/>
                    <a:pt x="0" y="-126"/>
                    <a:pt x="1309" y="9"/>
                  </a:cubicBezTo>
                  <a:cubicBezTo>
                    <a:pt x="2618" y="144"/>
                    <a:pt x="5236" y="1764"/>
                    <a:pt x="6545" y="5004"/>
                  </a:cubicBezTo>
                  <a:cubicBezTo>
                    <a:pt x="7854" y="8244"/>
                    <a:pt x="7854" y="13104"/>
                    <a:pt x="6873" y="16344"/>
                  </a:cubicBezTo>
                  <a:cubicBezTo>
                    <a:pt x="5891" y="19584"/>
                    <a:pt x="3927" y="21204"/>
                    <a:pt x="2618" y="21339"/>
                  </a:cubicBezTo>
                  <a:cubicBezTo>
                    <a:pt x="1309" y="21474"/>
                    <a:pt x="655" y="20124"/>
                    <a:pt x="1964" y="17019"/>
                  </a:cubicBezTo>
                  <a:cubicBezTo>
                    <a:pt x="3273" y="13914"/>
                    <a:pt x="6545" y="9054"/>
                    <a:pt x="10145" y="6084"/>
                  </a:cubicBezTo>
                  <a:cubicBezTo>
                    <a:pt x="13745" y="3114"/>
                    <a:pt x="17673" y="2034"/>
                    <a:pt x="21600" y="9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1" name="Line"/>
            <p:cNvSpPr/>
            <p:nvPr/>
          </p:nvSpPr>
          <p:spPr>
            <a:xfrm>
              <a:off x="6321584" y="4802894"/>
              <a:ext cx="179897" cy="442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5" h="21476" fill="norm" stroke="1" extrusionOk="0">
                  <a:moveTo>
                    <a:pt x="3161" y="6455"/>
                  </a:moveTo>
                  <a:cubicBezTo>
                    <a:pt x="3161" y="5462"/>
                    <a:pt x="3161" y="4469"/>
                    <a:pt x="3314" y="4345"/>
                  </a:cubicBezTo>
                  <a:cubicBezTo>
                    <a:pt x="3466" y="4221"/>
                    <a:pt x="3770" y="4966"/>
                    <a:pt x="3922" y="7448"/>
                  </a:cubicBezTo>
                  <a:cubicBezTo>
                    <a:pt x="4074" y="9931"/>
                    <a:pt x="4074" y="14152"/>
                    <a:pt x="3922" y="16573"/>
                  </a:cubicBezTo>
                  <a:cubicBezTo>
                    <a:pt x="3770" y="18993"/>
                    <a:pt x="3466" y="19614"/>
                    <a:pt x="2857" y="20235"/>
                  </a:cubicBezTo>
                  <a:cubicBezTo>
                    <a:pt x="2249" y="20855"/>
                    <a:pt x="1336" y="21476"/>
                    <a:pt x="728" y="21476"/>
                  </a:cubicBezTo>
                  <a:cubicBezTo>
                    <a:pt x="119" y="21476"/>
                    <a:pt x="-185" y="20855"/>
                    <a:pt x="119" y="18931"/>
                  </a:cubicBezTo>
                  <a:cubicBezTo>
                    <a:pt x="423" y="17007"/>
                    <a:pt x="1336" y="13779"/>
                    <a:pt x="3009" y="10862"/>
                  </a:cubicBezTo>
                  <a:cubicBezTo>
                    <a:pt x="4683" y="7945"/>
                    <a:pt x="7116" y="5338"/>
                    <a:pt x="9094" y="3600"/>
                  </a:cubicBezTo>
                  <a:cubicBezTo>
                    <a:pt x="11071" y="1862"/>
                    <a:pt x="12592" y="993"/>
                    <a:pt x="14266" y="497"/>
                  </a:cubicBezTo>
                  <a:cubicBezTo>
                    <a:pt x="15939" y="0"/>
                    <a:pt x="17764" y="-124"/>
                    <a:pt x="19133" y="124"/>
                  </a:cubicBezTo>
                  <a:cubicBezTo>
                    <a:pt x="20502" y="373"/>
                    <a:pt x="21415" y="993"/>
                    <a:pt x="21415" y="2359"/>
                  </a:cubicBezTo>
                  <a:cubicBezTo>
                    <a:pt x="21415" y="3724"/>
                    <a:pt x="20502" y="5835"/>
                    <a:pt x="18068" y="7573"/>
                  </a:cubicBezTo>
                  <a:cubicBezTo>
                    <a:pt x="15635" y="9310"/>
                    <a:pt x="11680" y="10676"/>
                    <a:pt x="8637" y="11421"/>
                  </a:cubicBezTo>
                  <a:cubicBezTo>
                    <a:pt x="5595" y="12166"/>
                    <a:pt x="3466" y="12290"/>
                    <a:pt x="2857" y="12600"/>
                  </a:cubicBezTo>
                  <a:cubicBezTo>
                    <a:pt x="2249" y="12910"/>
                    <a:pt x="3161" y="13407"/>
                    <a:pt x="5595" y="14276"/>
                  </a:cubicBezTo>
                  <a:cubicBezTo>
                    <a:pt x="8029" y="15145"/>
                    <a:pt x="11984" y="16386"/>
                    <a:pt x="14874" y="17131"/>
                  </a:cubicBezTo>
                  <a:cubicBezTo>
                    <a:pt x="17764" y="17876"/>
                    <a:pt x="19590" y="18124"/>
                    <a:pt x="21415" y="18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2" name="Line"/>
            <p:cNvSpPr/>
            <p:nvPr/>
          </p:nvSpPr>
          <p:spPr>
            <a:xfrm>
              <a:off x="6532147" y="5015994"/>
              <a:ext cx="262151" cy="4492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2" h="21330" fill="norm" stroke="1" extrusionOk="0">
                  <a:moveTo>
                    <a:pt x="0" y="4200"/>
                  </a:moveTo>
                  <a:cubicBezTo>
                    <a:pt x="2097" y="3715"/>
                    <a:pt x="4194" y="3229"/>
                    <a:pt x="5452" y="2623"/>
                  </a:cubicBezTo>
                  <a:cubicBezTo>
                    <a:pt x="6711" y="2016"/>
                    <a:pt x="7130" y="1288"/>
                    <a:pt x="6816" y="984"/>
                  </a:cubicBezTo>
                  <a:cubicBezTo>
                    <a:pt x="6501" y="681"/>
                    <a:pt x="5452" y="802"/>
                    <a:pt x="4299" y="1409"/>
                  </a:cubicBezTo>
                  <a:cubicBezTo>
                    <a:pt x="3146" y="2016"/>
                    <a:pt x="1887" y="3108"/>
                    <a:pt x="1363" y="4261"/>
                  </a:cubicBezTo>
                  <a:cubicBezTo>
                    <a:pt x="839" y="5414"/>
                    <a:pt x="1049" y="6627"/>
                    <a:pt x="2517" y="7355"/>
                  </a:cubicBezTo>
                  <a:cubicBezTo>
                    <a:pt x="3984" y="8083"/>
                    <a:pt x="6711" y="8326"/>
                    <a:pt x="9856" y="7416"/>
                  </a:cubicBezTo>
                  <a:cubicBezTo>
                    <a:pt x="13002" y="6506"/>
                    <a:pt x="16567" y="4443"/>
                    <a:pt x="18454" y="3108"/>
                  </a:cubicBezTo>
                  <a:cubicBezTo>
                    <a:pt x="20342" y="1773"/>
                    <a:pt x="20551" y="1166"/>
                    <a:pt x="20132" y="742"/>
                  </a:cubicBezTo>
                  <a:cubicBezTo>
                    <a:pt x="19713" y="317"/>
                    <a:pt x="18664" y="74"/>
                    <a:pt x="17511" y="14"/>
                  </a:cubicBezTo>
                  <a:cubicBezTo>
                    <a:pt x="16357" y="-47"/>
                    <a:pt x="15099" y="74"/>
                    <a:pt x="13946" y="681"/>
                  </a:cubicBezTo>
                  <a:cubicBezTo>
                    <a:pt x="12792" y="1288"/>
                    <a:pt x="11744" y="2380"/>
                    <a:pt x="11429" y="3229"/>
                  </a:cubicBezTo>
                  <a:cubicBezTo>
                    <a:pt x="11115" y="4079"/>
                    <a:pt x="11534" y="4686"/>
                    <a:pt x="12792" y="4989"/>
                  </a:cubicBezTo>
                  <a:cubicBezTo>
                    <a:pt x="14051" y="5292"/>
                    <a:pt x="16148" y="5292"/>
                    <a:pt x="17511" y="5050"/>
                  </a:cubicBezTo>
                  <a:cubicBezTo>
                    <a:pt x="18874" y="4807"/>
                    <a:pt x="19503" y="4322"/>
                    <a:pt x="20132" y="3836"/>
                  </a:cubicBezTo>
                  <a:cubicBezTo>
                    <a:pt x="20761" y="3351"/>
                    <a:pt x="21390" y="2865"/>
                    <a:pt x="21495" y="2926"/>
                  </a:cubicBezTo>
                  <a:cubicBezTo>
                    <a:pt x="21600" y="2987"/>
                    <a:pt x="21181" y="3593"/>
                    <a:pt x="20866" y="5717"/>
                  </a:cubicBezTo>
                  <a:cubicBezTo>
                    <a:pt x="20551" y="7841"/>
                    <a:pt x="20342" y="11481"/>
                    <a:pt x="20027" y="13969"/>
                  </a:cubicBezTo>
                  <a:cubicBezTo>
                    <a:pt x="19713" y="16456"/>
                    <a:pt x="19293" y="17791"/>
                    <a:pt x="18769" y="18823"/>
                  </a:cubicBezTo>
                  <a:cubicBezTo>
                    <a:pt x="18245" y="19854"/>
                    <a:pt x="17616" y="20582"/>
                    <a:pt x="16777" y="21007"/>
                  </a:cubicBezTo>
                  <a:cubicBezTo>
                    <a:pt x="15938" y="21432"/>
                    <a:pt x="14889" y="21553"/>
                    <a:pt x="13946" y="20643"/>
                  </a:cubicBezTo>
                  <a:cubicBezTo>
                    <a:pt x="13002" y="19733"/>
                    <a:pt x="12163" y="17791"/>
                    <a:pt x="11324" y="15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3" name="Line"/>
            <p:cNvSpPr/>
            <p:nvPr/>
          </p:nvSpPr>
          <p:spPr>
            <a:xfrm>
              <a:off x="6823486" y="5027728"/>
              <a:ext cx="138005" cy="1817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895"/>
                  </a:moveTo>
                  <a:cubicBezTo>
                    <a:pt x="2000" y="303"/>
                    <a:pt x="4000" y="-289"/>
                    <a:pt x="5400" y="155"/>
                  </a:cubicBezTo>
                  <a:cubicBezTo>
                    <a:pt x="6800" y="599"/>
                    <a:pt x="7600" y="2078"/>
                    <a:pt x="8800" y="4889"/>
                  </a:cubicBezTo>
                  <a:cubicBezTo>
                    <a:pt x="10000" y="7700"/>
                    <a:pt x="11600" y="11843"/>
                    <a:pt x="12400" y="15097"/>
                  </a:cubicBezTo>
                  <a:cubicBezTo>
                    <a:pt x="13200" y="18352"/>
                    <a:pt x="13200" y="20719"/>
                    <a:pt x="12800" y="21015"/>
                  </a:cubicBezTo>
                  <a:cubicBezTo>
                    <a:pt x="12400" y="21311"/>
                    <a:pt x="11600" y="19536"/>
                    <a:pt x="13000" y="15837"/>
                  </a:cubicBezTo>
                  <a:cubicBezTo>
                    <a:pt x="14400" y="12138"/>
                    <a:pt x="18000" y="6516"/>
                    <a:pt x="21600" y="8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4" name="Line"/>
            <p:cNvSpPr/>
            <p:nvPr/>
          </p:nvSpPr>
          <p:spPr>
            <a:xfrm>
              <a:off x="6981579" y="4968051"/>
              <a:ext cx="368860" cy="239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266" fill="norm" stroke="1" extrusionOk="0">
                  <a:moveTo>
                    <a:pt x="2388" y="6679"/>
                  </a:moveTo>
                  <a:cubicBezTo>
                    <a:pt x="3128" y="6906"/>
                    <a:pt x="3868" y="7134"/>
                    <a:pt x="4533" y="6338"/>
                  </a:cubicBezTo>
                  <a:cubicBezTo>
                    <a:pt x="5199" y="5542"/>
                    <a:pt x="5791" y="3723"/>
                    <a:pt x="5717" y="2814"/>
                  </a:cubicBezTo>
                  <a:cubicBezTo>
                    <a:pt x="5643" y="1904"/>
                    <a:pt x="4903" y="1904"/>
                    <a:pt x="3868" y="3269"/>
                  </a:cubicBezTo>
                  <a:cubicBezTo>
                    <a:pt x="2832" y="4633"/>
                    <a:pt x="1500" y="7361"/>
                    <a:pt x="761" y="9294"/>
                  </a:cubicBezTo>
                  <a:cubicBezTo>
                    <a:pt x="21" y="11226"/>
                    <a:pt x="-127" y="12363"/>
                    <a:pt x="95" y="13841"/>
                  </a:cubicBezTo>
                  <a:cubicBezTo>
                    <a:pt x="317" y="15319"/>
                    <a:pt x="909" y="17138"/>
                    <a:pt x="1944" y="17820"/>
                  </a:cubicBezTo>
                  <a:cubicBezTo>
                    <a:pt x="2980" y="18502"/>
                    <a:pt x="4459" y="18047"/>
                    <a:pt x="6161" y="15887"/>
                  </a:cubicBezTo>
                  <a:cubicBezTo>
                    <a:pt x="7862" y="13727"/>
                    <a:pt x="9785" y="9862"/>
                    <a:pt x="10821" y="7247"/>
                  </a:cubicBezTo>
                  <a:cubicBezTo>
                    <a:pt x="11857" y="4633"/>
                    <a:pt x="12005" y="3269"/>
                    <a:pt x="12152" y="3155"/>
                  </a:cubicBezTo>
                  <a:cubicBezTo>
                    <a:pt x="12300" y="3041"/>
                    <a:pt x="12448" y="4178"/>
                    <a:pt x="13040" y="6452"/>
                  </a:cubicBezTo>
                  <a:cubicBezTo>
                    <a:pt x="13632" y="8725"/>
                    <a:pt x="14668" y="12136"/>
                    <a:pt x="15111" y="14523"/>
                  </a:cubicBezTo>
                  <a:cubicBezTo>
                    <a:pt x="15555" y="16911"/>
                    <a:pt x="15407" y="18275"/>
                    <a:pt x="15111" y="19412"/>
                  </a:cubicBezTo>
                  <a:cubicBezTo>
                    <a:pt x="14815" y="20549"/>
                    <a:pt x="14372" y="21458"/>
                    <a:pt x="14150" y="21231"/>
                  </a:cubicBezTo>
                  <a:cubicBezTo>
                    <a:pt x="13928" y="21003"/>
                    <a:pt x="13928" y="19639"/>
                    <a:pt x="14668" y="17252"/>
                  </a:cubicBezTo>
                  <a:cubicBezTo>
                    <a:pt x="15407" y="14864"/>
                    <a:pt x="16887" y="11454"/>
                    <a:pt x="17996" y="8953"/>
                  </a:cubicBezTo>
                  <a:cubicBezTo>
                    <a:pt x="19106" y="6452"/>
                    <a:pt x="19846" y="4860"/>
                    <a:pt x="20437" y="3496"/>
                  </a:cubicBezTo>
                  <a:cubicBezTo>
                    <a:pt x="21029" y="2132"/>
                    <a:pt x="21473" y="995"/>
                    <a:pt x="21325" y="426"/>
                  </a:cubicBezTo>
                  <a:cubicBezTo>
                    <a:pt x="21177" y="-142"/>
                    <a:pt x="20437" y="-142"/>
                    <a:pt x="19994" y="426"/>
                  </a:cubicBezTo>
                  <a:cubicBezTo>
                    <a:pt x="19550" y="995"/>
                    <a:pt x="19402" y="2132"/>
                    <a:pt x="19550" y="4519"/>
                  </a:cubicBezTo>
                  <a:cubicBezTo>
                    <a:pt x="19698" y="6906"/>
                    <a:pt x="20141" y="10544"/>
                    <a:pt x="20363" y="12932"/>
                  </a:cubicBezTo>
                  <a:cubicBezTo>
                    <a:pt x="20585" y="15319"/>
                    <a:pt x="20585" y="16456"/>
                    <a:pt x="20289" y="16683"/>
                  </a:cubicBezTo>
                  <a:cubicBezTo>
                    <a:pt x="19994" y="16911"/>
                    <a:pt x="19402" y="16229"/>
                    <a:pt x="19106" y="14978"/>
                  </a:cubicBezTo>
                  <a:cubicBezTo>
                    <a:pt x="18810" y="13727"/>
                    <a:pt x="18810" y="11909"/>
                    <a:pt x="18810" y="10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5" name="Line"/>
            <p:cNvSpPr/>
            <p:nvPr/>
          </p:nvSpPr>
          <p:spPr>
            <a:xfrm>
              <a:off x="7383166" y="5012455"/>
              <a:ext cx="2300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6" name="Line"/>
            <p:cNvSpPr/>
            <p:nvPr/>
          </p:nvSpPr>
          <p:spPr>
            <a:xfrm>
              <a:off x="7427691" y="4919087"/>
              <a:ext cx="47478" cy="627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98" fill="norm" stroke="1" extrusionOk="0">
                  <a:moveTo>
                    <a:pt x="4067" y="10830"/>
                  </a:moveTo>
                  <a:cubicBezTo>
                    <a:pt x="1794" y="5646"/>
                    <a:pt x="-480" y="462"/>
                    <a:pt x="88" y="30"/>
                  </a:cubicBezTo>
                  <a:cubicBezTo>
                    <a:pt x="657" y="-402"/>
                    <a:pt x="4067" y="3918"/>
                    <a:pt x="8046" y="8238"/>
                  </a:cubicBezTo>
                  <a:cubicBezTo>
                    <a:pt x="12025" y="12558"/>
                    <a:pt x="16573" y="16878"/>
                    <a:pt x="21120" y="211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7" name="Line"/>
            <p:cNvSpPr/>
            <p:nvPr/>
          </p:nvSpPr>
          <p:spPr>
            <a:xfrm>
              <a:off x="7476386" y="5004788"/>
              <a:ext cx="100083" cy="174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32" h="21347" fill="norm" stroke="1" extrusionOk="0">
                  <a:moveTo>
                    <a:pt x="20295" y="5635"/>
                  </a:moveTo>
                  <a:cubicBezTo>
                    <a:pt x="15027" y="7513"/>
                    <a:pt x="9759" y="9391"/>
                    <a:pt x="6334" y="10957"/>
                  </a:cubicBezTo>
                  <a:cubicBezTo>
                    <a:pt x="2910" y="12522"/>
                    <a:pt x="1329" y="13774"/>
                    <a:pt x="539" y="15496"/>
                  </a:cubicBezTo>
                  <a:cubicBezTo>
                    <a:pt x="-251" y="17217"/>
                    <a:pt x="-251" y="19409"/>
                    <a:pt x="1066" y="20504"/>
                  </a:cubicBezTo>
                  <a:cubicBezTo>
                    <a:pt x="2383" y="21600"/>
                    <a:pt x="5017" y="21600"/>
                    <a:pt x="8705" y="20661"/>
                  </a:cubicBezTo>
                  <a:cubicBezTo>
                    <a:pt x="12393" y="19722"/>
                    <a:pt x="17134" y="17843"/>
                    <a:pt x="19242" y="14557"/>
                  </a:cubicBezTo>
                  <a:cubicBezTo>
                    <a:pt x="21349" y="11270"/>
                    <a:pt x="20822" y="6574"/>
                    <a:pt x="19242" y="3913"/>
                  </a:cubicBezTo>
                  <a:cubicBezTo>
                    <a:pt x="17661" y="1252"/>
                    <a:pt x="15027" y="626"/>
                    <a:pt x="1239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8" name="Line"/>
            <p:cNvSpPr/>
            <p:nvPr/>
          </p:nvSpPr>
          <p:spPr>
            <a:xfrm>
              <a:off x="7628505" y="5012455"/>
              <a:ext cx="196783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683" y="2215"/>
                    <a:pt x="3366" y="4431"/>
                    <a:pt x="4208" y="6369"/>
                  </a:cubicBezTo>
                  <a:cubicBezTo>
                    <a:pt x="5049" y="8308"/>
                    <a:pt x="5049" y="9969"/>
                    <a:pt x="4909" y="11492"/>
                  </a:cubicBezTo>
                  <a:cubicBezTo>
                    <a:pt x="4769" y="13015"/>
                    <a:pt x="4488" y="14400"/>
                    <a:pt x="4348" y="14400"/>
                  </a:cubicBezTo>
                  <a:cubicBezTo>
                    <a:pt x="4208" y="14400"/>
                    <a:pt x="4208" y="13015"/>
                    <a:pt x="5049" y="10938"/>
                  </a:cubicBezTo>
                  <a:cubicBezTo>
                    <a:pt x="5891" y="8862"/>
                    <a:pt x="7574" y="6092"/>
                    <a:pt x="10099" y="4292"/>
                  </a:cubicBezTo>
                  <a:cubicBezTo>
                    <a:pt x="12623" y="2492"/>
                    <a:pt x="15990" y="1662"/>
                    <a:pt x="18234" y="2631"/>
                  </a:cubicBezTo>
                  <a:cubicBezTo>
                    <a:pt x="20478" y="3600"/>
                    <a:pt x="21600" y="6369"/>
                    <a:pt x="21600" y="9692"/>
                  </a:cubicBezTo>
                  <a:cubicBezTo>
                    <a:pt x="21600" y="13015"/>
                    <a:pt x="20478" y="16892"/>
                    <a:pt x="19777" y="18969"/>
                  </a:cubicBezTo>
                  <a:cubicBezTo>
                    <a:pt x="19075" y="21046"/>
                    <a:pt x="18795" y="21323"/>
                    <a:pt x="185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39" name="Line"/>
            <p:cNvSpPr/>
            <p:nvPr/>
          </p:nvSpPr>
          <p:spPr>
            <a:xfrm>
              <a:off x="4377765" y="5441798"/>
              <a:ext cx="286739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0" y="0"/>
                    <a:pt x="1540" y="0"/>
                    <a:pt x="2291" y="0"/>
                  </a:cubicBezTo>
                  <a:cubicBezTo>
                    <a:pt x="3042" y="0"/>
                    <a:pt x="3773" y="0"/>
                    <a:pt x="4553" y="514"/>
                  </a:cubicBezTo>
                  <a:cubicBezTo>
                    <a:pt x="5333" y="1029"/>
                    <a:pt x="6160" y="2057"/>
                    <a:pt x="6950" y="3086"/>
                  </a:cubicBezTo>
                  <a:cubicBezTo>
                    <a:pt x="7739" y="4114"/>
                    <a:pt x="8490" y="5143"/>
                    <a:pt x="9260" y="6171"/>
                  </a:cubicBezTo>
                  <a:cubicBezTo>
                    <a:pt x="10030" y="7200"/>
                    <a:pt x="10819" y="8229"/>
                    <a:pt x="11628" y="8743"/>
                  </a:cubicBezTo>
                  <a:cubicBezTo>
                    <a:pt x="12436" y="9257"/>
                    <a:pt x="13264" y="9257"/>
                    <a:pt x="14082" y="9257"/>
                  </a:cubicBezTo>
                  <a:cubicBezTo>
                    <a:pt x="14901" y="9257"/>
                    <a:pt x="15709" y="9257"/>
                    <a:pt x="16527" y="8743"/>
                  </a:cubicBezTo>
                  <a:cubicBezTo>
                    <a:pt x="17345" y="8229"/>
                    <a:pt x="18173" y="7200"/>
                    <a:pt x="18943" y="7200"/>
                  </a:cubicBezTo>
                  <a:cubicBezTo>
                    <a:pt x="19713" y="7200"/>
                    <a:pt x="20426" y="8229"/>
                    <a:pt x="20859" y="10800"/>
                  </a:cubicBezTo>
                  <a:cubicBezTo>
                    <a:pt x="21292" y="13371"/>
                    <a:pt x="21446" y="174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0" name="Line"/>
            <p:cNvSpPr/>
            <p:nvPr/>
          </p:nvSpPr>
          <p:spPr>
            <a:xfrm>
              <a:off x="4262762" y="1332810"/>
              <a:ext cx="3358077" cy="45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21394"/>
                  </a:moveTo>
                  <a:cubicBezTo>
                    <a:pt x="592" y="17794"/>
                    <a:pt x="1184" y="14194"/>
                    <a:pt x="1841" y="12394"/>
                  </a:cubicBezTo>
                  <a:cubicBezTo>
                    <a:pt x="2499" y="10594"/>
                    <a:pt x="3222" y="10594"/>
                    <a:pt x="3937" y="10594"/>
                  </a:cubicBezTo>
                  <a:cubicBezTo>
                    <a:pt x="4652" y="10594"/>
                    <a:pt x="5359" y="10594"/>
                    <a:pt x="6008" y="11194"/>
                  </a:cubicBezTo>
                  <a:cubicBezTo>
                    <a:pt x="6658" y="11794"/>
                    <a:pt x="7249" y="12994"/>
                    <a:pt x="7858" y="12994"/>
                  </a:cubicBezTo>
                  <a:cubicBezTo>
                    <a:pt x="8466" y="12994"/>
                    <a:pt x="9090" y="11794"/>
                    <a:pt x="9756" y="9994"/>
                  </a:cubicBezTo>
                  <a:cubicBezTo>
                    <a:pt x="10422" y="8194"/>
                    <a:pt x="11129" y="5794"/>
                    <a:pt x="11844" y="4594"/>
                  </a:cubicBezTo>
                  <a:cubicBezTo>
                    <a:pt x="12559" y="3394"/>
                    <a:pt x="13282" y="3394"/>
                    <a:pt x="13923" y="2794"/>
                  </a:cubicBezTo>
                  <a:cubicBezTo>
                    <a:pt x="14564" y="2194"/>
                    <a:pt x="15123" y="994"/>
                    <a:pt x="15748" y="394"/>
                  </a:cubicBezTo>
                  <a:cubicBezTo>
                    <a:pt x="16373" y="-206"/>
                    <a:pt x="17063" y="-206"/>
                    <a:pt x="17770" y="994"/>
                  </a:cubicBezTo>
                  <a:cubicBezTo>
                    <a:pt x="18477" y="2194"/>
                    <a:pt x="19200" y="4594"/>
                    <a:pt x="19841" y="7594"/>
                  </a:cubicBezTo>
                  <a:cubicBezTo>
                    <a:pt x="20482" y="10594"/>
                    <a:pt x="21041" y="14194"/>
                    <a:pt x="21600" y="17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1" name="Line"/>
            <p:cNvSpPr/>
            <p:nvPr/>
          </p:nvSpPr>
          <p:spPr>
            <a:xfrm>
              <a:off x="8092240" y="5807777"/>
              <a:ext cx="241615" cy="2780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363" fill="norm" stroke="1" extrusionOk="0">
                  <a:moveTo>
                    <a:pt x="1715" y="3101"/>
                  </a:moveTo>
                  <a:cubicBezTo>
                    <a:pt x="805" y="1727"/>
                    <a:pt x="-104" y="352"/>
                    <a:pt x="10" y="58"/>
                  </a:cubicBezTo>
                  <a:cubicBezTo>
                    <a:pt x="123" y="-237"/>
                    <a:pt x="1260" y="548"/>
                    <a:pt x="3534" y="3494"/>
                  </a:cubicBezTo>
                  <a:cubicBezTo>
                    <a:pt x="5808" y="6439"/>
                    <a:pt x="9218" y="11545"/>
                    <a:pt x="12401" y="14883"/>
                  </a:cubicBezTo>
                  <a:cubicBezTo>
                    <a:pt x="15584" y="18221"/>
                    <a:pt x="18540" y="19792"/>
                    <a:pt x="21496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2" name="Line"/>
            <p:cNvSpPr/>
            <p:nvPr/>
          </p:nvSpPr>
          <p:spPr>
            <a:xfrm>
              <a:off x="8218852" y="5848140"/>
              <a:ext cx="237673" cy="429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206" y="129"/>
                    <a:pt x="18813" y="257"/>
                    <a:pt x="17187" y="1350"/>
                  </a:cubicBezTo>
                  <a:cubicBezTo>
                    <a:pt x="15561" y="2443"/>
                    <a:pt x="13703" y="4500"/>
                    <a:pt x="11148" y="7264"/>
                  </a:cubicBezTo>
                  <a:cubicBezTo>
                    <a:pt x="8594" y="10029"/>
                    <a:pt x="5342" y="13500"/>
                    <a:pt x="3368" y="16007"/>
                  </a:cubicBezTo>
                  <a:cubicBezTo>
                    <a:pt x="1394" y="18514"/>
                    <a:pt x="697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3" name="Line"/>
            <p:cNvSpPr/>
            <p:nvPr/>
          </p:nvSpPr>
          <p:spPr>
            <a:xfrm>
              <a:off x="8548525" y="6019199"/>
              <a:ext cx="299009" cy="896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9" fill="norm" stroke="1" extrusionOk="0">
                  <a:moveTo>
                    <a:pt x="0" y="21039"/>
                  </a:moveTo>
                  <a:cubicBezTo>
                    <a:pt x="0" y="18039"/>
                    <a:pt x="0" y="15039"/>
                    <a:pt x="831" y="11439"/>
                  </a:cubicBezTo>
                  <a:cubicBezTo>
                    <a:pt x="1662" y="7839"/>
                    <a:pt x="3323" y="3639"/>
                    <a:pt x="4615" y="1539"/>
                  </a:cubicBezTo>
                  <a:cubicBezTo>
                    <a:pt x="5908" y="-561"/>
                    <a:pt x="6831" y="-561"/>
                    <a:pt x="7846" y="1839"/>
                  </a:cubicBezTo>
                  <a:cubicBezTo>
                    <a:pt x="8862" y="4239"/>
                    <a:pt x="9969" y="9039"/>
                    <a:pt x="11077" y="11739"/>
                  </a:cubicBezTo>
                  <a:cubicBezTo>
                    <a:pt x="12185" y="14439"/>
                    <a:pt x="13292" y="15039"/>
                    <a:pt x="15046" y="13539"/>
                  </a:cubicBezTo>
                  <a:cubicBezTo>
                    <a:pt x="16800" y="12039"/>
                    <a:pt x="19200" y="8439"/>
                    <a:pt x="21600" y="48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4" name="Line"/>
            <p:cNvSpPr/>
            <p:nvPr/>
          </p:nvSpPr>
          <p:spPr>
            <a:xfrm>
              <a:off x="8549669" y="6193148"/>
              <a:ext cx="297865" cy="802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205" fill="norm" stroke="1" extrusionOk="0">
                  <a:moveTo>
                    <a:pt x="4348" y="20250"/>
                  </a:moveTo>
                  <a:cubicBezTo>
                    <a:pt x="3425" y="20925"/>
                    <a:pt x="2502" y="21600"/>
                    <a:pt x="1671" y="20925"/>
                  </a:cubicBezTo>
                  <a:cubicBezTo>
                    <a:pt x="840" y="20250"/>
                    <a:pt x="102" y="18225"/>
                    <a:pt x="9" y="15862"/>
                  </a:cubicBezTo>
                  <a:cubicBezTo>
                    <a:pt x="-83" y="13500"/>
                    <a:pt x="471" y="10800"/>
                    <a:pt x="2040" y="8100"/>
                  </a:cubicBezTo>
                  <a:cubicBezTo>
                    <a:pt x="3609" y="5400"/>
                    <a:pt x="6194" y="2700"/>
                    <a:pt x="8317" y="3712"/>
                  </a:cubicBezTo>
                  <a:cubicBezTo>
                    <a:pt x="10440" y="4725"/>
                    <a:pt x="12102" y="9450"/>
                    <a:pt x="13394" y="12825"/>
                  </a:cubicBezTo>
                  <a:cubicBezTo>
                    <a:pt x="14686" y="16200"/>
                    <a:pt x="15609" y="18225"/>
                    <a:pt x="16532" y="19237"/>
                  </a:cubicBezTo>
                  <a:cubicBezTo>
                    <a:pt x="17455" y="20250"/>
                    <a:pt x="18379" y="20250"/>
                    <a:pt x="19209" y="16875"/>
                  </a:cubicBezTo>
                  <a:cubicBezTo>
                    <a:pt x="20040" y="13500"/>
                    <a:pt x="20779" y="6750"/>
                    <a:pt x="2151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5" name="Line"/>
            <p:cNvSpPr/>
            <p:nvPr/>
          </p:nvSpPr>
          <p:spPr>
            <a:xfrm>
              <a:off x="9154206" y="5822481"/>
              <a:ext cx="144246" cy="51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9" h="21498" fill="norm" stroke="1" extrusionOk="0">
                  <a:moveTo>
                    <a:pt x="17053" y="5857"/>
                  </a:moveTo>
                  <a:cubicBezTo>
                    <a:pt x="18568" y="4473"/>
                    <a:pt x="20084" y="3090"/>
                    <a:pt x="20842" y="2132"/>
                  </a:cubicBezTo>
                  <a:cubicBezTo>
                    <a:pt x="21600" y="1175"/>
                    <a:pt x="21600" y="643"/>
                    <a:pt x="20653" y="324"/>
                  </a:cubicBezTo>
                  <a:cubicBezTo>
                    <a:pt x="19705" y="4"/>
                    <a:pt x="17811" y="-102"/>
                    <a:pt x="15158" y="111"/>
                  </a:cubicBezTo>
                  <a:cubicBezTo>
                    <a:pt x="12505" y="324"/>
                    <a:pt x="9095" y="856"/>
                    <a:pt x="6632" y="2452"/>
                  </a:cubicBezTo>
                  <a:cubicBezTo>
                    <a:pt x="4168" y="4048"/>
                    <a:pt x="2653" y="6708"/>
                    <a:pt x="1895" y="9794"/>
                  </a:cubicBezTo>
                  <a:cubicBezTo>
                    <a:pt x="1137" y="12879"/>
                    <a:pt x="1137" y="16391"/>
                    <a:pt x="947" y="18412"/>
                  </a:cubicBezTo>
                  <a:cubicBezTo>
                    <a:pt x="758" y="20434"/>
                    <a:pt x="379" y="20966"/>
                    <a:pt x="0" y="214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6" name="Line"/>
            <p:cNvSpPr/>
            <p:nvPr/>
          </p:nvSpPr>
          <p:spPr>
            <a:xfrm>
              <a:off x="9031537" y="6147147"/>
              <a:ext cx="25300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8" y="18327"/>
                    <a:pt x="436" y="15055"/>
                    <a:pt x="3491" y="11782"/>
                  </a:cubicBezTo>
                  <a:cubicBezTo>
                    <a:pt x="6545" y="8509"/>
                    <a:pt x="12436" y="5236"/>
                    <a:pt x="15927" y="3273"/>
                  </a:cubicBezTo>
                  <a:cubicBezTo>
                    <a:pt x="19418" y="1309"/>
                    <a:pt x="20509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7" name="Line"/>
            <p:cNvSpPr/>
            <p:nvPr/>
          </p:nvSpPr>
          <p:spPr>
            <a:xfrm>
              <a:off x="9423158" y="5897091"/>
              <a:ext cx="214060" cy="418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449" fill="norm" stroke="1" extrusionOk="0">
                  <a:moveTo>
                    <a:pt x="21285" y="2205"/>
                  </a:moveTo>
                  <a:cubicBezTo>
                    <a:pt x="21031" y="1420"/>
                    <a:pt x="20777" y="634"/>
                    <a:pt x="19760" y="242"/>
                  </a:cubicBezTo>
                  <a:cubicBezTo>
                    <a:pt x="18744" y="-151"/>
                    <a:pt x="16965" y="-151"/>
                    <a:pt x="13916" y="896"/>
                  </a:cubicBezTo>
                  <a:cubicBezTo>
                    <a:pt x="10866" y="1944"/>
                    <a:pt x="6546" y="4038"/>
                    <a:pt x="3751" y="6460"/>
                  </a:cubicBezTo>
                  <a:cubicBezTo>
                    <a:pt x="956" y="8882"/>
                    <a:pt x="-315" y="11631"/>
                    <a:pt x="66" y="13922"/>
                  </a:cubicBezTo>
                  <a:cubicBezTo>
                    <a:pt x="447" y="16213"/>
                    <a:pt x="2480" y="18045"/>
                    <a:pt x="5021" y="19224"/>
                  </a:cubicBezTo>
                  <a:cubicBezTo>
                    <a:pt x="7563" y="20402"/>
                    <a:pt x="10612" y="20925"/>
                    <a:pt x="13661" y="214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8" name="Line"/>
            <p:cNvSpPr/>
            <p:nvPr/>
          </p:nvSpPr>
          <p:spPr>
            <a:xfrm>
              <a:off x="9698551" y="6016811"/>
              <a:ext cx="161005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29" y="2847"/>
                    <a:pt x="6857" y="5693"/>
                    <a:pt x="10457" y="8540"/>
                  </a:cubicBezTo>
                  <a:cubicBezTo>
                    <a:pt x="14057" y="11386"/>
                    <a:pt x="17829" y="14233"/>
                    <a:pt x="19714" y="16409"/>
                  </a:cubicBezTo>
                  <a:cubicBezTo>
                    <a:pt x="21600" y="18586"/>
                    <a:pt x="21600" y="2009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49" name="Line"/>
            <p:cNvSpPr/>
            <p:nvPr/>
          </p:nvSpPr>
          <p:spPr>
            <a:xfrm>
              <a:off x="9678106" y="6034700"/>
              <a:ext cx="196784" cy="3424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290"/>
                  </a:moveTo>
                  <a:cubicBezTo>
                    <a:pt x="20758" y="645"/>
                    <a:pt x="19917" y="0"/>
                    <a:pt x="18795" y="0"/>
                  </a:cubicBezTo>
                  <a:cubicBezTo>
                    <a:pt x="17673" y="0"/>
                    <a:pt x="16270" y="645"/>
                    <a:pt x="13465" y="2579"/>
                  </a:cubicBezTo>
                  <a:cubicBezTo>
                    <a:pt x="10660" y="4513"/>
                    <a:pt x="6452" y="7737"/>
                    <a:pt x="3787" y="10316"/>
                  </a:cubicBezTo>
                  <a:cubicBezTo>
                    <a:pt x="1122" y="12895"/>
                    <a:pt x="0" y="14830"/>
                    <a:pt x="0" y="16603"/>
                  </a:cubicBezTo>
                  <a:cubicBezTo>
                    <a:pt x="0" y="18376"/>
                    <a:pt x="1122" y="19988"/>
                    <a:pt x="224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0" name="Line"/>
            <p:cNvSpPr/>
            <p:nvPr/>
          </p:nvSpPr>
          <p:spPr>
            <a:xfrm>
              <a:off x="9928557" y="5947809"/>
              <a:ext cx="113800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4" h="21600" fill="norm" stroke="1" extrusionOk="0">
                  <a:moveTo>
                    <a:pt x="2880" y="0"/>
                  </a:moveTo>
                  <a:cubicBezTo>
                    <a:pt x="6720" y="1013"/>
                    <a:pt x="10560" y="2025"/>
                    <a:pt x="14160" y="4388"/>
                  </a:cubicBezTo>
                  <a:cubicBezTo>
                    <a:pt x="17760" y="6750"/>
                    <a:pt x="21120" y="10463"/>
                    <a:pt x="21360" y="13331"/>
                  </a:cubicBezTo>
                  <a:cubicBezTo>
                    <a:pt x="21600" y="16200"/>
                    <a:pt x="18720" y="18225"/>
                    <a:pt x="14640" y="19463"/>
                  </a:cubicBezTo>
                  <a:cubicBezTo>
                    <a:pt x="10560" y="20700"/>
                    <a:pt x="5280" y="211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1" name="Line"/>
            <p:cNvSpPr/>
            <p:nvPr/>
          </p:nvSpPr>
          <p:spPr>
            <a:xfrm>
              <a:off x="9690885" y="5895279"/>
              <a:ext cx="184005" cy="21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32" fill="norm" stroke="1" extrusionOk="0">
                  <a:moveTo>
                    <a:pt x="0" y="20532"/>
                  </a:moveTo>
                  <a:cubicBezTo>
                    <a:pt x="900" y="10932"/>
                    <a:pt x="1800" y="1332"/>
                    <a:pt x="5400" y="132"/>
                  </a:cubicBezTo>
                  <a:cubicBezTo>
                    <a:pt x="9000" y="-1068"/>
                    <a:pt x="15300" y="6132"/>
                    <a:pt x="21600" y="13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2" name="Line"/>
            <p:cNvSpPr/>
            <p:nvPr/>
          </p:nvSpPr>
          <p:spPr>
            <a:xfrm>
              <a:off x="9813554" y="5845961"/>
              <a:ext cx="85696" cy="155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4" h="21200" fill="norm" stroke="1" extrusionOk="0">
                  <a:moveTo>
                    <a:pt x="0" y="297"/>
                  </a:moveTo>
                  <a:cubicBezTo>
                    <a:pt x="3086" y="-52"/>
                    <a:pt x="6171" y="-400"/>
                    <a:pt x="10183" y="1168"/>
                  </a:cubicBezTo>
                  <a:cubicBezTo>
                    <a:pt x="14194" y="2735"/>
                    <a:pt x="19131" y="6219"/>
                    <a:pt x="20366" y="9877"/>
                  </a:cubicBezTo>
                  <a:cubicBezTo>
                    <a:pt x="21600" y="13535"/>
                    <a:pt x="19131" y="17368"/>
                    <a:pt x="16663" y="212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3" name="Line"/>
            <p:cNvSpPr/>
            <p:nvPr/>
          </p:nvSpPr>
          <p:spPr>
            <a:xfrm>
              <a:off x="9230874" y="5357463"/>
              <a:ext cx="559680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5" y="18313"/>
                    <a:pt x="789" y="15026"/>
                    <a:pt x="1381" y="12522"/>
                  </a:cubicBezTo>
                  <a:cubicBezTo>
                    <a:pt x="1973" y="10017"/>
                    <a:pt x="2762" y="8296"/>
                    <a:pt x="3995" y="7200"/>
                  </a:cubicBezTo>
                  <a:cubicBezTo>
                    <a:pt x="5227" y="6104"/>
                    <a:pt x="6904" y="5635"/>
                    <a:pt x="9123" y="4696"/>
                  </a:cubicBezTo>
                  <a:cubicBezTo>
                    <a:pt x="11342" y="3757"/>
                    <a:pt x="14104" y="2348"/>
                    <a:pt x="16274" y="1487"/>
                  </a:cubicBezTo>
                  <a:cubicBezTo>
                    <a:pt x="18444" y="626"/>
                    <a:pt x="20022" y="3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4" name="Line"/>
            <p:cNvSpPr/>
            <p:nvPr/>
          </p:nvSpPr>
          <p:spPr>
            <a:xfrm>
              <a:off x="9652490" y="5264803"/>
              <a:ext cx="161065" cy="1413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1" h="20966" fill="norm" stroke="1" extrusionOk="0">
                  <a:moveTo>
                    <a:pt x="1021" y="6919"/>
                  </a:moveTo>
                  <a:cubicBezTo>
                    <a:pt x="346" y="5024"/>
                    <a:pt x="-329" y="3130"/>
                    <a:pt x="177" y="1803"/>
                  </a:cubicBezTo>
                  <a:cubicBezTo>
                    <a:pt x="684" y="477"/>
                    <a:pt x="2371" y="-281"/>
                    <a:pt x="5746" y="98"/>
                  </a:cubicBezTo>
                  <a:cubicBezTo>
                    <a:pt x="9121" y="477"/>
                    <a:pt x="14183" y="1993"/>
                    <a:pt x="16883" y="3698"/>
                  </a:cubicBezTo>
                  <a:cubicBezTo>
                    <a:pt x="19583" y="5403"/>
                    <a:pt x="19921" y="7298"/>
                    <a:pt x="19752" y="9193"/>
                  </a:cubicBezTo>
                  <a:cubicBezTo>
                    <a:pt x="19583" y="11087"/>
                    <a:pt x="18908" y="12982"/>
                    <a:pt x="17896" y="15066"/>
                  </a:cubicBezTo>
                  <a:cubicBezTo>
                    <a:pt x="16883" y="17151"/>
                    <a:pt x="15533" y="19424"/>
                    <a:pt x="16040" y="20372"/>
                  </a:cubicBezTo>
                  <a:cubicBezTo>
                    <a:pt x="16546" y="21319"/>
                    <a:pt x="18908" y="20940"/>
                    <a:pt x="21271" y="205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5" name="Line"/>
            <p:cNvSpPr/>
            <p:nvPr/>
          </p:nvSpPr>
          <p:spPr>
            <a:xfrm>
              <a:off x="9982835" y="5205266"/>
              <a:ext cx="160394" cy="184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8" h="21330" fill="norm" stroke="1" extrusionOk="0">
                  <a:moveTo>
                    <a:pt x="1975" y="4306"/>
                  </a:moveTo>
                  <a:cubicBezTo>
                    <a:pt x="1632" y="9041"/>
                    <a:pt x="1289" y="13775"/>
                    <a:pt x="947" y="16882"/>
                  </a:cubicBezTo>
                  <a:cubicBezTo>
                    <a:pt x="604" y="19989"/>
                    <a:pt x="261" y="21468"/>
                    <a:pt x="89" y="21320"/>
                  </a:cubicBezTo>
                  <a:cubicBezTo>
                    <a:pt x="-82" y="21172"/>
                    <a:pt x="-82" y="19397"/>
                    <a:pt x="775" y="15994"/>
                  </a:cubicBezTo>
                  <a:cubicBezTo>
                    <a:pt x="1632" y="12591"/>
                    <a:pt x="3347" y="7561"/>
                    <a:pt x="4889" y="4454"/>
                  </a:cubicBezTo>
                  <a:cubicBezTo>
                    <a:pt x="6432" y="1347"/>
                    <a:pt x="7804" y="164"/>
                    <a:pt x="9347" y="16"/>
                  </a:cubicBezTo>
                  <a:cubicBezTo>
                    <a:pt x="10889" y="-132"/>
                    <a:pt x="12604" y="756"/>
                    <a:pt x="13632" y="2383"/>
                  </a:cubicBezTo>
                  <a:cubicBezTo>
                    <a:pt x="14661" y="4010"/>
                    <a:pt x="15004" y="6378"/>
                    <a:pt x="15347" y="8597"/>
                  </a:cubicBezTo>
                  <a:cubicBezTo>
                    <a:pt x="15689" y="10816"/>
                    <a:pt x="16032" y="12887"/>
                    <a:pt x="17061" y="13923"/>
                  </a:cubicBezTo>
                  <a:cubicBezTo>
                    <a:pt x="18089" y="14958"/>
                    <a:pt x="19804" y="14958"/>
                    <a:pt x="21518" y="149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6" name="Line"/>
            <p:cNvSpPr/>
            <p:nvPr/>
          </p:nvSpPr>
          <p:spPr>
            <a:xfrm>
              <a:off x="10173896" y="5142922"/>
              <a:ext cx="268340" cy="2040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7" fill="norm" stroke="1" extrusionOk="0">
                  <a:moveTo>
                    <a:pt x="3086" y="11050"/>
                  </a:moveTo>
                  <a:cubicBezTo>
                    <a:pt x="3497" y="9733"/>
                    <a:pt x="3909" y="8416"/>
                    <a:pt x="3600" y="8021"/>
                  </a:cubicBezTo>
                  <a:cubicBezTo>
                    <a:pt x="3291" y="7625"/>
                    <a:pt x="2263" y="8152"/>
                    <a:pt x="1440" y="9338"/>
                  </a:cubicBezTo>
                  <a:cubicBezTo>
                    <a:pt x="617" y="10523"/>
                    <a:pt x="0" y="12367"/>
                    <a:pt x="0" y="14474"/>
                  </a:cubicBezTo>
                  <a:cubicBezTo>
                    <a:pt x="0" y="16582"/>
                    <a:pt x="617" y="18952"/>
                    <a:pt x="1440" y="20138"/>
                  </a:cubicBezTo>
                  <a:cubicBezTo>
                    <a:pt x="2263" y="21323"/>
                    <a:pt x="3291" y="21323"/>
                    <a:pt x="4320" y="20138"/>
                  </a:cubicBezTo>
                  <a:cubicBezTo>
                    <a:pt x="5349" y="18952"/>
                    <a:pt x="6377" y="16582"/>
                    <a:pt x="6891" y="14738"/>
                  </a:cubicBezTo>
                  <a:cubicBezTo>
                    <a:pt x="7406" y="12894"/>
                    <a:pt x="7406" y="11577"/>
                    <a:pt x="6891" y="10260"/>
                  </a:cubicBezTo>
                  <a:cubicBezTo>
                    <a:pt x="6377" y="8943"/>
                    <a:pt x="5349" y="7625"/>
                    <a:pt x="5657" y="6835"/>
                  </a:cubicBezTo>
                  <a:cubicBezTo>
                    <a:pt x="5966" y="6045"/>
                    <a:pt x="7611" y="5782"/>
                    <a:pt x="8743" y="6440"/>
                  </a:cubicBezTo>
                  <a:cubicBezTo>
                    <a:pt x="9874" y="7099"/>
                    <a:pt x="10491" y="8679"/>
                    <a:pt x="10800" y="10128"/>
                  </a:cubicBezTo>
                  <a:cubicBezTo>
                    <a:pt x="11109" y="11577"/>
                    <a:pt x="11109" y="12894"/>
                    <a:pt x="11109" y="14211"/>
                  </a:cubicBezTo>
                  <a:cubicBezTo>
                    <a:pt x="11109" y="15528"/>
                    <a:pt x="11109" y="16845"/>
                    <a:pt x="11006" y="16845"/>
                  </a:cubicBezTo>
                  <a:cubicBezTo>
                    <a:pt x="10903" y="16845"/>
                    <a:pt x="10697" y="15528"/>
                    <a:pt x="11109" y="12630"/>
                  </a:cubicBezTo>
                  <a:cubicBezTo>
                    <a:pt x="11520" y="9733"/>
                    <a:pt x="12549" y="5255"/>
                    <a:pt x="13577" y="2752"/>
                  </a:cubicBezTo>
                  <a:cubicBezTo>
                    <a:pt x="14606" y="250"/>
                    <a:pt x="15634" y="-277"/>
                    <a:pt x="16560" y="118"/>
                  </a:cubicBezTo>
                  <a:cubicBezTo>
                    <a:pt x="17486" y="513"/>
                    <a:pt x="18309" y="1830"/>
                    <a:pt x="19131" y="4728"/>
                  </a:cubicBezTo>
                  <a:cubicBezTo>
                    <a:pt x="19954" y="7625"/>
                    <a:pt x="20777" y="12104"/>
                    <a:pt x="21600" y="165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7" name="Line"/>
            <p:cNvSpPr/>
            <p:nvPr/>
          </p:nvSpPr>
          <p:spPr>
            <a:xfrm>
              <a:off x="10465235" y="5181125"/>
              <a:ext cx="13800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200" y="16800"/>
                    <a:pt x="6400" y="12000"/>
                    <a:pt x="10000" y="8400"/>
                  </a:cubicBezTo>
                  <a:cubicBezTo>
                    <a:pt x="13600" y="4800"/>
                    <a:pt x="176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8" name="Line"/>
            <p:cNvSpPr/>
            <p:nvPr/>
          </p:nvSpPr>
          <p:spPr>
            <a:xfrm>
              <a:off x="10656907" y="4966454"/>
              <a:ext cx="23001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693"/>
                    <a:pt x="0" y="11386"/>
                    <a:pt x="3600" y="14986"/>
                  </a:cubicBezTo>
                  <a:cubicBezTo>
                    <a:pt x="7200" y="18586"/>
                    <a:pt x="14400" y="2009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59" name="Line"/>
            <p:cNvSpPr/>
            <p:nvPr/>
          </p:nvSpPr>
          <p:spPr>
            <a:xfrm>
              <a:off x="10710575" y="5058456"/>
              <a:ext cx="53668" cy="1409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4" fill="norm" stroke="1" extrusionOk="0">
                  <a:moveTo>
                    <a:pt x="0" y="18514"/>
                  </a:moveTo>
                  <a:cubicBezTo>
                    <a:pt x="3086" y="20057"/>
                    <a:pt x="6171" y="21600"/>
                    <a:pt x="7714" y="21214"/>
                  </a:cubicBezTo>
                  <a:cubicBezTo>
                    <a:pt x="9257" y="20829"/>
                    <a:pt x="9257" y="18514"/>
                    <a:pt x="9257" y="15236"/>
                  </a:cubicBezTo>
                  <a:cubicBezTo>
                    <a:pt x="9257" y="11957"/>
                    <a:pt x="9257" y="7714"/>
                    <a:pt x="11314" y="5014"/>
                  </a:cubicBezTo>
                  <a:cubicBezTo>
                    <a:pt x="13371" y="2314"/>
                    <a:pt x="17486" y="11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0" name="Line"/>
            <p:cNvSpPr/>
            <p:nvPr/>
          </p:nvSpPr>
          <p:spPr>
            <a:xfrm>
              <a:off x="10810243" y="5071277"/>
              <a:ext cx="414011" cy="13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1537"/>
                  </a:moveTo>
                  <a:cubicBezTo>
                    <a:pt x="267" y="5394"/>
                    <a:pt x="533" y="9251"/>
                    <a:pt x="533" y="12722"/>
                  </a:cubicBezTo>
                  <a:cubicBezTo>
                    <a:pt x="533" y="16194"/>
                    <a:pt x="267" y="19279"/>
                    <a:pt x="133" y="19858"/>
                  </a:cubicBezTo>
                  <a:cubicBezTo>
                    <a:pt x="0" y="20437"/>
                    <a:pt x="0" y="18508"/>
                    <a:pt x="267" y="15808"/>
                  </a:cubicBezTo>
                  <a:cubicBezTo>
                    <a:pt x="533" y="13108"/>
                    <a:pt x="1067" y="9637"/>
                    <a:pt x="1533" y="7129"/>
                  </a:cubicBezTo>
                  <a:cubicBezTo>
                    <a:pt x="2000" y="4622"/>
                    <a:pt x="2400" y="3079"/>
                    <a:pt x="2800" y="3272"/>
                  </a:cubicBezTo>
                  <a:cubicBezTo>
                    <a:pt x="3200" y="3465"/>
                    <a:pt x="3600" y="5394"/>
                    <a:pt x="3933" y="7515"/>
                  </a:cubicBezTo>
                  <a:cubicBezTo>
                    <a:pt x="4267" y="9637"/>
                    <a:pt x="4533" y="11951"/>
                    <a:pt x="4867" y="14072"/>
                  </a:cubicBezTo>
                  <a:cubicBezTo>
                    <a:pt x="5200" y="16194"/>
                    <a:pt x="5600" y="18122"/>
                    <a:pt x="6133" y="18701"/>
                  </a:cubicBezTo>
                  <a:cubicBezTo>
                    <a:pt x="6667" y="19279"/>
                    <a:pt x="7333" y="18508"/>
                    <a:pt x="8000" y="16194"/>
                  </a:cubicBezTo>
                  <a:cubicBezTo>
                    <a:pt x="8667" y="13879"/>
                    <a:pt x="9333" y="10022"/>
                    <a:pt x="9800" y="7129"/>
                  </a:cubicBezTo>
                  <a:cubicBezTo>
                    <a:pt x="10267" y="4237"/>
                    <a:pt x="10533" y="2308"/>
                    <a:pt x="10333" y="1344"/>
                  </a:cubicBezTo>
                  <a:cubicBezTo>
                    <a:pt x="10133" y="379"/>
                    <a:pt x="9467" y="379"/>
                    <a:pt x="8867" y="2115"/>
                  </a:cubicBezTo>
                  <a:cubicBezTo>
                    <a:pt x="8267" y="3851"/>
                    <a:pt x="7733" y="7322"/>
                    <a:pt x="7467" y="10408"/>
                  </a:cubicBezTo>
                  <a:cubicBezTo>
                    <a:pt x="7200" y="13494"/>
                    <a:pt x="7200" y="16194"/>
                    <a:pt x="7600" y="18122"/>
                  </a:cubicBezTo>
                  <a:cubicBezTo>
                    <a:pt x="8000" y="20051"/>
                    <a:pt x="8800" y="21208"/>
                    <a:pt x="10200" y="20822"/>
                  </a:cubicBezTo>
                  <a:cubicBezTo>
                    <a:pt x="11600" y="20437"/>
                    <a:pt x="13600" y="18508"/>
                    <a:pt x="15133" y="15808"/>
                  </a:cubicBezTo>
                  <a:cubicBezTo>
                    <a:pt x="16667" y="13108"/>
                    <a:pt x="17733" y="9637"/>
                    <a:pt x="18267" y="6744"/>
                  </a:cubicBezTo>
                  <a:cubicBezTo>
                    <a:pt x="18800" y="3851"/>
                    <a:pt x="18800" y="1537"/>
                    <a:pt x="18400" y="572"/>
                  </a:cubicBezTo>
                  <a:cubicBezTo>
                    <a:pt x="18000" y="-392"/>
                    <a:pt x="17200" y="-6"/>
                    <a:pt x="16533" y="765"/>
                  </a:cubicBezTo>
                  <a:cubicBezTo>
                    <a:pt x="15867" y="1537"/>
                    <a:pt x="15333" y="2694"/>
                    <a:pt x="14933" y="4237"/>
                  </a:cubicBezTo>
                  <a:cubicBezTo>
                    <a:pt x="14533" y="5779"/>
                    <a:pt x="14267" y="7708"/>
                    <a:pt x="14467" y="8672"/>
                  </a:cubicBezTo>
                  <a:cubicBezTo>
                    <a:pt x="14667" y="9637"/>
                    <a:pt x="15333" y="9637"/>
                    <a:pt x="16000" y="9251"/>
                  </a:cubicBezTo>
                  <a:cubicBezTo>
                    <a:pt x="16667" y="8865"/>
                    <a:pt x="17333" y="8094"/>
                    <a:pt x="17867" y="9058"/>
                  </a:cubicBezTo>
                  <a:cubicBezTo>
                    <a:pt x="18400" y="10022"/>
                    <a:pt x="18800" y="12722"/>
                    <a:pt x="19267" y="14651"/>
                  </a:cubicBezTo>
                  <a:cubicBezTo>
                    <a:pt x="19733" y="16579"/>
                    <a:pt x="20267" y="17737"/>
                    <a:pt x="20667" y="16579"/>
                  </a:cubicBezTo>
                  <a:cubicBezTo>
                    <a:pt x="21067" y="15422"/>
                    <a:pt x="21333" y="11951"/>
                    <a:pt x="21600" y="8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1" name="Line"/>
            <p:cNvSpPr/>
            <p:nvPr/>
          </p:nvSpPr>
          <p:spPr>
            <a:xfrm>
              <a:off x="11216586" y="5027176"/>
              <a:ext cx="161005" cy="182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5" fill="norm" stroke="1" extrusionOk="0">
                  <a:moveTo>
                    <a:pt x="0" y="2734"/>
                  </a:moveTo>
                  <a:cubicBezTo>
                    <a:pt x="1029" y="1550"/>
                    <a:pt x="2057" y="367"/>
                    <a:pt x="3429" y="71"/>
                  </a:cubicBezTo>
                  <a:cubicBezTo>
                    <a:pt x="4800" y="-225"/>
                    <a:pt x="6514" y="367"/>
                    <a:pt x="8914" y="2586"/>
                  </a:cubicBezTo>
                  <a:cubicBezTo>
                    <a:pt x="11314" y="4805"/>
                    <a:pt x="14400" y="8652"/>
                    <a:pt x="16114" y="11463"/>
                  </a:cubicBezTo>
                  <a:cubicBezTo>
                    <a:pt x="17829" y="14274"/>
                    <a:pt x="18171" y="16049"/>
                    <a:pt x="18171" y="17676"/>
                  </a:cubicBezTo>
                  <a:cubicBezTo>
                    <a:pt x="18171" y="19304"/>
                    <a:pt x="17829" y="20783"/>
                    <a:pt x="16971" y="21079"/>
                  </a:cubicBezTo>
                  <a:cubicBezTo>
                    <a:pt x="16114" y="21375"/>
                    <a:pt x="14743" y="20487"/>
                    <a:pt x="13886" y="18416"/>
                  </a:cubicBezTo>
                  <a:cubicBezTo>
                    <a:pt x="13029" y="16345"/>
                    <a:pt x="12686" y="13090"/>
                    <a:pt x="14057" y="10427"/>
                  </a:cubicBezTo>
                  <a:cubicBezTo>
                    <a:pt x="15429" y="7764"/>
                    <a:pt x="18514" y="5693"/>
                    <a:pt x="21600" y="36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2" name="Line"/>
            <p:cNvSpPr/>
            <p:nvPr/>
          </p:nvSpPr>
          <p:spPr>
            <a:xfrm>
              <a:off x="6846487" y="6852497"/>
              <a:ext cx="214673" cy="193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8" fill="norm" stroke="1" extrusionOk="0">
                  <a:moveTo>
                    <a:pt x="0" y="0"/>
                  </a:moveTo>
                  <a:cubicBezTo>
                    <a:pt x="1543" y="2274"/>
                    <a:pt x="3086" y="4547"/>
                    <a:pt x="5529" y="7958"/>
                  </a:cubicBezTo>
                  <a:cubicBezTo>
                    <a:pt x="7971" y="11368"/>
                    <a:pt x="11314" y="15916"/>
                    <a:pt x="13629" y="18474"/>
                  </a:cubicBezTo>
                  <a:cubicBezTo>
                    <a:pt x="15943" y="21032"/>
                    <a:pt x="17229" y="21600"/>
                    <a:pt x="18386" y="21458"/>
                  </a:cubicBezTo>
                  <a:cubicBezTo>
                    <a:pt x="19543" y="21316"/>
                    <a:pt x="20571" y="20463"/>
                    <a:pt x="21600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3" name="Line"/>
            <p:cNvSpPr/>
            <p:nvPr/>
          </p:nvSpPr>
          <p:spPr>
            <a:xfrm>
              <a:off x="6938489" y="6883163"/>
              <a:ext cx="153338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662"/>
                  </a:moveTo>
                  <a:cubicBezTo>
                    <a:pt x="21240" y="831"/>
                    <a:pt x="20880" y="0"/>
                    <a:pt x="20160" y="0"/>
                  </a:cubicBezTo>
                  <a:cubicBezTo>
                    <a:pt x="19440" y="0"/>
                    <a:pt x="18360" y="831"/>
                    <a:pt x="16740" y="2977"/>
                  </a:cubicBezTo>
                  <a:cubicBezTo>
                    <a:pt x="15120" y="5123"/>
                    <a:pt x="12960" y="8585"/>
                    <a:pt x="10080" y="11908"/>
                  </a:cubicBezTo>
                  <a:cubicBezTo>
                    <a:pt x="7200" y="15231"/>
                    <a:pt x="3600" y="1841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4" name="Line"/>
            <p:cNvSpPr/>
            <p:nvPr/>
          </p:nvSpPr>
          <p:spPr>
            <a:xfrm>
              <a:off x="7176161" y="7067168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5" name="Line"/>
            <p:cNvSpPr/>
            <p:nvPr/>
          </p:nvSpPr>
          <p:spPr>
            <a:xfrm>
              <a:off x="7176161" y="7220504"/>
              <a:ext cx="191672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6" name="Line"/>
            <p:cNvSpPr/>
            <p:nvPr/>
          </p:nvSpPr>
          <p:spPr>
            <a:xfrm>
              <a:off x="7866177" y="6967499"/>
              <a:ext cx="161004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114" y="2259"/>
                    <a:pt x="8229" y="4518"/>
                    <a:pt x="11486" y="7694"/>
                  </a:cubicBezTo>
                  <a:cubicBezTo>
                    <a:pt x="14743" y="10871"/>
                    <a:pt x="17143" y="14965"/>
                    <a:pt x="18686" y="17435"/>
                  </a:cubicBezTo>
                  <a:cubicBezTo>
                    <a:pt x="20229" y="19906"/>
                    <a:pt x="20914" y="2075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7" name="Line"/>
            <p:cNvSpPr/>
            <p:nvPr/>
          </p:nvSpPr>
          <p:spPr>
            <a:xfrm>
              <a:off x="7881510" y="6975166"/>
              <a:ext cx="260674" cy="391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847"/>
                  </a:moveTo>
                  <a:cubicBezTo>
                    <a:pt x="20753" y="424"/>
                    <a:pt x="19906" y="0"/>
                    <a:pt x="19059" y="0"/>
                  </a:cubicBezTo>
                  <a:cubicBezTo>
                    <a:pt x="18212" y="0"/>
                    <a:pt x="17365" y="424"/>
                    <a:pt x="15141" y="2541"/>
                  </a:cubicBezTo>
                  <a:cubicBezTo>
                    <a:pt x="12918" y="4659"/>
                    <a:pt x="9318" y="8471"/>
                    <a:pt x="6565" y="11929"/>
                  </a:cubicBezTo>
                  <a:cubicBezTo>
                    <a:pt x="3812" y="15388"/>
                    <a:pt x="1906" y="1849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8" name="Line"/>
            <p:cNvSpPr/>
            <p:nvPr/>
          </p:nvSpPr>
          <p:spPr>
            <a:xfrm>
              <a:off x="8102483" y="7161163"/>
              <a:ext cx="170038" cy="173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0906" fill="norm" stroke="1" extrusionOk="0">
                  <a:moveTo>
                    <a:pt x="172" y="9016"/>
                  </a:moveTo>
                  <a:cubicBezTo>
                    <a:pt x="3396" y="8708"/>
                    <a:pt x="6620" y="8399"/>
                    <a:pt x="9360" y="7628"/>
                  </a:cubicBezTo>
                  <a:cubicBezTo>
                    <a:pt x="12101" y="6856"/>
                    <a:pt x="14357" y="5622"/>
                    <a:pt x="15647" y="4233"/>
                  </a:cubicBezTo>
                  <a:cubicBezTo>
                    <a:pt x="16937" y="2845"/>
                    <a:pt x="17259" y="1302"/>
                    <a:pt x="16453" y="530"/>
                  </a:cubicBezTo>
                  <a:cubicBezTo>
                    <a:pt x="15647" y="-241"/>
                    <a:pt x="13713" y="-241"/>
                    <a:pt x="11295" y="993"/>
                  </a:cubicBezTo>
                  <a:cubicBezTo>
                    <a:pt x="8877" y="2228"/>
                    <a:pt x="5975" y="4696"/>
                    <a:pt x="3719" y="7165"/>
                  </a:cubicBezTo>
                  <a:cubicBezTo>
                    <a:pt x="1462" y="9633"/>
                    <a:pt x="-150" y="12102"/>
                    <a:pt x="11" y="14570"/>
                  </a:cubicBezTo>
                  <a:cubicBezTo>
                    <a:pt x="172" y="17039"/>
                    <a:pt x="2107" y="19508"/>
                    <a:pt x="5975" y="20433"/>
                  </a:cubicBezTo>
                  <a:cubicBezTo>
                    <a:pt x="9844" y="21359"/>
                    <a:pt x="15647" y="20742"/>
                    <a:pt x="21450" y="201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69" name="Line"/>
            <p:cNvSpPr/>
            <p:nvPr/>
          </p:nvSpPr>
          <p:spPr>
            <a:xfrm>
              <a:off x="8318521" y="6967499"/>
              <a:ext cx="92003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0" name="Line"/>
            <p:cNvSpPr/>
            <p:nvPr/>
          </p:nvSpPr>
          <p:spPr>
            <a:xfrm>
              <a:off x="8341521" y="6952166"/>
              <a:ext cx="138004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600" y="0"/>
                    <a:pt x="17600" y="0"/>
                    <a:pt x="14800" y="1886"/>
                  </a:cubicBezTo>
                  <a:cubicBezTo>
                    <a:pt x="12000" y="3771"/>
                    <a:pt x="8400" y="7543"/>
                    <a:pt x="5800" y="11143"/>
                  </a:cubicBezTo>
                  <a:cubicBezTo>
                    <a:pt x="3200" y="14743"/>
                    <a:pt x="1600" y="181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1" name="Line"/>
            <p:cNvSpPr/>
            <p:nvPr/>
          </p:nvSpPr>
          <p:spPr>
            <a:xfrm>
              <a:off x="8594526" y="7350841"/>
              <a:ext cx="9200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2" name="Line"/>
            <p:cNvSpPr/>
            <p:nvPr/>
          </p:nvSpPr>
          <p:spPr>
            <a:xfrm>
              <a:off x="9008536" y="7074835"/>
              <a:ext cx="130337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2779"/>
                    <a:pt x="6777" y="5558"/>
                    <a:pt x="10377" y="9158"/>
                  </a:cubicBezTo>
                  <a:cubicBezTo>
                    <a:pt x="13977" y="12758"/>
                    <a:pt x="17788" y="1717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3" name="Line"/>
            <p:cNvSpPr/>
            <p:nvPr/>
          </p:nvSpPr>
          <p:spPr>
            <a:xfrm>
              <a:off x="8962535" y="7136169"/>
              <a:ext cx="207005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33" y="4418"/>
                    <a:pt x="9867" y="8836"/>
                    <a:pt x="6267" y="12436"/>
                  </a:cubicBezTo>
                  <a:cubicBezTo>
                    <a:pt x="2667" y="16036"/>
                    <a:pt x="1333" y="188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4" name="Line"/>
            <p:cNvSpPr/>
            <p:nvPr/>
          </p:nvSpPr>
          <p:spPr>
            <a:xfrm>
              <a:off x="9233688" y="6921498"/>
              <a:ext cx="12752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13510" y="0"/>
                  </a:moveTo>
                  <a:cubicBezTo>
                    <a:pt x="10969" y="3032"/>
                    <a:pt x="8428" y="6063"/>
                    <a:pt x="6522" y="8337"/>
                  </a:cubicBezTo>
                  <a:cubicBezTo>
                    <a:pt x="4616" y="10611"/>
                    <a:pt x="3346" y="12126"/>
                    <a:pt x="2075" y="14021"/>
                  </a:cubicBezTo>
                  <a:cubicBezTo>
                    <a:pt x="805" y="15916"/>
                    <a:pt x="-466" y="18189"/>
                    <a:pt x="169" y="19516"/>
                  </a:cubicBezTo>
                  <a:cubicBezTo>
                    <a:pt x="805" y="20842"/>
                    <a:pt x="3346" y="21221"/>
                    <a:pt x="7158" y="21411"/>
                  </a:cubicBezTo>
                  <a:cubicBezTo>
                    <a:pt x="10969" y="21600"/>
                    <a:pt x="16052" y="21600"/>
                    <a:pt x="2113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5" name="Line"/>
            <p:cNvSpPr/>
            <p:nvPr/>
          </p:nvSpPr>
          <p:spPr>
            <a:xfrm>
              <a:off x="9315210" y="7021167"/>
              <a:ext cx="61336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3600"/>
                    <a:pt x="10800" y="7200"/>
                    <a:pt x="7200" y="10800"/>
                  </a:cubicBezTo>
                  <a:cubicBezTo>
                    <a:pt x="3600" y="14400"/>
                    <a:pt x="18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6" name="Line"/>
            <p:cNvSpPr/>
            <p:nvPr/>
          </p:nvSpPr>
          <p:spPr>
            <a:xfrm>
              <a:off x="9397225" y="7275647"/>
              <a:ext cx="78379" cy="2302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484" h="21154" fill="norm" stroke="1" extrusionOk="0">
                  <a:moveTo>
                    <a:pt x="17730" y="9022"/>
                  </a:moveTo>
                  <a:cubicBezTo>
                    <a:pt x="18365" y="7848"/>
                    <a:pt x="19000" y="6674"/>
                    <a:pt x="19318" y="5148"/>
                  </a:cubicBezTo>
                  <a:cubicBezTo>
                    <a:pt x="19636" y="3622"/>
                    <a:pt x="19636" y="1743"/>
                    <a:pt x="18047" y="804"/>
                  </a:cubicBezTo>
                  <a:cubicBezTo>
                    <a:pt x="16459" y="-135"/>
                    <a:pt x="13283" y="-135"/>
                    <a:pt x="10424" y="217"/>
                  </a:cubicBezTo>
                  <a:cubicBezTo>
                    <a:pt x="7565" y="569"/>
                    <a:pt x="5024" y="1274"/>
                    <a:pt x="2800" y="2682"/>
                  </a:cubicBezTo>
                  <a:cubicBezTo>
                    <a:pt x="577" y="4091"/>
                    <a:pt x="-1329" y="6204"/>
                    <a:pt x="1212" y="8669"/>
                  </a:cubicBezTo>
                  <a:cubicBezTo>
                    <a:pt x="3753" y="11135"/>
                    <a:pt x="10742" y="13952"/>
                    <a:pt x="14871" y="16065"/>
                  </a:cubicBezTo>
                  <a:cubicBezTo>
                    <a:pt x="19000" y="18178"/>
                    <a:pt x="20271" y="19587"/>
                    <a:pt x="18047" y="20408"/>
                  </a:cubicBezTo>
                  <a:cubicBezTo>
                    <a:pt x="15824" y="21230"/>
                    <a:pt x="10106" y="21465"/>
                    <a:pt x="6612" y="20643"/>
                  </a:cubicBezTo>
                  <a:cubicBezTo>
                    <a:pt x="3118" y="19822"/>
                    <a:pt x="1847" y="17943"/>
                    <a:pt x="577" y="160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7" name="Line"/>
            <p:cNvSpPr/>
            <p:nvPr/>
          </p:nvSpPr>
          <p:spPr>
            <a:xfrm>
              <a:off x="9529881" y="7373841"/>
              <a:ext cx="262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17673" y="0"/>
                  </a:moveTo>
                  <a:cubicBezTo>
                    <a:pt x="19636" y="4800"/>
                    <a:pt x="21600" y="9600"/>
                    <a:pt x="18655" y="13200"/>
                  </a:cubicBezTo>
                  <a:cubicBezTo>
                    <a:pt x="15709" y="16800"/>
                    <a:pt x="7855" y="192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8" name="Line"/>
            <p:cNvSpPr/>
            <p:nvPr/>
          </p:nvSpPr>
          <p:spPr>
            <a:xfrm>
              <a:off x="9545215" y="7251172"/>
              <a:ext cx="38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79" name="Line"/>
            <p:cNvSpPr/>
            <p:nvPr/>
          </p:nvSpPr>
          <p:spPr>
            <a:xfrm>
              <a:off x="9596022" y="7349663"/>
              <a:ext cx="170593" cy="162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96" h="21089" fill="norm" stroke="1" extrusionOk="0">
                  <a:moveTo>
                    <a:pt x="5046" y="2147"/>
                  </a:moveTo>
                  <a:cubicBezTo>
                    <a:pt x="4420" y="5470"/>
                    <a:pt x="3794" y="8794"/>
                    <a:pt x="2854" y="11618"/>
                  </a:cubicBezTo>
                  <a:cubicBezTo>
                    <a:pt x="1915" y="14443"/>
                    <a:pt x="663" y="16769"/>
                    <a:pt x="194" y="16935"/>
                  </a:cubicBezTo>
                  <a:cubicBezTo>
                    <a:pt x="-276" y="17101"/>
                    <a:pt x="37" y="15107"/>
                    <a:pt x="1915" y="11951"/>
                  </a:cubicBezTo>
                  <a:cubicBezTo>
                    <a:pt x="3794" y="8794"/>
                    <a:pt x="7237" y="4474"/>
                    <a:pt x="9741" y="2147"/>
                  </a:cubicBezTo>
                  <a:cubicBezTo>
                    <a:pt x="12246" y="-179"/>
                    <a:pt x="13811" y="-511"/>
                    <a:pt x="15689" y="652"/>
                  </a:cubicBezTo>
                  <a:cubicBezTo>
                    <a:pt x="17567" y="1815"/>
                    <a:pt x="19759" y="4474"/>
                    <a:pt x="20541" y="7464"/>
                  </a:cubicBezTo>
                  <a:cubicBezTo>
                    <a:pt x="21324" y="10455"/>
                    <a:pt x="20698" y="13778"/>
                    <a:pt x="19759" y="16104"/>
                  </a:cubicBezTo>
                  <a:cubicBezTo>
                    <a:pt x="18820" y="18431"/>
                    <a:pt x="17567" y="19760"/>
                    <a:pt x="16941" y="20424"/>
                  </a:cubicBezTo>
                  <a:cubicBezTo>
                    <a:pt x="16315" y="21089"/>
                    <a:pt x="16315" y="21089"/>
                    <a:pt x="16315" y="21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0" name="Line"/>
            <p:cNvSpPr/>
            <p:nvPr/>
          </p:nvSpPr>
          <p:spPr>
            <a:xfrm>
              <a:off x="9899152" y="7219935"/>
              <a:ext cx="152075" cy="3455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31" h="21477" fill="norm" stroke="1" extrusionOk="0">
                  <a:moveTo>
                    <a:pt x="20731" y="1465"/>
                  </a:moveTo>
                  <a:cubicBezTo>
                    <a:pt x="19686" y="830"/>
                    <a:pt x="18641" y="195"/>
                    <a:pt x="17247" y="36"/>
                  </a:cubicBezTo>
                  <a:cubicBezTo>
                    <a:pt x="15854" y="-123"/>
                    <a:pt x="14112" y="195"/>
                    <a:pt x="11150" y="2180"/>
                  </a:cubicBezTo>
                  <a:cubicBezTo>
                    <a:pt x="8189" y="4165"/>
                    <a:pt x="4008" y="7818"/>
                    <a:pt x="1744" y="10756"/>
                  </a:cubicBezTo>
                  <a:cubicBezTo>
                    <a:pt x="-521" y="13695"/>
                    <a:pt x="-869" y="15918"/>
                    <a:pt x="2441" y="17586"/>
                  </a:cubicBezTo>
                  <a:cubicBezTo>
                    <a:pt x="5750" y="19253"/>
                    <a:pt x="12718" y="20365"/>
                    <a:pt x="19686" y="214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1" name="Line"/>
            <p:cNvSpPr/>
            <p:nvPr/>
          </p:nvSpPr>
          <p:spPr>
            <a:xfrm>
              <a:off x="10127895" y="7320173"/>
              <a:ext cx="130337" cy="33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235" y="4091"/>
                    <a:pt x="8471" y="8182"/>
                    <a:pt x="12071" y="11782"/>
                  </a:cubicBezTo>
                  <a:cubicBezTo>
                    <a:pt x="15671" y="15382"/>
                    <a:pt x="18635" y="1849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2" name="Line"/>
            <p:cNvSpPr/>
            <p:nvPr/>
          </p:nvSpPr>
          <p:spPr>
            <a:xfrm>
              <a:off x="10104894" y="7373841"/>
              <a:ext cx="161005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086" y="5349"/>
                    <a:pt x="8571" y="10697"/>
                    <a:pt x="4971" y="14297"/>
                  </a:cubicBezTo>
                  <a:cubicBezTo>
                    <a:pt x="1371" y="17897"/>
                    <a:pt x="686" y="197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3" name="Line"/>
            <p:cNvSpPr/>
            <p:nvPr/>
          </p:nvSpPr>
          <p:spPr>
            <a:xfrm>
              <a:off x="10365566" y="7481178"/>
              <a:ext cx="207007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133" y="14400"/>
                    <a:pt x="4267" y="7200"/>
                    <a:pt x="7867" y="3600"/>
                  </a:cubicBezTo>
                  <a:cubicBezTo>
                    <a:pt x="11467" y="0"/>
                    <a:pt x="16533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4" name="Line"/>
            <p:cNvSpPr/>
            <p:nvPr/>
          </p:nvSpPr>
          <p:spPr>
            <a:xfrm>
              <a:off x="10465235" y="7389175"/>
              <a:ext cx="30669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5110"/>
                    <a:pt x="7200" y="10219"/>
                    <a:pt x="3600" y="13819"/>
                  </a:cubicBezTo>
                  <a:cubicBezTo>
                    <a:pt x="0" y="17419"/>
                    <a:pt x="0" y="195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5" name="Line"/>
            <p:cNvSpPr/>
            <p:nvPr/>
          </p:nvSpPr>
          <p:spPr>
            <a:xfrm>
              <a:off x="10710575" y="7346694"/>
              <a:ext cx="151461" cy="275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6" h="21358" fill="norm" stroke="1" extrusionOk="0">
                  <a:moveTo>
                    <a:pt x="4320" y="3294"/>
                  </a:moveTo>
                  <a:cubicBezTo>
                    <a:pt x="5040" y="2303"/>
                    <a:pt x="5760" y="1312"/>
                    <a:pt x="7740" y="718"/>
                  </a:cubicBezTo>
                  <a:cubicBezTo>
                    <a:pt x="9720" y="123"/>
                    <a:pt x="12960" y="-75"/>
                    <a:pt x="15480" y="24"/>
                  </a:cubicBezTo>
                  <a:cubicBezTo>
                    <a:pt x="18000" y="123"/>
                    <a:pt x="19800" y="519"/>
                    <a:pt x="20700" y="1213"/>
                  </a:cubicBezTo>
                  <a:cubicBezTo>
                    <a:pt x="21600" y="1907"/>
                    <a:pt x="21600" y="2897"/>
                    <a:pt x="20340" y="4086"/>
                  </a:cubicBezTo>
                  <a:cubicBezTo>
                    <a:pt x="19080" y="5275"/>
                    <a:pt x="16560" y="6663"/>
                    <a:pt x="14400" y="7554"/>
                  </a:cubicBezTo>
                  <a:cubicBezTo>
                    <a:pt x="12240" y="8446"/>
                    <a:pt x="10440" y="8842"/>
                    <a:pt x="10440" y="9239"/>
                  </a:cubicBezTo>
                  <a:cubicBezTo>
                    <a:pt x="10440" y="9635"/>
                    <a:pt x="12240" y="10031"/>
                    <a:pt x="14400" y="11121"/>
                  </a:cubicBezTo>
                  <a:cubicBezTo>
                    <a:pt x="16560" y="12211"/>
                    <a:pt x="19080" y="13995"/>
                    <a:pt x="20340" y="15382"/>
                  </a:cubicBezTo>
                  <a:cubicBezTo>
                    <a:pt x="21600" y="16769"/>
                    <a:pt x="21600" y="17760"/>
                    <a:pt x="19260" y="18751"/>
                  </a:cubicBezTo>
                  <a:cubicBezTo>
                    <a:pt x="16920" y="19742"/>
                    <a:pt x="12240" y="20732"/>
                    <a:pt x="8640" y="21129"/>
                  </a:cubicBezTo>
                  <a:cubicBezTo>
                    <a:pt x="5040" y="21525"/>
                    <a:pt x="2520" y="21327"/>
                    <a:pt x="0" y="21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6" name="Line"/>
            <p:cNvSpPr/>
            <p:nvPr/>
          </p:nvSpPr>
          <p:spPr>
            <a:xfrm>
              <a:off x="10825577" y="7269061"/>
              <a:ext cx="228604" cy="419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2" h="21600" fill="norm" stroke="1" extrusionOk="0">
                  <a:moveTo>
                    <a:pt x="10681" y="263"/>
                  </a:moveTo>
                  <a:cubicBezTo>
                    <a:pt x="12343" y="132"/>
                    <a:pt x="14004" y="0"/>
                    <a:pt x="15429" y="0"/>
                  </a:cubicBezTo>
                  <a:cubicBezTo>
                    <a:pt x="16853" y="0"/>
                    <a:pt x="18040" y="132"/>
                    <a:pt x="19226" y="1515"/>
                  </a:cubicBezTo>
                  <a:cubicBezTo>
                    <a:pt x="20413" y="2898"/>
                    <a:pt x="21600" y="5532"/>
                    <a:pt x="21125" y="8298"/>
                  </a:cubicBezTo>
                  <a:cubicBezTo>
                    <a:pt x="20651" y="11063"/>
                    <a:pt x="18514" y="13961"/>
                    <a:pt x="14716" y="16200"/>
                  </a:cubicBezTo>
                  <a:cubicBezTo>
                    <a:pt x="10919" y="18439"/>
                    <a:pt x="5459" y="200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7" name="Line"/>
            <p:cNvSpPr/>
            <p:nvPr/>
          </p:nvSpPr>
          <p:spPr>
            <a:xfrm>
              <a:off x="11009581" y="7573179"/>
              <a:ext cx="13033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8" name="Line"/>
            <p:cNvSpPr/>
            <p:nvPr/>
          </p:nvSpPr>
          <p:spPr>
            <a:xfrm>
              <a:off x="11277921" y="7596180"/>
              <a:ext cx="92003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89" name="Line"/>
            <p:cNvSpPr/>
            <p:nvPr/>
          </p:nvSpPr>
          <p:spPr>
            <a:xfrm>
              <a:off x="11584594" y="7603847"/>
              <a:ext cx="76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0" name="Line"/>
            <p:cNvSpPr/>
            <p:nvPr/>
          </p:nvSpPr>
          <p:spPr>
            <a:xfrm>
              <a:off x="11875934" y="7603847"/>
              <a:ext cx="99670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1" name="Line"/>
            <p:cNvSpPr/>
            <p:nvPr/>
          </p:nvSpPr>
          <p:spPr>
            <a:xfrm>
              <a:off x="0" y="5449903"/>
              <a:ext cx="10143229" cy="25909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96" fill="norm" stroke="1" extrusionOk="0">
                  <a:moveTo>
                    <a:pt x="0" y="2233"/>
                  </a:moveTo>
                  <a:cubicBezTo>
                    <a:pt x="234" y="1977"/>
                    <a:pt x="468" y="1721"/>
                    <a:pt x="691" y="1530"/>
                  </a:cubicBezTo>
                  <a:cubicBezTo>
                    <a:pt x="914" y="1338"/>
                    <a:pt x="1127" y="1210"/>
                    <a:pt x="1336" y="1114"/>
                  </a:cubicBezTo>
                  <a:cubicBezTo>
                    <a:pt x="1546" y="1018"/>
                    <a:pt x="1752" y="955"/>
                    <a:pt x="1951" y="891"/>
                  </a:cubicBezTo>
                  <a:cubicBezTo>
                    <a:pt x="2150" y="827"/>
                    <a:pt x="2340" y="763"/>
                    <a:pt x="2539" y="699"/>
                  </a:cubicBezTo>
                  <a:cubicBezTo>
                    <a:pt x="2737" y="635"/>
                    <a:pt x="2944" y="571"/>
                    <a:pt x="3154" y="518"/>
                  </a:cubicBezTo>
                  <a:cubicBezTo>
                    <a:pt x="3363" y="465"/>
                    <a:pt x="3576" y="422"/>
                    <a:pt x="3785" y="369"/>
                  </a:cubicBezTo>
                  <a:cubicBezTo>
                    <a:pt x="3995" y="316"/>
                    <a:pt x="4201" y="252"/>
                    <a:pt x="4403" y="209"/>
                  </a:cubicBezTo>
                  <a:cubicBezTo>
                    <a:pt x="4604" y="166"/>
                    <a:pt x="4800" y="145"/>
                    <a:pt x="5015" y="113"/>
                  </a:cubicBezTo>
                  <a:cubicBezTo>
                    <a:pt x="5230" y="81"/>
                    <a:pt x="5464" y="39"/>
                    <a:pt x="5684" y="17"/>
                  </a:cubicBezTo>
                  <a:cubicBezTo>
                    <a:pt x="5905" y="-4"/>
                    <a:pt x="6112" y="-4"/>
                    <a:pt x="6318" y="7"/>
                  </a:cubicBezTo>
                  <a:cubicBezTo>
                    <a:pt x="6525" y="17"/>
                    <a:pt x="6732" y="39"/>
                    <a:pt x="6931" y="81"/>
                  </a:cubicBezTo>
                  <a:cubicBezTo>
                    <a:pt x="7129" y="124"/>
                    <a:pt x="7320" y="188"/>
                    <a:pt x="7464" y="294"/>
                  </a:cubicBezTo>
                  <a:cubicBezTo>
                    <a:pt x="7608" y="401"/>
                    <a:pt x="7706" y="550"/>
                    <a:pt x="7785" y="784"/>
                  </a:cubicBezTo>
                  <a:cubicBezTo>
                    <a:pt x="7864" y="1018"/>
                    <a:pt x="7924" y="1338"/>
                    <a:pt x="7976" y="1860"/>
                  </a:cubicBezTo>
                  <a:cubicBezTo>
                    <a:pt x="8027" y="2382"/>
                    <a:pt x="8071" y="3106"/>
                    <a:pt x="8106" y="3884"/>
                  </a:cubicBezTo>
                  <a:cubicBezTo>
                    <a:pt x="8141" y="4661"/>
                    <a:pt x="8169" y="5492"/>
                    <a:pt x="8196" y="6344"/>
                  </a:cubicBezTo>
                  <a:cubicBezTo>
                    <a:pt x="8223" y="7196"/>
                    <a:pt x="8250" y="8069"/>
                    <a:pt x="8280" y="8858"/>
                  </a:cubicBezTo>
                  <a:cubicBezTo>
                    <a:pt x="8310" y="9646"/>
                    <a:pt x="8343" y="10349"/>
                    <a:pt x="8386" y="11073"/>
                  </a:cubicBezTo>
                  <a:cubicBezTo>
                    <a:pt x="8430" y="11797"/>
                    <a:pt x="8484" y="12543"/>
                    <a:pt x="8558" y="13288"/>
                  </a:cubicBezTo>
                  <a:cubicBezTo>
                    <a:pt x="8631" y="14034"/>
                    <a:pt x="8724" y="14779"/>
                    <a:pt x="8830" y="15387"/>
                  </a:cubicBezTo>
                  <a:cubicBezTo>
                    <a:pt x="8936" y="15994"/>
                    <a:pt x="9056" y="16462"/>
                    <a:pt x="9203" y="16846"/>
                  </a:cubicBezTo>
                  <a:cubicBezTo>
                    <a:pt x="9350" y="17229"/>
                    <a:pt x="9524" y="17527"/>
                    <a:pt x="9695" y="17740"/>
                  </a:cubicBezTo>
                  <a:cubicBezTo>
                    <a:pt x="9867" y="17953"/>
                    <a:pt x="10035" y="18081"/>
                    <a:pt x="10218" y="18177"/>
                  </a:cubicBezTo>
                  <a:cubicBezTo>
                    <a:pt x="10400" y="18273"/>
                    <a:pt x="10596" y="18337"/>
                    <a:pt x="10795" y="18401"/>
                  </a:cubicBezTo>
                  <a:cubicBezTo>
                    <a:pt x="10993" y="18465"/>
                    <a:pt x="11195" y="18529"/>
                    <a:pt x="11382" y="18582"/>
                  </a:cubicBezTo>
                  <a:cubicBezTo>
                    <a:pt x="11570" y="18635"/>
                    <a:pt x="11744" y="18678"/>
                    <a:pt x="11929" y="18720"/>
                  </a:cubicBezTo>
                  <a:cubicBezTo>
                    <a:pt x="12114" y="18763"/>
                    <a:pt x="12310" y="18805"/>
                    <a:pt x="12512" y="18837"/>
                  </a:cubicBezTo>
                  <a:cubicBezTo>
                    <a:pt x="12713" y="18869"/>
                    <a:pt x="12920" y="18891"/>
                    <a:pt x="13135" y="18923"/>
                  </a:cubicBezTo>
                  <a:cubicBezTo>
                    <a:pt x="13350" y="18955"/>
                    <a:pt x="13573" y="18997"/>
                    <a:pt x="13780" y="19040"/>
                  </a:cubicBezTo>
                  <a:cubicBezTo>
                    <a:pt x="13986" y="19082"/>
                    <a:pt x="14177" y="19125"/>
                    <a:pt x="14384" y="19178"/>
                  </a:cubicBezTo>
                  <a:cubicBezTo>
                    <a:pt x="14590" y="19232"/>
                    <a:pt x="14814" y="19295"/>
                    <a:pt x="15018" y="19359"/>
                  </a:cubicBezTo>
                  <a:cubicBezTo>
                    <a:pt x="15222" y="19423"/>
                    <a:pt x="15407" y="19487"/>
                    <a:pt x="15595" y="19540"/>
                  </a:cubicBezTo>
                  <a:cubicBezTo>
                    <a:pt x="15782" y="19594"/>
                    <a:pt x="15973" y="19636"/>
                    <a:pt x="16163" y="19689"/>
                  </a:cubicBezTo>
                  <a:cubicBezTo>
                    <a:pt x="16354" y="19743"/>
                    <a:pt x="16544" y="19807"/>
                    <a:pt x="16737" y="19860"/>
                  </a:cubicBezTo>
                  <a:cubicBezTo>
                    <a:pt x="16931" y="19913"/>
                    <a:pt x="17127" y="19956"/>
                    <a:pt x="17320" y="19998"/>
                  </a:cubicBezTo>
                  <a:cubicBezTo>
                    <a:pt x="17513" y="20041"/>
                    <a:pt x="17703" y="20084"/>
                    <a:pt x="17897" y="20126"/>
                  </a:cubicBezTo>
                  <a:cubicBezTo>
                    <a:pt x="18090" y="20169"/>
                    <a:pt x="18286" y="20211"/>
                    <a:pt x="18484" y="20265"/>
                  </a:cubicBezTo>
                  <a:cubicBezTo>
                    <a:pt x="18683" y="20318"/>
                    <a:pt x="18884" y="20382"/>
                    <a:pt x="19078" y="20424"/>
                  </a:cubicBezTo>
                  <a:cubicBezTo>
                    <a:pt x="19271" y="20467"/>
                    <a:pt x="19456" y="20488"/>
                    <a:pt x="19644" y="20531"/>
                  </a:cubicBezTo>
                  <a:cubicBezTo>
                    <a:pt x="19831" y="20574"/>
                    <a:pt x="20022" y="20637"/>
                    <a:pt x="20229" y="20691"/>
                  </a:cubicBezTo>
                  <a:cubicBezTo>
                    <a:pt x="20435" y="20744"/>
                    <a:pt x="20659" y="20787"/>
                    <a:pt x="20873" y="20893"/>
                  </a:cubicBezTo>
                  <a:cubicBezTo>
                    <a:pt x="21088" y="21000"/>
                    <a:pt x="21295" y="21170"/>
                    <a:pt x="21415" y="21298"/>
                  </a:cubicBezTo>
                  <a:cubicBezTo>
                    <a:pt x="21535" y="21426"/>
                    <a:pt x="21567" y="21511"/>
                    <a:pt x="21600" y="215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2" name="Line"/>
            <p:cNvSpPr/>
            <p:nvPr/>
          </p:nvSpPr>
          <p:spPr>
            <a:xfrm>
              <a:off x="168044" y="5890627"/>
              <a:ext cx="211571" cy="289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7" h="21482" fill="norm" stroke="1" extrusionOk="0">
                  <a:moveTo>
                    <a:pt x="3874" y="261"/>
                  </a:moveTo>
                  <a:cubicBezTo>
                    <a:pt x="3874" y="1208"/>
                    <a:pt x="3874" y="2156"/>
                    <a:pt x="4636" y="2629"/>
                  </a:cubicBezTo>
                  <a:cubicBezTo>
                    <a:pt x="5399" y="3103"/>
                    <a:pt x="6923" y="3103"/>
                    <a:pt x="9465" y="2819"/>
                  </a:cubicBezTo>
                  <a:cubicBezTo>
                    <a:pt x="12006" y="2535"/>
                    <a:pt x="15563" y="1966"/>
                    <a:pt x="17850" y="1398"/>
                  </a:cubicBezTo>
                  <a:cubicBezTo>
                    <a:pt x="20138" y="829"/>
                    <a:pt x="21154" y="261"/>
                    <a:pt x="21027" y="71"/>
                  </a:cubicBezTo>
                  <a:cubicBezTo>
                    <a:pt x="20900" y="-118"/>
                    <a:pt x="19629" y="71"/>
                    <a:pt x="17850" y="640"/>
                  </a:cubicBezTo>
                  <a:cubicBezTo>
                    <a:pt x="16072" y="1208"/>
                    <a:pt x="13785" y="2156"/>
                    <a:pt x="12133" y="2914"/>
                  </a:cubicBezTo>
                  <a:cubicBezTo>
                    <a:pt x="10481" y="3671"/>
                    <a:pt x="9465" y="4240"/>
                    <a:pt x="9719" y="4903"/>
                  </a:cubicBezTo>
                  <a:cubicBezTo>
                    <a:pt x="9973" y="5566"/>
                    <a:pt x="11498" y="6324"/>
                    <a:pt x="12006" y="7177"/>
                  </a:cubicBezTo>
                  <a:cubicBezTo>
                    <a:pt x="12514" y="8029"/>
                    <a:pt x="12006" y="8977"/>
                    <a:pt x="10481" y="10208"/>
                  </a:cubicBezTo>
                  <a:cubicBezTo>
                    <a:pt x="8956" y="11440"/>
                    <a:pt x="6415" y="12956"/>
                    <a:pt x="4509" y="14282"/>
                  </a:cubicBezTo>
                  <a:cubicBezTo>
                    <a:pt x="2603" y="15608"/>
                    <a:pt x="1333" y="16745"/>
                    <a:pt x="570" y="17787"/>
                  </a:cubicBezTo>
                  <a:cubicBezTo>
                    <a:pt x="-192" y="18829"/>
                    <a:pt x="-446" y="19777"/>
                    <a:pt x="1460" y="20440"/>
                  </a:cubicBezTo>
                  <a:cubicBezTo>
                    <a:pt x="3366" y="21103"/>
                    <a:pt x="7432" y="21482"/>
                    <a:pt x="10354" y="21482"/>
                  </a:cubicBezTo>
                  <a:cubicBezTo>
                    <a:pt x="13276" y="21482"/>
                    <a:pt x="15055" y="21103"/>
                    <a:pt x="16834" y="20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3" name="Line"/>
            <p:cNvSpPr/>
            <p:nvPr/>
          </p:nvSpPr>
          <p:spPr>
            <a:xfrm>
              <a:off x="370694" y="6067305"/>
              <a:ext cx="273321" cy="133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0" h="20903" fill="norm" stroke="1" extrusionOk="0">
                  <a:moveTo>
                    <a:pt x="390" y="1697"/>
                  </a:moveTo>
                  <a:cubicBezTo>
                    <a:pt x="1390" y="1297"/>
                    <a:pt x="2390" y="897"/>
                    <a:pt x="3290" y="1297"/>
                  </a:cubicBezTo>
                  <a:cubicBezTo>
                    <a:pt x="4190" y="1697"/>
                    <a:pt x="4990" y="2897"/>
                    <a:pt x="5290" y="5497"/>
                  </a:cubicBezTo>
                  <a:cubicBezTo>
                    <a:pt x="5590" y="8097"/>
                    <a:pt x="5390" y="12097"/>
                    <a:pt x="4890" y="14697"/>
                  </a:cubicBezTo>
                  <a:cubicBezTo>
                    <a:pt x="4390" y="17297"/>
                    <a:pt x="3590" y="18497"/>
                    <a:pt x="2690" y="19497"/>
                  </a:cubicBezTo>
                  <a:cubicBezTo>
                    <a:pt x="1790" y="20497"/>
                    <a:pt x="790" y="21297"/>
                    <a:pt x="290" y="20697"/>
                  </a:cubicBezTo>
                  <a:cubicBezTo>
                    <a:pt x="-210" y="20097"/>
                    <a:pt x="-210" y="18097"/>
                    <a:pt x="1490" y="14897"/>
                  </a:cubicBezTo>
                  <a:cubicBezTo>
                    <a:pt x="3190" y="11697"/>
                    <a:pt x="6590" y="7297"/>
                    <a:pt x="8890" y="4697"/>
                  </a:cubicBezTo>
                  <a:cubicBezTo>
                    <a:pt x="11190" y="2097"/>
                    <a:pt x="12390" y="1297"/>
                    <a:pt x="13490" y="697"/>
                  </a:cubicBezTo>
                  <a:cubicBezTo>
                    <a:pt x="14590" y="97"/>
                    <a:pt x="15590" y="-303"/>
                    <a:pt x="15790" y="297"/>
                  </a:cubicBezTo>
                  <a:cubicBezTo>
                    <a:pt x="15990" y="897"/>
                    <a:pt x="15390" y="2497"/>
                    <a:pt x="14790" y="4097"/>
                  </a:cubicBezTo>
                  <a:cubicBezTo>
                    <a:pt x="14190" y="5697"/>
                    <a:pt x="13590" y="7297"/>
                    <a:pt x="13090" y="9297"/>
                  </a:cubicBezTo>
                  <a:cubicBezTo>
                    <a:pt x="12590" y="11297"/>
                    <a:pt x="12190" y="13697"/>
                    <a:pt x="12490" y="15097"/>
                  </a:cubicBezTo>
                  <a:cubicBezTo>
                    <a:pt x="12790" y="16497"/>
                    <a:pt x="13790" y="16897"/>
                    <a:pt x="15390" y="16897"/>
                  </a:cubicBezTo>
                  <a:cubicBezTo>
                    <a:pt x="16990" y="16897"/>
                    <a:pt x="19190" y="16497"/>
                    <a:pt x="21390" y="160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4" name="Line"/>
            <p:cNvSpPr/>
            <p:nvPr/>
          </p:nvSpPr>
          <p:spPr>
            <a:xfrm>
              <a:off x="253005" y="6244530"/>
              <a:ext cx="291341" cy="63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82" fill="norm" stroke="1" extrusionOk="0">
                  <a:moveTo>
                    <a:pt x="0" y="20682"/>
                  </a:moveTo>
                  <a:cubicBezTo>
                    <a:pt x="4926" y="13205"/>
                    <a:pt x="9853" y="5728"/>
                    <a:pt x="13453" y="2405"/>
                  </a:cubicBezTo>
                  <a:cubicBezTo>
                    <a:pt x="17053" y="-918"/>
                    <a:pt x="19326" y="-87"/>
                    <a:pt x="21600" y="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5" name="Line"/>
            <p:cNvSpPr/>
            <p:nvPr/>
          </p:nvSpPr>
          <p:spPr>
            <a:xfrm>
              <a:off x="352674" y="6231482"/>
              <a:ext cx="283674" cy="99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254" y="16062"/>
                    <a:pt x="10508" y="10523"/>
                    <a:pt x="14108" y="6923"/>
                  </a:cubicBezTo>
                  <a:cubicBezTo>
                    <a:pt x="17708" y="3323"/>
                    <a:pt x="19654" y="166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6" name="Line"/>
            <p:cNvSpPr/>
            <p:nvPr/>
          </p:nvSpPr>
          <p:spPr>
            <a:xfrm>
              <a:off x="736016" y="6070478"/>
              <a:ext cx="1" cy="15335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7" name="Line"/>
            <p:cNvSpPr/>
            <p:nvPr/>
          </p:nvSpPr>
          <p:spPr>
            <a:xfrm>
              <a:off x="751350" y="6185481"/>
              <a:ext cx="1533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8" name="Line"/>
            <p:cNvSpPr/>
            <p:nvPr/>
          </p:nvSpPr>
          <p:spPr>
            <a:xfrm>
              <a:off x="1226694" y="5909475"/>
              <a:ext cx="17633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30" y="1350"/>
                    <a:pt x="6261" y="2700"/>
                    <a:pt x="9861" y="6300"/>
                  </a:cubicBezTo>
                  <a:cubicBezTo>
                    <a:pt x="13461" y="9900"/>
                    <a:pt x="17530" y="157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099" name="Line"/>
            <p:cNvSpPr/>
            <p:nvPr/>
          </p:nvSpPr>
          <p:spPr>
            <a:xfrm>
              <a:off x="1357030" y="5886474"/>
              <a:ext cx="138004" cy="460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400" y="1320"/>
                    <a:pt x="15200" y="2640"/>
                    <a:pt x="12000" y="5100"/>
                  </a:cubicBezTo>
                  <a:cubicBezTo>
                    <a:pt x="8800" y="7560"/>
                    <a:pt x="5600" y="11160"/>
                    <a:pt x="3400" y="13800"/>
                  </a:cubicBezTo>
                  <a:cubicBezTo>
                    <a:pt x="1200" y="16440"/>
                    <a:pt x="0" y="18120"/>
                    <a:pt x="0" y="19260"/>
                  </a:cubicBezTo>
                  <a:cubicBezTo>
                    <a:pt x="0" y="20400"/>
                    <a:pt x="1200" y="21000"/>
                    <a:pt x="2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0" name="Line"/>
            <p:cNvSpPr/>
            <p:nvPr/>
          </p:nvSpPr>
          <p:spPr>
            <a:xfrm>
              <a:off x="1541034" y="6139480"/>
              <a:ext cx="145671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1" name="Line"/>
            <p:cNvSpPr/>
            <p:nvPr/>
          </p:nvSpPr>
          <p:spPr>
            <a:xfrm>
              <a:off x="1617703" y="6223816"/>
              <a:ext cx="76669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2" name="Line"/>
            <p:cNvSpPr/>
            <p:nvPr/>
          </p:nvSpPr>
          <p:spPr>
            <a:xfrm>
              <a:off x="1833013" y="5945543"/>
              <a:ext cx="186227" cy="56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06" fill="norm" stroke="1" extrusionOk="0">
                  <a:moveTo>
                    <a:pt x="1678" y="19935"/>
                  </a:moveTo>
                  <a:cubicBezTo>
                    <a:pt x="1095" y="20616"/>
                    <a:pt x="511" y="21297"/>
                    <a:pt x="219" y="21395"/>
                  </a:cubicBezTo>
                  <a:cubicBezTo>
                    <a:pt x="-73" y="21492"/>
                    <a:pt x="-73" y="21006"/>
                    <a:pt x="219" y="19546"/>
                  </a:cubicBezTo>
                  <a:cubicBezTo>
                    <a:pt x="511" y="18087"/>
                    <a:pt x="1095" y="15654"/>
                    <a:pt x="2116" y="12978"/>
                  </a:cubicBezTo>
                  <a:cubicBezTo>
                    <a:pt x="3138" y="10303"/>
                    <a:pt x="4597" y="7384"/>
                    <a:pt x="6349" y="5195"/>
                  </a:cubicBezTo>
                  <a:cubicBezTo>
                    <a:pt x="8100" y="3006"/>
                    <a:pt x="10143" y="1546"/>
                    <a:pt x="11895" y="768"/>
                  </a:cubicBezTo>
                  <a:cubicBezTo>
                    <a:pt x="13646" y="-11"/>
                    <a:pt x="15105" y="-108"/>
                    <a:pt x="16127" y="87"/>
                  </a:cubicBezTo>
                  <a:cubicBezTo>
                    <a:pt x="17149" y="281"/>
                    <a:pt x="17732" y="768"/>
                    <a:pt x="17295" y="1789"/>
                  </a:cubicBezTo>
                  <a:cubicBezTo>
                    <a:pt x="16857" y="2811"/>
                    <a:pt x="15397" y="4368"/>
                    <a:pt x="13938" y="5389"/>
                  </a:cubicBezTo>
                  <a:cubicBezTo>
                    <a:pt x="12478" y="6411"/>
                    <a:pt x="11019" y="6897"/>
                    <a:pt x="11019" y="7092"/>
                  </a:cubicBezTo>
                  <a:cubicBezTo>
                    <a:pt x="11019" y="7287"/>
                    <a:pt x="12478" y="7189"/>
                    <a:pt x="13938" y="7141"/>
                  </a:cubicBezTo>
                  <a:cubicBezTo>
                    <a:pt x="15397" y="7092"/>
                    <a:pt x="16857" y="7092"/>
                    <a:pt x="18170" y="7238"/>
                  </a:cubicBezTo>
                  <a:cubicBezTo>
                    <a:pt x="19484" y="7384"/>
                    <a:pt x="20651" y="7676"/>
                    <a:pt x="21089" y="8065"/>
                  </a:cubicBezTo>
                  <a:cubicBezTo>
                    <a:pt x="21527" y="8454"/>
                    <a:pt x="21235" y="8941"/>
                    <a:pt x="19484" y="9524"/>
                  </a:cubicBezTo>
                  <a:cubicBezTo>
                    <a:pt x="17732" y="10108"/>
                    <a:pt x="14522" y="10789"/>
                    <a:pt x="11311" y="114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3" name="Line"/>
            <p:cNvSpPr/>
            <p:nvPr/>
          </p:nvSpPr>
          <p:spPr>
            <a:xfrm>
              <a:off x="2033136" y="6193148"/>
              <a:ext cx="90579" cy="757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6" h="21353" fill="norm" stroke="1" extrusionOk="0">
                  <a:moveTo>
                    <a:pt x="14066" y="4320"/>
                  </a:moveTo>
                  <a:cubicBezTo>
                    <a:pt x="11666" y="2160"/>
                    <a:pt x="9266" y="0"/>
                    <a:pt x="6866" y="360"/>
                  </a:cubicBezTo>
                  <a:cubicBezTo>
                    <a:pt x="4466" y="720"/>
                    <a:pt x="2066" y="3600"/>
                    <a:pt x="866" y="6840"/>
                  </a:cubicBezTo>
                  <a:cubicBezTo>
                    <a:pt x="-334" y="10080"/>
                    <a:pt x="-334" y="13680"/>
                    <a:pt x="1166" y="16200"/>
                  </a:cubicBezTo>
                  <a:cubicBezTo>
                    <a:pt x="2666" y="18720"/>
                    <a:pt x="5666" y="20160"/>
                    <a:pt x="8666" y="20880"/>
                  </a:cubicBezTo>
                  <a:cubicBezTo>
                    <a:pt x="11666" y="21600"/>
                    <a:pt x="14666" y="21600"/>
                    <a:pt x="17066" y="20160"/>
                  </a:cubicBezTo>
                  <a:cubicBezTo>
                    <a:pt x="19466" y="18720"/>
                    <a:pt x="21266" y="15840"/>
                    <a:pt x="21266" y="12600"/>
                  </a:cubicBezTo>
                  <a:cubicBezTo>
                    <a:pt x="21266" y="9360"/>
                    <a:pt x="19466" y="5760"/>
                    <a:pt x="17066" y="3600"/>
                  </a:cubicBezTo>
                  <a:cubicBezTo>
                    <a:pt x="14666" y="1440"/>
                    <a:pt x="11666" y="720"/>
                    <a:pt x="86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4" name="Line"/>
            <p:cNvSpPr/>
            <p:nvPr/>
          </p:nvSpPr>
          <p:spPr>
            <a:xfrm>
              <a:off x="2288443" y="6158308"/>
              <a:ext cx="164946" cy="34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034" fill="norm" stroke="1" extrusionOk="0">
                  <a:moveTo>
                    <a:pt x="2506" y="21034"/>
                  </a:moveTo>
                  <a:cubicBezTo>
                    <a:pt x="1177" y="16405"/>
                    <a:pt x="-152" y="11777"/>
                    <a:pt x="14" y="7920"/>
                  </a:cubicBezTo>
                  <a:cubicBezTo>
                    <a:pt x="180" y="4062"/>
                    <a:pt x="1842" y="977"/>
                    <a:pt x="5663" y="205"/>
                  </a:cubicBezTo>
                  <a:cubicBezTo>
                    <a:pt x="9485" y="-566"/>
                    <a:pt x="15466" y="977"/>
                    <a:pt x="21448" y="25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5" name="Line"/>
            <p:cNvSpPr/>
            <p:nvPr/>
          </p:nvSpPr>
          <p:spPr>
            <a:xfrm>
              <a:off x="2346052" y="6101146"/>
              <a:ext cx="30669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00" y="5966"/>
                    <a:pt x="10800" y="11931"/>
                    <a:pt x="14400" y="15531"/>
                  </a:cubicBezTo>
                  <a:cubicBezTo>
                    <a:pt x="18000" y="19131"/>
                    <a:pt x="19800" y="2036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6" name="Line"/>
            <p:cNvSpPr/>
            <p:nvPr/>
          </p:nvSpPr>
          <p:spPr>
            <a:xfrm>
              <a:off x="2445721" y="5954864"/>
              <a:ext cx="262146" cy="5602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1" h="21525" fill="norm" stroke="1" extrusionOk="0">
                  <a:moveTo>
                    <a:pt x="0" y="21525"/>
                  </a:moveTo>
                  <a:cubicBezTo>
                    <a:pt x="1049" y="19267"/>
                    <a:pt x="2097" y="17009"/>
                    <a:pt x="3355" y="14112"/>
                  </a:cubicBezTo>
                  <a:cubicBezTo>
                    <a:pt x="4614" y="11216"/>
                    <a:pt x="6082" y="7681"/>
                    <a:pt x="7445" y="5276"/>
                  </a:cubicBezTo>
                  <a:cubicBezTo>
                    <a:pt x="8808" y="2870"/>
                    <a:pt x="10066" y="1594"/>
                    <a:pt x="11219" y="858"/>
                  </a:cubicBezTo>
                  <a:cubicBezTo>
                    <a:pt x="12373" y="121"/>
                    <a:pt x="13421" y="-75"/>
                    <a:pt x="14260" y="23"/>
                  </a:cubicBezTo>
                  <a:cubicBezTo>
                    <a:pt x="15099" y="121"/>
                    <a:pt x="15728" y="514"/>
                    <a:pt x="16043" y="1349"/>
                  </a:cubicBezTo>
                  <a:cubicBezTo>
                    <a:pt x="16357" y="2183"/>
                    <a:pt x="16357" y="3460"/>
                    <a:pt x="16043" y="4294"/>
                  </a:cubicBezTo>
                  <a:cubicBezTo>
                    <a:pt x="15728" y="5129"/>
                    <a:pt x="15099" y="5521"/>
                    <a:pt x="15309" y="5816"/>
                  </a:cubicBezTo>
                  <a:cubicBezTo>
                    <a:pt x="15518" y="6110"/>
                    <a:pt x="16567" y="6307"/>
                    <a:pt x="17616" y="6601"/>
                  </a:cubicBezTo>
                  <a:cubicBezTo>
                    <a:pt x="18664" y="6896"/>
                    <a:pt x="19713" y="7289"/>
                    <a:pt x="20447" y="7829"/>
                  </a:cubicBezTo>
                  <a:cubicBezTo>
                    <a:pt x="21181" y="8369"/>
                    <a:pt x="21600" y="9056"/>
                    <a:pt x="21495" y="9596"/>
                  </a:cubicBezTo>
                  <a:cubicBezTo>
                    <a:pt x="21390" y="10136"/>
                    <a:pt x="20761" y="10529"/>
                    <a:pt x="19083" y="10823"/>
                  </a:cubicBezTo>
                  <a:cubicBezTo>
                    <a:pt x="17406" y="11118"/>
                    <a:pt x="14680" y="11314"/>
                    <a:pt x="12792" y="11118"/>
                  </a:cubicBezTo>
                  <a:cubicBezTo>
                    <a:pt x="10905" y="10921"/>
                    <a:pt x="9856" y="10332"/>
                    <a:pt x="8808" y="97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7" name="Line"/>
            <p:cNvSpPr/>
            <p:nvPr/>
          </p:nvSpPr>
          <p:spPr>
            <a:xfrm>
              <a:off x="2729394" y="6170147"/>
              <a:ext cx="46003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8" name="Line"/>
            <p:cNvSpPr/>
            <p:nvPr/>
          </p:nvSpPr>
          <p:spPr>
            <a:xfrm>
              <a:off x="2974733" y="6016225"/>
              <a:ext cx="207006" cy="3072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2" fill="norm" stroke="1" extrusionOk="0">
                  <a:moveTo>
                    <a:pt x="0" y="1647"/>
                  </a:moveTo>
                  <a:cubicBezTo>
                    <a:pt x="800" y="933"/>
                    <a:pt x="1600" y="219"/>
                    <a:pt x="2667" y="41"/>
                  </a:cubicBezTo>
                  <a:cubicBezTo>
                    <a:pt x="3733" y="-138"/>
                    <a:pt x="5067" y="219"/>
                    <a:pt x="7867" y="2093"/>
                  </a:cubicBezTo>
                  <a:cubicBezTo>
                    <a:pt x="10667" y="3968"/>
                    <a:pt x="14933" y="7360"/>
                    <a:pt x="17467" y="10840"/>
                  </a:cubicBezTo>
                  <a:cubicBezTo>
                    <a:pt x="20000" y="14321"/>
                    <a:pt x="20800" y="17892"/>
                    <a:pt x="21600" y="21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09" name="Line"/>
            <p:cNvSpPr/>
            <p:nvPr/>
          </p:nvSpPr>
          <p:spPr>
            <a:xfrm>
              <a:off x="3006428" y="6024477"/>
              <a:ext cx="221312" cy="283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600" fill="norm" stroke="1" extrusionOk="0">
                  <a:moveTo>
                    <a:pt x="21500" y="0"/>
                  </a:moveTo>
                  <a:cubicBezTo>
                    <a:pt x="18272" y="1557"/>
                    <a:pt x="15045" y="3114"/>
                    <a:pt x="11693" y="5643"/>
                  </a:cubicBezTo>
                  <a:cubicBezTo>
                    <a:pt x="8341" y="8173"/>
                    <a:pt x="4866" y="11676"/>
                    <a:pt x="2879" y="13914"/>
                  </a:cubicBezTo>
                  <a:cubicBezTo>
                    <a:pt x="893" y="16151"/>
                    <a:pt x="397" y="17124"/>
                    <a:pt x="148" y="18097"/>
                  </a:cubicBezTo>
                  <a:cubicBezTo>
                    <a:pt x="-100" y="19070"/>
                    <a:pt x="-100" y="20043"/>
                    <a:pt x="645" y="20627"/>
                  </a:cubicBezTo>
                  <a:cubicBezTo>
                    <a:pt x="1390" y="21211"/>
                    <a:pt x="2879" y="21405"/>
                    <a:pt x="436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0" name="Line"/>
            <p:cNvSpPr/>
            <p:nvPr/>
          </p:nvSpPr>
          <p:spPr>
            <a:xfrm>
              <a:off x="3220072" y="5808338"/>
              <a:ext cx="127782" cy="193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9" fill="norm" stroke="1" extrusionOk="0">
                  <a:moveTo>
                    <a:pt x="0" y="7837"/>
                  </a:moveTo>
                  <a:cubicBezTo>
                    <a:pt x="2592" y="5563"/>
                    <a:pt x="5184" y="3290"/>
                    <a:pt x="7560" y="1868"/>
                  </a:cubicBezTo>
                  <a:cubicBezTo>
                    <a:pt x="9936" y="447"/>
                    <a:pt x="12096" y="-121"/>
                    <a:pt x="14256" y="21"/>
                  </a:cubicBezTo>
                  <a:cubicBezTo>
                    <a:pt x="16416" y="163"/>
                    <a:pt x="18576" y="1016"/>
                    <a:pt x="19440" y="2153"/>
                  </a:cubicBezTo>
                  <a:cubicBezTo>
                    <a:pt x="20304" y="3290"/>
                    <a:pt x="19872" y="4711"/>
                    <a:pt x="18576" y="5705"/>
                  </a:cubicBezTo>
                  <a:cubicBezTo>
                    <a:pt x="17280" y="6700"/>
                    <a:pt x="15120" y="7268"/>
                    <a:pt x="14904" y="7979"/>
                  </a:cubicBezTo>
                  <a:cubicBezTo>
                    <a:pt x="14688" y="8690"/>
                    <a:pt x="16416" y="9542"/>
                    <a:pt x="18144" y="10679"/>
                  </a:cubicBezTo>
                  <a:cubicBezTo>
                    <a:pt x="19872" y="11816"/>
                    <a:pt x="21600" y="13237"/>
                    <a:pt x="21600" y="14658"/>
                  </a:cubicBezTo>
                  <a:cubicBezTo>
                    <a:pt x="21600" y="16079"/>
                    <a:pt x="19872" y="17500"/>
                    <a:pt x="15984" y="18637"/>
                  </a:cubicBezTo>
                  <a:cubicBezTo>
                    <a:pt x="12096" y="19774"/>
                    <a:pt x="6048" y="20626"/>
                    <a:pt x="0" y="214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1" name="Line"/>
            <p:cNvSpPr/>
            <p:nvPr/>
          </p:nvSpPr>
          <p:spPr>
            <a:xfrm>
              <a:off x="1058023" y="6603543"/>
              <a:ext cx="161005" cy="432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0" fill="norm" stroke="1" extrusionOk="0">
                  <a:moveTo>
                    <a:pt x="21600" y="2453"/>
                  </a:moveTo>
                  <a:cubicBezTo>
                    <a:pt x="21257" y="1821"/>
                    <a:pt x="20914" y="1189"/>
                    <a:pt x="19029" y="684"/>
                  </a:cubicBezTo>
                  <a:cubicBezTo>
                    <a:pt x="17143" y="179"/>
                    <a:pt x="13714" y="-200"/>
                    <a:pt x="10629" y="116"/>
                  </a:cubicBezTo>
                  <a:cubicBezTo>
                    <a:pt x="7543" y="432"/>
                    <a:pt x="4800" y="1442"/>
                    <a:pt x="2914" y="2579"/>
                  </a:cubicBezTo>
                  <a:cubicBezTo>
                    <a:pt x="1029" y="3716"/>
                    <a:pt x="0" y="4979"/>
                    <a:pt x="171" y="5800"/>
                  </a:cubicBezTo>
                  <a:cubicBezTo>
                    <a:pt x="343" y="6621"/>
                    <a:pt x="1714" y="7000"/>
                    <a:pt x="3086" y="7379"/>
                  </a:cubicBezTo>
                  <a:cubicBezTo>
                    <a:pt x="4457" y="7758"/>
                    <a:pt x="5829" y="8137"/>
                    <a:pt x="6514" y="8642"/>
                  </a:cubicBezTo>
                  <a:cubicBezTo>
                    <a:pt x="7200" y="9147"/>
                    <a:pt x="7200" y="9779"/>
                    <a:pt x="6686" y="10347"/>
                  </a:cubicBezTo>
                  <a:cubicBezTo>
                    <a:pt x="6171" y="10916"/>
                    <a:pt x="5143" y="11421"/>
                    <a:pt x="5314" y="11421"/>
                  </a:cubicBezTo>
                  <a:cubicBezTo>
                    <a:pt x="5486" y="11421"/>
                    <a:pt x="6857" y="10916"/>
                    <a:pt x="8057" y="10916"/>
                  </a:cubicBezTo>
                  <a:cubicBezTo>
                    <a:pt x="9257" y="10916"/>
                    <a:pt x="10286" y="11421"/>
                    <a:pt x="10457" y="11989"/>
                  </a:cubicBezTo>
                  <a:cubicBezTo>
                    <a:pt x="10629" y="12558"/>
                    <a:pt x="9943" y="13189"/>
                    <a:pt x="9086" y="13821"/>
                  </a:cubicBezTo>
                  <a:cubicBezTo>
                    <a:pt x="8229" y="14453"/>
                    <a:pt x="7200" y="15084"/>
                    <a:pt x="5143" y="16158"/>
                  </a:cubicBezTo>
                  <a:cubicBezTo>
                    <a:pt x="3086" y="17232"/>
                    <a:pt x="0" y="18747"/>
                    <a:pt x="0" y="19695"/>
                  </a:cubicBezTo>
                  <a:cubicBezTo>
                    <a:pt x="0" y="20642"/>
                    <a:pt x="3086" y="21021"/>
                    <a:pt x="6171" y="214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2" name="Line"/>
            <p:cNvSpPr/>
            <p:nvPr/>
          </p:nvSpPr>
          <p:spPr>
            <a:xfrm>
              <a:off x="1251787" y="6722160"/>
              <a:ext cx="151245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5" h="21600" fill="norm" stroke="1" extrusionOk="0">
                  <a:moveTo>
                    <a:pt x="18065" y="0"/>
                  </a:moveTo>
                  <a:cubicBezTo>
                    <a:pt x="16265" y="0"/>
                    <a:pt x="14465" y="0"/>
                    <a:pt x="12125" y="878"/>
                  </a:cubicBezTo>
                  <a:cubicBezTo>
                    <a:pt x="9785" y="1756"/>
                    <a:pt x="6905" y="3512"/>
                    <a:pt x="4565" y="5795"/>
                  </a:cubicBezTo>
                  <a:cubicBezTo>
                    <a:pt x="2225" y="8078"/>
                    <a:pt x="425" y="10888"/>
                    <a:pt x="65" y="13083"/>
                  </a:cubicBezTo>
                  <a:cubicBezTo>
                    <a:pt x="-295" y="15278"/>
                    <a:pt x="785" y="16859"/>
                    <a:pt x="4565" y="18176"/>
                  </a:cubicBezTo>
                  <a:cubicBezTo>
                    <a:pt x="8345" y="19493"/>
                    <a:pt x="14825" y="20546"/>
                    <a:pt x="2130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3" name="Line"/>
            <p:cNvSpPr/>
            <p:nvPr/>
          </p:nvSpPr>
          <p:spPr>
            <a:xfrm>
              <a:off x="1449032" y="6752827"/>
              <a:ext cx="161005" cy="145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86" y="6821"/>
                    <a:pt x="10971" y="13642"/>
                    <a:pt x="14571" y="17242"/>
                  </a:cubicBezTo>
                  <a:cubicBezTo>
                    <a:pt x="18171" y="20842"/>
                    <a:pt x="19886" y="2122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4" name="Line"/>
            <p:cNvSpPr/>
            <p:nvPr/>
          </p:nvSpPr>
          <p:spPr>
            <a:xfrm>
              <a:off x="1579369" y="6752827"/>
              <a:ext cx="69002" cy="237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697"/>
                    <a:pt x="13600" y="1394"/>
                    <a:pt x="10000" y="3832"/>
                  </a:cubicBezTo>
                  <a:cubicBezTo>
                    <a:pt x="6400" y="6271"/>
                    <a:pt x="3200" y="10452"/>
                    <a:pt x="1600" y="13703"/>
                  </a:cubicBezTo>
                  <a:cubicBezTo>
                    <a:pt x="0" y="16955"/>
                    <a:pt x="0" y="192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5" name="Line"/>
            <p:cNvSpPr/>
            <p:nvPr/>
          </p:nvSpPr>
          <p:spPr>
            <a:xfrm>
              <a:off x="1691815" y="6975166"/>
              <a:ext cx="10224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3600"/>
                    <a:pt x="0" y="7200"/>
                    <a:pt x="0" y="10800"/>
                  </a:cubicBezTo>
                  <a:cubicBezTo>
                    <a:pt x="0" y="14400"/>
                    <a:pt x="10800" y="18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6" name="Line"/>
            <p:cNvSpPr/>
            <p:nvPr/>
          </p:nvSpPr>
          <p:spPr>
            <a:xfrm>
              <a:off x="1725038" y="6860163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7" name="Line"/>
            <p:cNvSpPr/>
            <p:nvPr/>
          </p:nvSpPr>
          <p:spPr>
            <a:xfrm>
              <a:off x="1801707" y="7074835"/>
              <a:ext cx="130337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8" name="Line"/>
            <p:cNvSpPr/>
            <p:nvPr/>
          </p:nvSpPr>
          <p:spPr>
            <a:xfrm>
              <a:off x="2062379" y="6798828"/>
              <a:ext cx="184005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0" y="212"/>
                    <a:pt x="3000" y="424"/>
                    <a:pt x="4950" y="2012"/>
                  </a:cubicBezTo>
                  <a:cubicBezTo>
                    <a:pt x="6900" y="3600"/>
                    <a:pt x="9300" y="6565"/>
                    <a:pt x="12150" y="10059"/>
                  </a:cubicBezTo>
                  <a:cubicBezTo>
                    <a:pt x="15000" y="13553"/>
                    <a:pt x="18300" y="1757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19" name="Line"/>
            <p:cNvSpPr/>
            <p:nvPr/>
          </p:nvSpPr>
          <p:spPr>
            <a:xfrm>
              <a:off x="2093047" y="6775828"/>
              <a:ext cx="176338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530" y="3060"/>
                    <a:pt x="13461" y="6120"/>
                    <a:pt x="9861" y="9720"/>
                  </a:cubicBezTo>
                  <a:cubicBezTo>
                    <a:pt x="6261" y="13320"/>
                    <a:pt x="3130" y="174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0" name="Line"/>
            <p:cNvSpPr/>
            <p:nvPr/>
          </p:nvSpPr>
          <p:spPr>
            <a:xfrm>
              <a:off x="2330719" y="7044167"/>
              <a:ext cx="7668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1" name="Line"/>
            <p:cNvSpPr/>
            <p:nvPr/>
          </p:nvSpPr>
          <p:spPr>
            <a:xfrm>
              <a:off x="2335830" y="6910880"/>
              <a:ext cx="46681" cy="362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27" h="19164" fill="norm" stroke="1" extrusionOk="0">
                  <a:moveTo>
                    <a:pt x="1080" y="1559"/>
                  </a:moveTo>
                  <a:cubicBezTo>
                    <a:pt x="0" y="8309"/>
                    <a:pt x="-1080" y="15059"/>
                    <a:pt x="2160" y="17759"/>
                  </a:cubicBezTo>
                  <a:cubicBezTo>
                    <a:pt x="5400" y="20459"/>
                    <a:pt x="12960" y="19109"/>
                    <a:pt x="16740" y="15059"/>
                  </a:cubicBezTo>
                  <a:cubicBezTo>
                    <a:pt x="20520" y="11009"/>
                    <a:pt x="20520" y="4259"/>
                    <a:pt x="17820" y="1559"/>
                  </a:cubicBezTo>
                  <a:cubicBezTo>
                    <a:pt x="15120" y="-1141"/>
                    <a:pt x="9720" y="209"/>
                    <a:pt x="4320" y="15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2" name="Line"/>
            <p:cNvSpPr/>
            <p:nvPr/>
          </p:nvSpPr>
          <p:spPr>
            <a:xfrm>
              <a:off x="2484056" y="6783495"/>
              <a:ext cx="90862" cy="3303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478" fill="norm" stroke="1" extrusionOk="0">
                  <a:moveTo>
                    <a:pt x="0" y="0"/>
                  </a:moveTo>
                  <a:cubicBezTo>
                    <a:pt x="6000" y="2160"/>
                    <a:pt x="12000" y="4320"/>
                    <a:pt x="15900" y="7145"/>
                  </a:cubicBezTo>
                  <a:cubicBezTo>
                    <a:pt x="19800" y="9969"/>
                    <a:pt x="21600" y="13458"/>
                    <a:pt x="21300" y="15702"/>
                  </a:cubicBezTo>
                  <a:cubicBezTo>
                    <a:pt x="21000" y="17945"/>
                    <a:pt x="18600" y="18942"/>
                    <a:pt x="16200" y="19772"/>
                  </a:cubicBezTo>
                  <a:cubicBezTo>
                    <a:pt x="13800" y="20603"/>
                    <a:pt x="11400" y="21268"/>
                    <a:pt x="8700" y="21434"/>
                  </a:cubicBezTo>
                  <a:cubicBezTo>
                    <a:pt x="6000" y="21600"/>
                    <a:pt x="3000" y="21268"/>
                    <a:pt x="0" y="209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3" name="Line"/>
            <p:cNvSpPr/>
            <p:nvPr/>
          </p:nvSpPr>
          <p:spPr>
            <a:xfrm>
              <a:off x="2576058" y="6689861"/>
              <a:ext cx="143115" cy="430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7" fill="norm" stroke="1" extrusionOk="0">
                  <a:moveTo>
                    <a:pt x="8100" y="1225"/>
                  </a:moveTo>
                  <a:cubicBezTo>
                    <a:pt x="9643" y="843"/>
                    <a:pt x="11186" y="462"/>
                    <a:pt x="12921" y="208"/>
                  </a:cubicBezTo>
                  <a:cubicBezTo>
                    <a:pt x="14657" y="-46"/>
                    <a:pt x="16586" y="-173"/>
                    <a:pt x="18321" y="462"/>
                  </a:cubicBezTo>
                  <a:cubicBezTo>
                    <a:pt x="20057" y="1098"/>
                    <a:pt x="21600" y="2495"/>
                    <a:pt x="21600" y="3766"/>
                  </a:cubicBezTo>
                  <a:cubicBezTo>
                    <a:pt x="21600" y="5036"/>
                    <a:pt x="20057" y="6180"/>
                    <a:pt x="18707" y="7006"/>
                  </a:cubicBezTo>
                  <a:cubicBezTo>
                    <a:pt x="17357" y="7832"/>
                    <a:pt x="16200" y="8340"/>
                    <a:pt x="15621" y="8912"/>
                  </a:cubicBezTo>
                  <a:cubicBezTo>
                    <a:pt x="15043" y="9483"/>
                    <a:pt x="15043" y="10119"/>
                    <a:pt x="15814" y="11516"/>
                  </a:cubicBezTo>
                  <a:cubicBezTo>
                    <a:pt x="16586" y="12914"/>
                    <a:pt x="18129" y="15074"/>
                    <a:pt x="18900" y="16472"/>
                  </a:cubicBezTo>
                  <a:cubicBezTo>
                    <a:pt x="19671" y="17869"/>
                    <a:pt x="19671" y="18505"/>
                    <a:pt x="19093" y="19076"/>
                  </a:cubicBezTo>
                  <a:cubicBezTo>
                    <a:pt x="18514" y="19648"/>
                    <a:pt x="17357" y="20156"/>
                    <a:pt x="14850" y="20601"/>
                  </a:cubicBezTo>
                  <a:cubicBezTo>
                    <a:pt x="12343" y="21046"/>
                    <a:pt x="8486" y="21427"/>
                    <a:pt x="5786" y="21427"/>
                  </a:cubicBezTo>
                  <a:cubicBezTo>
                    <a:pt x="3086" y="21427"/>
                    <a:pt x="1543" y="21046"/>
                    <a:pt x="0" y="206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4" name="Line"/>
            <p:cNvSpPr/>
            <p:nvPr/>
          </p:nvSpPr>
          <p:spPr>
            <a:xfrm>
              <a:off x="337908" y="7624292"/>
              <a:ext cx="306107" cy="3555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0" h="21465" fill="norm" stroke="1" extrusionOk="0">
                  <a:moveTo>
                    <a:pt x="500" y="1543"/>
                  </a:moveTo>
                  <a:cubicBezTo>
                    <a:pt x="320" y="771"/>
                    <a:pt x="140" y="0"/>
                    <a:pt x="50" y="0"/>
                  </a:cubicBezTo>
                  <a:cubicBezTo>
                    <a:pt x="-40" y="0"/>
                    <a:pt x="-40" y="771"/>
                    <a:pt x="320" y="2931"/>
                  </a:cubicBezTo>
                  <a:cubicBezTo>
                    <a:pt x="680" y="5091"/>
                    <a:pt x="1400" y="8640"/>
                    <a:pt x="1940" y="11726"/>
                  </a:cubicBezTo>
                  <a:cubicBezTo>
                    <a:pt x="2480" y="14811"/>
                    <a:pt x="2840" y="17434"/>
                    <a:pt x="3110" y="19131"/>
                  </a:cubicBezTo>
                  <a:cubicBezTo>
                    <a:pt x="3380" y="20829"/>
                    <a:pt x="3560" y="21600"/>
                    <a:pt x="3830" y="21446"/>
                  </a:cubicBezTo>
                  <a:cubicBezTo>
                    <a:pt x="4100" y="21291"/>
                    <a:pt x="4460" y="20211"/>
                    <a:pt x="4910" y="18206"/>
                  </a:cubicBezTo>
                  <a:cubicBezTo>
                    <a:pt x="5360" y="16200"/>
                    <a:pt x="5900" y="13269"/>
                    <a:pt x="6350" y="11417"/>
                  </a:cubicBezTo>
                  <a:cubicBezTo>
                    <a:pt x="6800" y="9566"/>
                    <a:pt x="7160" y="8794"/>
                    <a:pt x="7790" y="8254"/>
                  </a:cubicBezTo>
                  <a:cubicBezTo>
                    <a:pt x="8420" y="7714"/>
                    <a:pt x="9320" y="7406"/>
                    <a:pt x="9860" y="7637"/>
                  </a:cubicBezTo>
                  <a:cubicBezTo>
                    <a:pt x="10400" y="7869"/>
                    <a:pt x="10580" y="8640"/>
                    <a:pt x="11210" y="10491"/>
                  </a:cubicBezTo>
                  <a:cubicBezTo>
                    <a:pt x="11840" y="12343"/>
                    <a:pt x="12920" y="15274"/>
                    <a:pt x="13820" y="17280"/>
                  </a:cubicBezTo>
                  <a:cubicBezTo>
                    <a:pt x="14720" y="19286"/>
                    <a:pt x="15440" y="20366"/>
                    <a:pt x="16070" y="20520"/>
                  </a:cubicBezTo>
                  <a:cubicBezTo>
                    <a:pt x="16700" y="20674"/>
                    <a:pt x="17240" y="19903"/>
                    <a:pt x="17870" y="17589"/>
                  </a:cubicBezTo>
                  <a:cubicBezTo>
                    <a:pt x="18500" y="15274"/>
                    <a:pt x="19220" y="11417"/>
                    <a:pt x="19580" y="9103"/>
                  </a:cubicBezTo>
                  <a:cubicBezTo>
                    <a:pt x="19940" y="6789"/>
                    <a:pt x="19940" y="6017"/>
                    <a:pt x="20030" y="5246"/>
                  </a:cubicBezTo>
                  <a:cubicBezTo>
                    <a:pt x="20120" y="4474"/>
                    <a:pt x="20300" y="3703"/>
                    <a:pt x="20570" y="3934"/>
                  </a:cubicBezTo>
                  <a:cubicBezTo>
                    <a:pt x="20840" y="4166"/>
                    <a:pt x="21200" y="5400"/>
                    <a:pt x="21560" y="66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5" name="Line"/>
            <p:cNvSpPr/>
            <p:nvPr/>
          </p:nvSpPr>
          <p:spPr>
            <a:xfrm>
              <a:off x="728349" y="7910520"/>
              <a:ext cx="7668" cy="130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6" name="Line"/>
            <p:cNvSpPr/>
            <p:nvPr/>
          </p:nvSpPr>
          <p:spPr>
            <a:xfrm>
              <a:off x="728349" y="7758199"/>
              <a:ext cx="56274" cy="668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79" h="20178" fill="norm" stroke="1" extrusionOk="0">
                  <a:moveTo>
                    <a:pt x="0" y="13579"/>
                  </a:moveTo>
                  <a:cubicBezTo>
                    <a:pt x="2817" y="16665"/>
                    <a:pt x="5635" y="19751"/>
                    <a:pt x="9391" y="20136"/>
                  </a:cubicBezTo>
                  <a:cubicBezTo>
                    <a:pt x="13148" y="20522"/>
                    <a:pt x="17843" y="18208"/>
                    <a:pt x="19722" y="14736"/>
                  </a:cubicBezTo>
                  <a:cubicBezTo>
                    <a:pt x="21600" y="11265"/>
                    <a:pt x="20661" y="6636"/>
                    <a:pt x="17374" y="3550"/>
                  </a:cubicBezTo>
                  <a:cubicBezTo>
                    <a:pt x="14087" y="465"/>
                    <a:pt x="8452" y="-1078"/>
                    <a:pt x="5635" y="851"/>
                  </a:cubicBezTo>
                  <a:cubicBezTo>
                    <a:pt x="2817" y="2779"/>
                    <a:pt x="2817" y="8179"/>
                    <a:pt x="2817" y="135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7" name="Line"/>
            <p:cNvSpPr/>
            <p:nvPr/>
          </p:nvSpPr>
          <p:spPr>
            <a:xfrm>
              <a:off x="1027356" y="7810851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8" name="Line"/>
            <p:cNvSpPr/>
            <p:nvPr/>
          </p:nvSpPr>
          <p:spPr>
            <a:xfrm>
              <a:off x="1073357" y="7918187"/>
              <a:ext cx="199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29" name="Line"/>
            <p:cNvSpPr/>
            <p:nvPr/>
          </p:nvSpPr>
          <p:spPr>
            <a:xfrm>
              <a:off x="1464366" y="7665181"/>
              <a:ext cx="230006" cy="306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40" y="5400"/>
                    <a:pt x="10080" y="10800"/>
                    <a:pt x="13680" y="14400"/>
                  </a:cubicBezTo>
                  <a:cubicBezTo>
                    <a:pt x="17280" y="18000"/>
                    <a:pt x="19440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0" name="Line"/>
            <p:cNvSpPr/>
            <p:nvPr/>
          </p:nvSpPr>
          <p:spPr>
            <a:xfrm>
              <a:off x="1525700" y="7672848"/>
              <a:ext cx="153338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153"/>
                    <a:pt x="18000" y="306"/>
                    <a:pt x="16020" y="1149"/>
                  </a:cubicBezTo>
                  <a:cubicBezTo>
                    <a:pt x="14040" y="1991"/>
                    <a:pt x="11880" y="3523"/>
                    <a:pt x="9360" y="5821"/>
                  </a:cubicBezTo>
                  <a:cubicBezTo>
                    <a:pt x="6840" y="8119"/>
                    <a:pt x="3960" y="11183"/>
                    <a:pt x="2340" y="13940"/>
                  </a:cubicBezTo>
                  <a:cubicBezTo>
                    <a:pt x="720" y="16698"/>
                    <a:pt x="360" y="1914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1" name="Line"/>
            <p:cNvSpPr/>
            <p:nvPr/>
          </p:nvSpPr>
          <p:spPr>
            <a:xfrm>
              <a:off x="1725038" y="7956521"/>
              <a:ext cx="766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2" name="Line"/>
            <p:cNvSpPr/>
            <p:nvPr/>
          </p:nvSpPr>
          <p:spPr>
            <a:xfrm>
              <a:off x="1703635" y="7845528"/>
              <a:ext cx="57183" cy="438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18523" fill="norm" stroke="1" extrusionOk="0">
                  <a:moveTo>
                    <a:pt x="13500" y="1546"/>
                  </a:moveTo>
                  <a:cubicBezTo>
                    <a:pt x="8804" y="1546"/>
                    <a:pt x="4109" y="1546"/>
                    <a:pt x="1761" y="4246"/>
                  </a:cubicBezTo>
                  <a:cubicBezTo>
                    <a:pt x="-587" y="6946"/>
                    <a:pt x="-587" y="12346"/>
                    <a:pt x="1761" y="15586"/>
                  </a:cubicBezTo>
                  <a:cubicBezTo>
                    <a:pt x="4109" y="18826"/>
                    <a:pt x="8804" y="19906"/>
                    <a:pt x="13030" y="16126"/>
                  </a:cubicBezTo>
                  <a:cubicBezTo>
                    <a:pt x="17256" y="12346"/>
                    <a:pt x="21013" y="3706"/>
                    <a:pt x="21013" y="1006"/>
                  </a:cubicBezTo>
                  <a:cubicBezTo>
                    <a:pt x="21013" y="-1694"/>
                    <a:pt x="17256" y="1546"/>
                    <a:pt x="13500" y="4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3" name="Line"/>
            <p:cNvSpPr/>
            <p:nvPr/>
          </p:nvSpPr>
          <p:spPr>
            <a:xfrm>
              <a:off x="1763373" y="7467441"/>
              <a:ext cx="110731" cy="259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68" fill="norm" stroke="1" extrusionOk="0">
                  <a:moveTo>
                    <a:pt x="0" y="3044"/>
                  </a:moveTo>
                  <a:cubicBezTo>
                    <a:pt x="491" y="1986"/>
                    <a:pt x="982" y="927"/>
                    <a:pt x="3436" y="397"/>
                  </a:cubicBezTo>
                  <a:cubicBezTo>
                    <a:pt x="5891" y="-132"/>
                    <a:pt x="10309" y="-132"/>
                    <a:pt x="13745" y="397"/>
                  </a:cubicBezTo>
                  <a:cubicBezTo>
                    <a:pt x="17182" y="927"/>
                    <a:pt x="19636" y="1986"/>
                    <a:pt x="20373" y="3468"/>
                  </a:cubicBezTo>
                  <a:cubicBezTo>
                    <a:pt x="21109" y="4950"/>
                    <a:pt x="20127" y="6856"/>
                    <a:pt x="18409" y="8127"/>
                  </a:cubicBezTo>
                  <a:cubicBezTo>
                    <a:pt x="16691" y="9397"/>
                    <a:pt x="14236" y="10033"/>
                    <a:pt x="13991" y="10668"/>
                  </a:cubicBezTo>
                  <a:cubicBezTo>
                    <a:pt x="13745" y="11303"/>
                    <a:pt x="15709" y="11939"/>
                    <a:pt x="17427" y="12786"/>
                  </a:cubicBezTo>
                  <a:cubicBezTo>
                    <a:pt x="19145" y="13633"/>
                    <a:pt x="20618" y="14692"/>
                    <a:pt x="21109" y="15750"/>
                  </a:cubicBezTo>
                  <a:cubicBezTo>
                    <a:pt x="21600" y="16809"/>
                    <a:pt x="21109" y="17868"/>
                    <a:pt x="17673" y="18821"/>
                  </a:cubicBezTo>
                  <a:cubicBezTo>
                    <a:pt x="14236" y="19774"/>
                    <a:pt x="7855" y="20621"/>
                    <a:pt x="1473" y="2146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4" name="Line"/>
            <p:cNvSpPr/>
            <p:nvPr/>
          </p:nvSpPr>
          <p:spPr>
            <a:xfrm>
              <a:off x="925515" y="8277836"/>
              <a:ext cx="170844" cy="5739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370" fill="norm" stroke="1" extrusionOk="0">
                  <a:moveTo>
                    <a:pt x="21235" y="2024"/>
                  </a:moveTo>
                  <a:cubicBezTo>
                    <a:pt x="20917" y="1548"/>
                    <a:pt x="20600" y="1072"/>
                    <a:pt x="19964" y="644"/>
                  </a:cubicBezTo>
                  <a:cubicBezTo>
                    <a:pt x="19329" y="216"/>
                    <a:pt x="18376" y="-165"/>
                    <a:pt x="15994" y="73"/>
                  </a:cubicBezTo>
                  <a:cubicBezTo>
                    <a:pt x="13611" y="311"/>
                    <a:pt x="9800" y="1167"/>
                    <a:pt x="6941" y="2071"/>
                  </a:cubicBezTo>
                  <a:cubicBezTo>
                    <a:pt x="4082" y="2975"/>
                    <a:pt x="2176" y="3927"/>
                    <a:pt x="1223" y="4640"/>
                  </a:cubicBezTo>
                  <a:cubicBezTo>
                    <a:pt x="270" y="5354"/>
                    <a:pt x="270" y="5830"/>
                    <a:pt x="2017" y="6448"/>
                  </a:cubicBezTo>
                  <a:cubicBezTo>
                    <a:pt x="3764" y="7067"/>
                    <a:pt x="7259" y="7828"/>
                    <a:pt x="9641" y="8351"/>
                  </a:cubicBezTo>
                  <a:cubicBezTo>
                    <a:pt x="12023" y="8875"/>
                    <a:pt x="13294" y="9160"/>
                    <a:pt x="14088" y="9541"/>
                  </a:cubicBezTo>
                  <a:cubicBezTo>
                    <a:pt x="14882" y="9921"/>
                    <a:pt x="15200" y="10397"/>
                    <a:pt x="14723" y="10778"/>
                  </a:cubicBezTo>
                  <a:cubicBezTo>
                    <a:pt x="14247" y="11158"/>
                    <a:pt x="12976" y="11444"/>
                    <a:pt x="11388" y="11729"/>
                  </a:cubicBezTo>
                  <a:cubicBezTo>
                    <a:pt x="9800" y="12015"/>
                    <a:pt x="7894" y="12300"/>
                    <a:pt x="7735" y="12348"/>
                  </a:cubicBezTo>
                  <a:cubicBezTo>
                    <a:pt x="7576" y="12395"/>
                    <a:pt x="9164" y="12205"/>
                    <a:pt x="9959" y="12348"/>
                  </a:cubicBezTo>
                  <a:cubicBezTo>
                    <a:pt x="10753" y="12490"/>
                    <a:pt x="10753" y="12966"/>
                    <a:pt x="9641" y="14061"/>
                  </a:cubicBezTo>
                  <a:cubicBezTo>
                    <a:pt x="8529" y="15155"/>
                    <a:pt x="6306" y="16868"/>
                    <a:pt x="4559" y="17962"/>
                  </a:cubicBezTo>
                  <a:cubicBezTo>
                    <a:pt x="2811" y="19056"/>
                    <a:pt x="1541" y="19532"/>
                    <a:pt x="747" y="20008"/>
                  </a:cubicBezTo>
                  <a:cubicBezTo>
                    <a:pt x="-47" y="20483"/>
                    <a:pt x="-365" y="20959"/>
                    <a:pt x="588" y="21197"/>
                  </a:cubicBezTo>
                  <a:cubicBezTo>
                    <a:pt x="1541" y="21435"/>
                    <a:pt x="3764" y="21435"/>
                    <a:pt x="6782" y="21150"/>
                  </a:cubicBezTo>
                  <a:cubicBezTo>
                    <a:pt x="9800" y="20864"/>
                    <a:pt x="13611" y="20293"/>
                    <a:pt x="17423" y="197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5" name="Line"/>
            <p:cNvSpPr/>
            <p:nvPr/>
          </p:nvSpPr>
          <p:spPr>
            <a:xfrm>
              <a:off x="1155128" y="8452571"/>
              <a:ext cx="171236" cy="3609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75" h="21039" fill="norm" stroke="1" extrusionOk="0">
                  <a:moveTo>
                    <a:pt x="13462" y="4156"/>
                  </a:moveTo>
                  <a:cubicBezTo>
                    <a:pt x="13462" y="3411"/>
                    <a:pt x="13462" y="2666"/>
                    <a:pt x="13462" y="1922"/>
                  </a:cubicBezTo>
                  <a:cubicBezTo>
                    <a:pt x="13462" y="1177"/>
                    <a:pt x="13462" y="432"/>
                    <a:pt x="12679" y="134"/>
                  </a:cubicBezTo>
                  <a:cubicBezTo>
                    <a:pt x="11897" y="-164"/>
                    <a:pt x="10332" y="-15"/>
                    <a:pt x="8297" y="1102"/>
                  </a:cubicBezTo>
                  <a:cubicBezTo>
                    <a:pt x="6262" y="2219"/>
                    <a:pt x="3758" y="4305"/>
                    <a:pt x="2036" y="6912"/>
                  </a:cubicBezTo>
                  <a:cubicBezTo>
                    <a:pt x="314" y="9519"/>
                    <a:pt x="-625" y="12647"/>
                    <a:pt x="471" y="15254"/>
                  </a:cubicBezTo>
                  <a:cubicBezTo>
                    <a:pt x="1566" y="17861"/>
                    <a:pt x="4697" y="19946"/>
                    <a:pt x="8453" y="20691"/>
                  </a:cubicBezTo>
                  <a:cubicBezTo>
                    <a:pt x="12210" y="21436"/>
                    <a:pt x="16592" y="20840"/>
                    <a:pt x="20975" y="20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6" name="Line"/>
            <p:cNvSpPr/>
            <p:nvPr/>
          </p:nvSpPr>
          <p:spPr>
            <a:xfrm>
              <a:off x="1410698" y="8447199"/>
              <a:ext cx="184005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000" y="6455"/>
                    <a:pt x="12000" y="12910"/>
                    <a:pt x="15600" y="16510"/>
                  </a:cubicBezTo>
                  <a:cubicBezTo>
                    <a:pt x="19200" y="20110"/>
                    <a:pt x="20400" y="208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7" name="Line"/>
            <p:cNvSpPr/>
            <p:nvPr/>
          </p:nvSpPr>
          <p:spPr>
            <a:xfrm>
              <a:off x="1507899" y="8431865"/>
              <a:ext cx="148139" cy="4202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524" fill="norm" stroke="1" extrusionOk="0">
                  <a:moveTo>
                    <a:pt x="21221" y="0"/>
                  </a:moveTo>
                  <a:cubicBezTo>
                    <a:pt x="19390" y="262"/>
                    <a:pt x="17560" y="524"/>
                    <a:pt x="15729" y="1833"/>
                  </a:cubicBezTo>
                  <a:cubicBezTo>
                    <a:pt x="13899" y="3142"/>
                    <a:pt x="12068" y="5498"/>
                    <a:pt x="9506" y="8444"/>
                  </a:cubicBezTo>
                  <a:cubicBezTo>
                    <a:pt x="6943" y="11389"/>
                    <a:pt x="3648" y="14924"/>
                    <a:pt x="1818" y="17215"/>
                  </a:cubicBezTo>
                  <a:cubicBezTo>
                    <a:pt x="-13" y="19505"/>
                    <a:pt x="-379" y="20553"/>
                    <a:pt x="353" y="21076"/>
                  </a:cubicBezTo>
                  <a:cubicBezTo>
                    <a:pt x="1085" y="21600"/>
                    <a:pt x="2916" y="21600"/>
                    <a:pt x="4563" y="21404"/>
                  </a:cubicBezTo>
                  <a:cubicBezTo>
                    <a:pt x="6211" y="21207"/>
                    <a:pt x="7675" y="20815"/>
                    <a:pt x="9140" y="20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8" name="Line"/>
            <p:cNvSpPr/>
            <p:nvPr/>
          </p:nvSpPr>
          <p:spPr>
            <a:xfrm>
              <a:off x="1725038" y="8707872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5600"/>
                    <a:pt x="0" y="11200"/>
                    <a:pt x="0" y="14800"/>
                  </a:cubicBezTo>
                  <a:cubicBezTo>
                    <a:pt x="0" y="18400"/>
                    <a:pt x="10800" y="20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39" name="Line"/>
            <p:cNvSpPr/>
            <p:nvPr/>
          </p:nvSpPr>
          <p:spPr>
            <a:xfrm>
              <a:off x="1750108" y="8577540"/>
              <a:ext cx="87084" cy="53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45" h="20616" fill="norm" stroke="1" extrusionOk="0">
                  <a:moveTo>
                    <a:pt x="6714" y="8834"/>
                  </a:moveTo>
                  <a:cubicBezTo>
                    <a:pt x="3714" y="8834"/>
                    <a:pt x="714" y="8834"/>
                    <a:pt x="114" y="10798"/>
                  </a:cubicBezTo>
                  <a:cubicBezTo>
                    <a:pt x="-486" y="12761"/>
                    <a:pt x="1314" y="16689"/>
                    <a:pt x="4614" y="17180"/>
                  </a:cubicBezTo>
                  <a:cubicBezTo>
                    <a:pt x="7914" y="17671"/>
                    <a:pt x="12714" y="14725"/>
                    <a:pt x="16014" y="10798"/>
                  </a:cubicBezTo>
                  <a:cubicBezTo>
                    <a:pt x="19314" y="6870"/>
                    <a:pt x="21114" y="1961"/>
                    <a:pt x="20214" y="489"/>
                  </a:cubicBezTo>
                  <a:cubicBezTo>
                    <a:pt x="19314" y="-984"/>
                    <a:pt x="15714" y="980"/>
                    <a:pt x="12414" y="4907"/>
                  </a:cubicBezTo>
                  <a:cubicBezTo>
                    <a:pt x="9114" y="8834"/>
                    <a:pt x="6114" y="14725"/>
                    <a:pt x="3114" y="206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0" name="Line"/>
            <p:cNvSpPr/>
            <p:nvPr/>
          </p:nvSpPr>
          <p:spPr>
            <a:xfrm>
              <a:off x="1824707" y="8838208"/>
              <a:ext cx="130338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1" name="Line"/>
            <p:cNvSpPr/>
            <p:nvPr/>
          </p:nvSpPr>
          <p:spPr>
            <a:xfrm>
              <a:off x="2162048" y="8493200"/>
              <a:ext cx="337342" cy="281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91" y="4516"/>
                    <a:pt x="982" y="9033"/>
                    <a:pt x="1473" y="12371"/>
                  </a:cubicBezTo>
                  <a:cubicBezTo>
                    <a:pt x="1964" y="15709"/>
                    <a:pt x="2455" y="17869"/>
                    <a:pt x="2945" y="19342"/>
                  </a:cubicBezTo>
                  <a:cubicBezTo>
                    <a:pt x="3436" y="20815"/>
                    <a:pt x="3927" y="21600"/>
                    <a:pt x="4500" y="21600"/>
                  </a:cubicBezTo>
                  <a:cubicBezTo>
                    <a:pt x="5073" y="21600"/>
                    <a:pt x="5727" y="20815"/>
                    <a:pt x="6136" y="19931"/>
                  </a:cubicBezTo>
                  <a:cubicBezTo>
                    <a:pt x="6545" y="19047"/>
                    <a:pt x="6709" y="18065"/>
                    <a:pt x="7118" y="17084"/>
                  </a:cubicBezTo>
                  <a:cubicBezTo>
                    <a:pt x="7527" y="16102"/>
                    <a:pt x="8182" y="15120"/>
                    <a:pt x="8591" y="15120"/>
                  </a:cubicBezTo>
                  <a:cubicBezTo>
                    <a:pt x="9000" y="15120"/>
                    <a:pt x="9164" y="16102"/>
                    <a:pt x="9245" y="17084"/>
                  </a:cubicBezTo>
                  <a:cubicBezTo>
                    <a:pt x="9327" y="18065"/>
                    <a:pt x="9327" y="19047"/>
                    <a:pt x="9736" y="19931"/>
                  </a:cubicBezTo>
                  <a:cubicBezTo>
                    <a:pt x="10145" y="20815"/>
                    <a:pt x="10964" y="21600"/>
                    <a:pt x="11864" y="21502"/>
                  </a:cubicBezTo>
                  <a:cubicBezTo>
                    <a:pt x="12764" y="21404"/>
                    <a:pt x="13745" y="20422"/>
                    <a:pt x="14727" y="17967"/>
                  </a:cubicBezTo>
                  <a:cubicBezTo>
                    <a:pt x="15709" y="15513"/>
                    <a:pt x="16691" y="11585"/>
                    <a:pt x="17836" y="8345"/>
                  </a:cubicBezTo>
                  <a:cubicBezTo>
                    <a:pt x="18982" y="5105"/>
                    <a:pt x="20291" y="255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2" name="Line"/>
            <p:cNvSpPr/>
            <p:nvPr/>
          </p:nvSpPr>
          <p:spPr>
            <a:xfrm>
              <a:off x="2531194" y="8700205"/>
              <a:ext cx="2186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20532" y="0"/>
                  </a:moveTo>
                  <a:cubicBezTo>
                    <a:pt x="10932" y="4800"/>
                    <a:pt x="1332" y="9600"/>
                    <a:pt x="132" y="13200"/>
                  </a:cubicBezTo>
                  <a:cubicBezTo>
                    <a:pt x="-1068" y="16800"/>
                    <a:pt x="6132" y="19200"/>
                    <a:pt x="133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3" name="Line"/>
            <p:cNvSpPr/>
            <p:nvPr/>
          </p:nvSpPr>
          <p:spPr>
            <a:xfrm>
              <a:off x="2556782" y="8589255"/>
              <a:ext cx="91229" cy="37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9" h="19989" fill="norm" stroke="1" extrusionOk="0">
                  <a:moveTo>
                    <a:pt x="6155" y="10009"/>
                  </a:moveTo>
                  <a:cubicBezTo>
                    <a:pt x="3236" y="8659"/>
                    <a:pt x="317" y="7309"/>
                    <a:pt x="25" y="8659"/>
                  </a:cubicBezTo>
                  <a:cubicBezTo>
                    <a:pt x="-267" y="10009"/>
                    <a:pt x="2068" y="14059"/>
                    <a:pt x="4695" y="16759"/>
                  </a:cubicBezTo>
                  <a:cubicBezTo>
                    <a:pt x="7322" y="19459"/>
                    <a:pt x="10241" y="20809"/>
                    <a:pt x="13452" y="19459"/>
                  </a:cubicBezTo>
                  <a:cubicBezTo>
                    <a:pt x="16663" y="18109"/>
                    <a:pt x="20165" y="14059"/>
                    <a:pt x="20749" y="10009"/>
                  </a:cubicBezTo>
                  <a:cubicBezTo>
                    <a:pt x="21333" y="5959"/>
                    <a:pt x="18998" y="1909"/>
                    <a:pt x="16371" y="559"/>
                  </a:cubicBezTo>
                  <a:cubicBezTo>
                    <a:pt x="13744" y="-791"/>
                    <a:pt x="10825" y="559"/>
                    <a:pt x="7906" y="19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4" name="Line"/>
            <p:cNvSpPr/>
            <p:nvPr/>
          </p:nvSpPr>
          <p:spPr>
            <a:xfrm>
              <a:off x="2698727" y="8431865"/>
              <a:ext cx="112167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7" h="21600" fill="norm" stroke="1" extrusionOk="0">
                  <a:moveTo>
                    <a:pt x="10080" y="0"/>
                  </a:moveTo>
                  <a:cubicBezTo>
                    <a:pt x="12960" y="1263"/>
                    <a:pt x="15840" y="2526"/>
                    <a:pt x="18000" y="5053"/>
                  </a:cubicBezTo>
                  <a:cubicBezTo>
                    <a:pt x="20160" y="7579"/>
                    <a:pt x="21600" y="11368"/>
                    <a:pt x="20880" y="14147"/>
                  </a:cubicBezTo>
                  <a:cubicBezTo>
                    <a:pt x="20160" y="16926"/>
                    <a:pt x="17280" y="18695"/>
                    <a:pt x="13440" y="19768"/>
                  </a:cubicBezTo>
                  <a:cubicBezTo>
                    <a:pt x="9600" y="20842"/>
                    <a:pt x="4800" y="2122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5" name="Line"/>
            <p:cNvSpPr/>
            <p:nvPr/>
          </p:nvSpPr>
          <p:spPr>
            <a:xfrm>
              <a:off x="2882731" y="8335653"/>
              <a:ext cx="167131" cy="5562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3" h="21467" fill="norm" stroke="1" extrusionOk="0">
                  <a:moveTo>
                    <a:pt x="4909" y="459"/>
                  </a:moveTo>
                  <a:cubicBezTo>
                    <a:pt x="6218" y="163"/>
                    <a:pt x="7527" y="-133"/>
                    <a:pt x="9818" y="64"/>
                  </a:cubicBezTo>
                  <a:cubicBezTo>
                    <a:pt x="12109" y="262"/>
                    <a:pt x="15382" y="952"/>
                    <a:pt x="17509" y="1593"/>
                  </a:cubicBezTo>
                  <a:cubicBezTo>
                    <a:pt x="19636" y="2234"/>
                    <a:pt x="20618" y="2826"/>
                    <a:pt x="21109" y="3368"/>
                  </a:cubicBezTo>
                  <a:cubicBezTo>
                    <a:pt x="21600" y="3911"/>
                    <a:pt x="21600" y="4404"/>
                    <a:pt x="20127" y="5045"/>
                  </a:cubicBezTo>
                  <a:cubicBezTo>
                    <a:pt x="18655" y="5686"/>
                    <a:pt x="15709" y="6475"/>
                    <a:pt x="13418" y="7018"/>
                  </a:cubicBezTo>
                  <a:cubicBezTo>
                    <a:pt x="11127" y="7560"/>
                    <a:pt x="9491" y="7856"/>
                    <a:pt x="8836" y="8251"/>
                  </a:cubicBezTo>
                  <a:cubicBezTo>
                    <a:pt x="8182" y="8645"/>
                    <a:pt x="8509" y="9138"/>
                    <a:pt x="10309" y="10026"/>
                  </a:cubicBezTo>
                  <a:cubicBezTo>
                    <a:pt x="12109" y="10914"/>
                    <a:pt x="15382" y="12196"/>
                    <a:pt x="17345" y="13330"/>
                  </a:cubicBezTo>
                  <a:cubicBezTo>
                    <a:pt x="19309" y="14464"/>
                    <a:pt x="19964" y="15451"/>
                    <a:pt x="18000" y="16733"/>
                  </a:cubicBezTo>
                  <a:cubicBezTo>
                    <a:pt x="16036" y="18015"/>
                    <a:pt x="11455" y="19593"/>
                    <a:pt x="8018" y="20431"/>
                  </a:cubicBezTo>
                  <a:cubicBezTo>
                    <a:pt x="4582" y="21270"/>
                    <a:pt x="2291" y="21368"/>
                    <a:pt x="0" y="21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6" name="Line"/>
            <p:cNvSpPr/>
            <p:nvPr/>
          </p:nvSpPr>
          <p:spPr>
            <a:xfrm>
              <a:off x="4094092" y="8314683"/>
              <a:ext cx="184005" cy="2168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2" fill="norm" stroke="1" extrusionOk="0">
                  <a:moveTo>
                    <a:pt x="0" y="214"/>
                  </a:moveTo>
                  <a:cubicBezTo>
                    <a:pt x="1500" y="-37"/>
                    <a:pt x="3000" y="-288"/>
                    <a:pt x="4800" y="842"/>
                  </a:cubicBezTo>
                  <a:cubicBezTo>
                    <a:pt x="6600" y="1972"/>
                    <a:pt x="8700" y="4484"/>
                    <a:pt x="10950" y="7749"/>
                  </a:cubicBezTo>
                  <a:cubicBezTo>
                    <a:pt x="13200" y="11014"/>
                    <a:pt x="15600" y="15033"/>
                    <a:pt x="17400" y="17419"/>
                  </a:cubicBezTo>
                  <a:cubicBezTo>
                    <a:pt x="19200" y="19805"/>
                    <a:pt x="20400" y="20558"/>
                    <a:pt x="21600" y="213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7" name="Line"/>
            <p:cNvSpPr/>
            <p:nvPr/>
          </p:nvSpPr>
          <p:spPr>
            <a:xfrm>
              <a:off x="4252916" y="8286195"/>
              <a:ext cx="140184" cy="437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600" fill="norm" stroke="1" extrusionOk="0">
                  <a:moveTo>
                    <a:pt x="21158" y="0"/>
                  </a:moveTo>
                  <a:cubicBezTo>
                    <a:pt x="17687" y="2400"/>
                    <a:pt x="14215" y="4800"/>
                    <a:pt x="10551" y="8021"/>
                  </a:cubicBezTo>
                  <a:cubicBezTo>
                    <a:pt x="6887" y="11242"/>
                    <a:pt x="3029" y="15284"/>
                    <a:pt x="1294" y="17684"/>
                  </a:cubicBezTo>
                  <a:cubicBezTo>
                    <a:pt x="-442" y="20084"/>
                    <a:pt x="-56" y="20842"/>
                    <a:pt x="3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8" name="Line"/>
            <p:cNvSpPr/>
            <p:nvPr/>
          </p:nvSpPr>
          <p:spPr>
            <a:xfrm>
              <a:off x="4485100" y="8516200"/>
              <a:ext cx="19167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472" y="0"/>
                    <a:pt x="10944" y="0"/>
                    <a:pt x="14544" y="3600"/>
                  </a:cubicBezTo>
                  <a:cubicBezTo>
                    <a:pt x="18144" y="7200"/>
                    <a:pt x="19872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49" name="Line"/>
            <p:cNvSpPr/>
            <p:nvPr/>
          </p:nvSpPr>
          <p:spPr>
            <a:xfrm>
              <a:off x="4454433" y="8646537"/>
              <a:ext cx="207006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0" name="Line"/>
            <p:cNvSpPr/>
            <p:nvPr/>
          </p:nvSpPr>
          <p:spPr>
            <a:xfrm>
              <a:off x="4769212" y="8229033"/>
              <a:ext cx="226711" cy="5788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1" h="21457" fill="norm" stroke="1" extrusionOk="0">
                  <a:moveTo>
                    <a:pt x="5719" y="11782"/>
                  </a:moveTo>
                  <a:cubicBezTo>
                    <a:pt x="4759" y="13203"/>
                    <a:pt x="3799" y="14624"/>
                    <a:pt x="3079" y="15998"/>
                  </a:cubicBezTo>
                  <a:cubicBezTo>
                    <a:pt x="2359" y="17372"/>
                    <a:pt x="1879" y="18698"/>
                    <a:pt x="1399" y="19693"/>
                  </a:cubicBezTo>
                  <a:cubicBezTo>
                    <a:pt x="919" y="20687"/>
                    <a:pt x="439" y="21351"/>
                    <a:pt x="199" y="21445"/>
                  </a:cubicBezTo>
                  <a:cubicBezTo>
                    <a:pt x="-41" y="21540"/>
                    <a:pt x="-41" y="21066"/>
                    <a:pt x="79" y="19266"/>
                  </a:cubicBezTo>
                  <a:cubicBezTo>
                    <a:pt x="199" y="17466"/>
                    <a:pt x="439" y="14340"/>
                    <a:pt x="1279" y="11214"/>
                  </a:cubicBezTo>
                  <a:cubicBezTo>
                    <a:pt x="2119" y="8087"/>
                    <a:pt x="3559" y="4961"/>
                    <a:pt x="4879" y="3114"/>
                  </a:cubicBezTo>
                  <a:cubicBezTo>
                    <a:pt x="6199" y="1266"/>
                    <a:pt x="7399" y="698"/>
                    <a:pt x="8599" y="366"/>
                  </a:cubicBezTo>
                  <a:cubicBezTo>
                    <a:pt x="9799" y="35"/>
                    <a:pt x="10999" y="-60"/>
                    <a:pt x="12079" y="35"/>
                  </a:cubicBezTo>
                  <a:cubicBezTo>
                    <a:pt x="13159" y="129"/>
                    <a:pt x="14119" y="414"/>
                    <a:pt x="14839" y="1077"/>
                  </a:cubicBezTo>
                  <a:cubicBezTo>
                    <a:pt x="15559" y="1740"/>
                    <a:pt x="16039" y="2782"/>
                    <a:pt x="16279" y="3540"/>
                  </a:cubicBezTo>
                  <a:cubicBezTo>
                    <a:pt x="16519" y="4298"/>
                    <a:pt x="16519" y="4772"/>
                    <a:pt x="16159" y="5198"/>
                  </a:cubicBezTo>
                  <a:cubicBezTo>
                    <a:pt x="15799" y="5624"/>
                    <a:pt x="15079" y="6003"/>
                    <a:pt x="13999" y="6335"/>
                  </a:cubicBezTo>
                  <a:cubicBezTo>
                    <a:pt x="12919" y="6666"/>
                    <a:pt x="11479" y="6951"/>
                    <a:pt x="11359" y="7187"/>
                  </a:cubicBezTo>
                  <a:cubicBezTo>
                    <a:pt x="11239" y="7424"/>
                    <a:pt x="12439" y="7614"/>
                    <a:pt x="14119" y="7993"/>
                  </a:cubicBezTo>
                  <a:cubicBezTo>
                    <a:pt x="15799" y="8372"/>
                    <a:pt x="17959" y="8940"/>
                    <a:pt x="19399" y="9508"/>
                  </a:cubicBezTo>
                  <a:cubicBezTo>
                    <a:pt x="20839" y="10077"/>
                    <a:pt x="21559" y="10645"/>
                    <a:pt x="21199" y="11072"/>
                  </a:cubicBezTo>
                  <a:cubicBezTo>
                    <a:pt x="20839" y="11498"/>
                    <a:pt x="19399" y="11782"/>
                    <a:pt x="17479" y="11924"/>
                  </a:cubicBezTo>
                  <a:cubicBezTo>
                    <a:pt x="15559" y="12066"/>
                    <a:pt x="13159" y="12066"/>
                    <a:pt x="11599" y="11877"/>
                  </a:cubicBezTo>
                  <a:cubicBezTo>
                    <a:pt x="10039" y="11687"/>
                    <a:pt x="9319" y="11308"/>
                    <a:pt x="8599" y="10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1" name="Line"/>
            <p:cNvSpPr/>
            <p:nvPr/>
          </p:nvSpPr>
          <p:spPr>
            <a:xfrm>
              <a:off x="5023380" y="8485533"/>
              <a:ext cx="133426" cy="1356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3" h="21226" fill="norm" stroke="1" extrusionOk="0">
                  <a:moveTo>
                    <a:pt x="18950" y="2400"/>
                  </a:moveTo>
                  <a:cubicBezTo>
                    <a:pt x="13750" y="4400"/>
                    <a:pt x="8550" y="6400"/>
                    <a:pt x="5350" y="8200"/>
                  </a:cubicBezTo>
                  <a:cubicBezTo>
                    <a:pt x="2150" y="10000"/>
                    <a:pt x="950" y="11600"/>
                    <a:pt x="350" y="13800"/>
                  </a:cubicBezTo>
                  <a:cubicBezTo>
                    <a:pt x="-250" y="16000"/>
                    <a:pt x="-250" y="18800"/>
                    <a:pt x="1750" y="20200"/>
                  </a:cubicBezTo>
                  <a:cubicBezTo>
                    <a:pt x="3750" y="21600"/>
                    <a:pt x="7750" y="21600"/>
                    <a:pt x="11350" y="20000"/>
                  </a:cubicBezTo>
                  <a:cubicBezTo>
                    <a:pt x="14950" y="18400"/>
                    <a:pt x="18150" y="15200"/>
                    <a:pt x="19750" y="12600"/>
                  </a:cubicBezTo>
                  <a:cubicBezTo>
                    <a:pt x="21350" y="10000"/>
                    <a:pt x="21350" y="8000"/>
                    <a:pt x="19150" y="6000"/>
                  </a:cubicBezTo>
                  <a:cubicBezTo>
                    <a:pt x="16950" y="4000"/>
                    <a:pt x="12550" y="2000"/>
                    <a:pt x="815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2" name="Line"/>
            <p:cNvSpPr/>
            <p:nvPr/>
          </p:nvSpPr>
          <p:spPr>
            <a:xfrm>
              <a:off x="5290119" y="8444644"/>
              <a:ext cx="237673" cy="10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81" y="10800"/>
                    <a:pt x="8361" y="0"/>
                    <a:pt x="11961" y="0"/>
                  </a:cubicBezTo>
                  <a:cubicBezTo>
                    <a:pt x="15561" y="0"/>
                    <a:pt x="18581" y="10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3" name="Line"/>
            <p:cNvSpPr/>
            <p:nvPr/>
          </p:nvSpPr>
          <p:spPr>
            <a:xfrm>
              <a:off x="5412788" y="8362864"/>
              <a:ext cx="2300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4320"/>
                    <a:pt x="14400" y="8640"/>
                    <a:pt x="18000" y="12240"/>
                  </a:cubicBezTo>
                  <a:cubicBezTo>
                    <a:pt x="21600" y="15840"/>
                    <a:pt x="21600" y="187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4" name="Line"/>
            <p:cNvSpPr/>
            <p:nvPr/>
          </p:nvSpPr>
          <p:spPr>
            <a:xfrm>
              <a:off x="5535458" y="8157938"/>
              <a:ext cx="254452" cy="618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3" h="21528" fill="norm" stroke="1" extrusionOk="0">
                  <a:moveTo>
                    <a:pt x="0" y="21528"/>
                  </a:moveTo>
                  <a:cubicBezTo>
                    <a:pt x="1069" y="19217"/>
                    <a:pt x="2139" y="16906"/>
                    <a:pt x="3636" y="14195"/>
                  </a:cubicBezTo>
                  <a:cubicBezTo>
                    <a:pt x="5133" y="11484"/>
                    <a:pt x="7057" y="8372"/>
                    <a:pt x="8768" y="6106"/>
                  </a:cubicBezTo>
                  <a:cubicBezTo>
                    <a:pt x="10479" y="3839"/>
                    <a:pt x="11976" y="2417"/>
                    <a:pt x="13259" y="1484"/>
                  </a:cubicBezTo>
                  <a:cubicBezTo>
                    <a:pt x="14543" y="550"/>
                    <a:pt x="15612" y="106"/>
                    <a:pt x="16574" y="17"/>
                  </a:cubicBezTo>
                  <a:cubicBezTo>
                    <a:pt x="17537" y="-72"/>
                    <a:pt x="18392" y="195"/>
                    <a:pt x="18927" y="861"/>
                  </a:cubicBezTo>
                  <a:cubicBezTo>
                    <a:pt x="19461" y="1528"/>
                    <a:pt x="19675" y="2595"/>
                    <a:pt x="19248" y="3528"/>
                  </a:cubicBezTo>
                  <a:cubicBezTo>
                    <a:pt x="18820" y="4461"/>
                    <a:pt x="17750" y="5261"/>
                    <a:pt x="16788" y="5795"/>
                  </a:cubicBezTo>
                  <a:cubicBezTo>
                    <a:pt x="15826" y="6328"/>
                    <a:pt x="14970" y="6595"/>
                    <a:pt x="15291" y="6817"/>
                  </a:cubicBezTo>
                  <a:cubicBezTo>
                    <a:pt x="15612" y="7039"/>
                    <a:pt x="17109" y="7217"/>
                    <a:pt x="18285" y="7528"/>
                  </a:cubicBezTo>
                  <a:cubicBezTo>
                    <a:pt x="19461" y="7839"/>
                    <a:pt x="20317" y="8284"/>
                    <a:pt x="20851" y="8728"/>
                  </a:cubicBezTo>
                  <a:cubicBezTo>
                    <a:pt x="21386" y="9172"/>
                    <a:pt x="21600" y="9617"/>
                    <a:pt x="20531" y="10150"/>
                  </a:cubicBezTo>
                  <a:cubicBezTo>
                    <a:pt x="19461" y="10684"/>
                    <a:pt x="17109" y="11306"/>
                    <a:pt x="15398" y="11617"/>
                  </a:cubicBezTo>
                  <a:cubicBezTo>
                    <a:pt x="13687" y="11928"/>
                    <a:pt x="12618" y="11928"/>
                    <a:pt x="11762" y="11750"/>
                  </a:cubicBezTo>
                  <a:cubicBezTo>
                    <a:pt x="10907" y="11572"/>
                    <a:pt x="10265" y="11217"/>
                    <a:pt x="9624" y="10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5" name="Line"/>
            <p:cNvSpPr/>
            <p:nvPr/>
          </p:nvSpPr>
          <p:spPr>
            <a:xfrm>
              <a:off x="5849798" y="8462532"/>
              <a:ext cx="76669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6" name="Line"/>
            <p:cNvSpPr/>
            <p:nvPr/>
          </p:nvSpPr>
          <p:spPr>
            <a:xfrm>
              <a:off x="6053570" y="8237243"/>
              <a:ext cx="386576" cy="3067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6" h="21249" fill="norm" stroke="1" extrusionOk="0">
                  <a:moveTo>
                    <a:pt x="180" y="3922"/>
                  </a:moveTo>
                  <a:cubicBezTo>
                    <a:pt x="38" y="3037"/>
                    <a:pt x="-104" y="2152"/>
                    <a:pt x="109" y="1355"/>
                  </a:cubicBezTo>
                  <a:cubicBezTo>
                    <a:pt x="322" y="558"/>
                    <a:pt x="891" y="-150"/>
                    <a:pt x="1246" y="27"/>
                  </a:cubicBezTo>
                  <a:cubicBezTo>
                    <a:pt x="1601" y="204"/>
                    <a:pt x="1743" y="1266"/>
                    <a:pt x="2028" y="4365"/>
                  </a:cubicBezTo>
                  <a:cubicBezTo>
                    <a:pt x="2312" y="7463"/>
                    <a:pt x="2738" y="12598"/>
                    <a:pt x="2951" y="15607"/>
                  </a:cubicBezTo>
                  <a:cubicBezTo>
                    <a:pt x="3164" y="18617"/>
                    <a:pt x="3164" y="19502"/>
                    <a:pt x="3520" y="19680"/>
                  </a:cubicBezTo>
                  <a:cubicBezTo>
                    <a:pt x="3875" y="19857"/>
                    <a:pt x="4585" y="19325"/>
                    <a:pt x="5225" y="18086"/>
                  </a:cubicBezTo>
                  <a:cubicBezTo>
                    <a:pt x="5864" y="16847"/>
                    <a:pt x="6433" y="14899"/>
                    <a:pt x="6859" y="13483"/>
                  </a:cubicBezTo>
                  <a:cubicBezTo>
                    <a:pt x="7285" y="12066"/>
                    <a:pt x="7570" y="11181"/>
                    <a:pt x="7712" y="11181"/>
                  </a:cubicBezTo>
                  <a:cubicBezTo>
                    <a:pt x="7854" y="11181"/>
                    <a:pt x="7854" y="12066"/>
                    <a:pt x="7996" y="13483"/>
                  </a:cubicBezTo>
                  <a:cubicBezTo>
                    <a:pt x="8138" y="14899"/>
                    <a:pt x="8422" y="16847"/>
                    <a:pt x="8778" y="18352"/>
                  </a:cubicBezTo>
                  <a:cubicBezTo>
                    <a:pt x="9133" y="19857"/>
                    <a:pt x="9559" y="20919"/>
                    <a:pt x="10128" y="21184"/>
                  </a:cubicBezTo>
                  <a:cubicBezTo>
                    <a:pt x="10696" y="21450"/>
                    <a:pt x="11407" y="20919"/>
                    <a:pt x="12330" y="19148"/>
                  </a:cubicBezTo>
                  <a:cubicBezTo>
                    <a:pt x="13254" y="17378"/>
                    <a:pt x="14391" y="14368"/>
                    <a:pt x="15243" y="11624"/>
                  </a:cubicBezTo>
                  <a:cubicBezTo>
                    <a:pt x="16096" y="8880"/>
                    <a:pt x="16664" y="6401"/>
                    <a:pt x="17659" y="4896"/>
                  </a:cubicBezTo>
                  <a:cubicBezTo>
                    <a:pt x="18654" y="3391"/>
                    <a:pt x="20075" y="2860"/>
                    <a:pt x="21496" y="23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57" name="Line"/>
            <p:cNvSpPr/>
            <p:nvPr/>
          </p:nvSpPr>
          <p:spPr>
            <a:xfrm>
              <a:off x="3858174" y="69438"/>
              <a:ext cx="4799608" cy="1679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545" fill="norm" stroke="1" extrusionOk="0">
                  <a:moveTo>
                    <a:pt x="2162" y="366"/>
                  </a:moveTo>
                  <a:cubicBezTo>
                    <a:pt x="1956" y="202"/>
                    <a:pt x="1749" y="39"/>
                    <a:pt x="1519" y="6"/>
                  </a:cubicBezTo>
                  <a:cubicBezTo>
                    <a:pt x="1290" y="-27"/>
                    <a:pt x="1037" y="71"/>
                    <a:pt x="825" y="432"/>
                  </a:cubicBezTo>
                  <a:cubicBezTo>
                    <a:pt x="612" y="792"/>
                    <a:pt x="440" y="1415"/>
                    <a:pt x="308" y="2169"/>
                  </a:cubicBezTo>
                  <a:cubicBezTo>
                    <a:pt x="176" y="2923"/>
                    <a:pt x="84" y="3808"/>
                    <a:pt x="38" y="4791"/>
                  </a:cubicBezTo>
                  <a:cubicBezTo>
                    <a:pt x="-8" y="5775"/>
                    <a:pt x="-8" y="6856"/>
                    <a:pt x="15" y="7889"/>
                  </a:cubicBezTo>
                  <a:cubicBezTo>
                    <a:pt x="38" y="8921"/>
                    <a:pt x="84" y="9904"/>
                    <a:pt x="107" y="11002"/>
                  </a:cubicBezTo>
                  <a:cubicBezTo>
                    <a:pt x="130" y="12100"/>
                    <a:pt x="130" y="13313"/>
                    <a:pt x="153" y="14313"/>
                  </a:cubicBezTo>
                  <a:cubicBezTo>
                    <a:pt x="176" y="15313"/>
                    <a:pt x="222" y="16099"/>
                    <a:pt x="319" y="16935"/>
                  </a:cubicBezTo>
                  <a:cubicBezTo>
                    <a:pt x="417" y="17771"/>
                    <a:pt x="566" y="18656"/>
                    <a:pt x="710" y="19361"/>
                  </a:cubicBezTo>
                  <a:cubicBezTo>
                    <a:pt x="853" y="20065"/>
                    <a:pt x="991" y="20590"/>
                    <a:pt x="1209" y="20934"/>
                  </a:cubicBezTo>
                  <a:cubicBezTo>
                    <a:pt x="1427" y="21278"/>
                    <a:pt x="1726" y="21442"/>
                    <a:pt x="2122" y="21507"/>
                  </a:cubicBezTo>
                  <a:cubicBezTo>
                    <a:pt x="2518" y="21573"/>
                    <a:pt x="3012" y="21540"/>
                    <a:pt x="3454" y="21507"/>
                  </a:cubicBezTo>
                  <a:cubicBezTo>
                    <a:pt x="3896" y="21475"/>
                    <a:pt x="4287" y="21442"/>
                    <a:pt x="4666" y="21376"/>
                  </a:cubicBezTo>
                  <a:cubicBezTo>
                    <a:pt x="5045" y="21311"/>
                    <a:pt x="5412" y="21212"/>
                    <a:pt x="5785" y="21081"/>
                  </a:cubicBezTo>
                  <a:cubicBezTo>
                    <a:pt x="6159" y="20950"/>
                    <a:pt x="6537" y="20786"/>
                    <a:pt x="6916" y="20639"/>
                  </a:cubicBezTo>
                  <a:cubicBezTo>
                    <a:pt x="7295" y="20491"/>
                    <a:pt x="7674" y="20360"/>
                    <a:pt x="8065" y="20246"/>
                  </a:cubicBezTo>
                  <a:cubicBezTo>
                    <a:pt x="8455" y="20131"/>
                    <a:pt x="8857" y="20032"/>
                    <a:pt x="9248" y="19918"/>
                  </a:cubicBezTo>
                  <a:cubicBezTo>
                    <a:pt x="9638" y="19803"/>
                    <a:pt x="10017" y="19672"/>
                    <a:pt x="10384" y="19574"/>
                  </a:cubicBezTo>
                  <a:cubicBezTo>
                    <a:pt x="10752" y="19475"/>
                    <a:pt x="11108" y="19410"/>
                    <a:pt x="11481" y="19361"/>
                  </a:cubicBezTo>
                  <a:cubicBezTo>
                    <a:pt x="11854" y="19311"/>
                    <a:pt x="12245" y="19279"/>
                    <a:pt x="12670" y="19279"/>
                  </a:cubicBezTo>
                  <a:cubicBezTo>
                    <a:pt x="13094" y="19279"/>
                    <a:pt x="13554" y="19311"/>
                    <a:pt x="14002" y="19328"/>
                  </a:cubicBezTo>
                  <a:cubicBezTo>
                    <a:pt x="14449" y="19344"/>
                    <a:pt x="14886" y="19344"/>
                    <a:pt x="15322" y="19328"/>
                  </a:cubicBezTo>
                  <a:cubicBezTo>
                    <a:pt x="15759" y="19311"/>
                    <a:pt x="16195" y="19279"/>
                    <a:pt x="16631" y="19197"/>
                  </a:cubicBezTo>
                  <a:cubicBezTo>
                    <a:pt x="17068" y="19115"/>
                    <a:pt x="17504" y="18984"/>
                    <a:pt x="17929" y="18771"/>
                  </a:cubicBezTo>
                  <a:cubicBezTo>
                    <a:pt x="18354" y="18558"/>
                    <a:pt x="18767" y="18263"/>
                    <a:pt x="19152" y="17853"/>
                  </a:cubicBezTo>
                  <a:cubicBezTo>
                    <a:pt x="19536" y="17443"/>
                    <a:pt x="19892" y="16919"/>
                    <a:pt x="20203" y="16247"/>
                  </a:cubicBezTo>
                  <a:cubicBezTo>
                    <a:pt x="20513" y="15575"/>
                    <a:pt x="20777" y="14755"/>
                    <a:pt x="20989" y="13870"/>
                  </a:cubicBezTo>
                  <a:cubicBezTo>
                    <a:pt x="21202" y="12985"/>
                    <a:pt x="21362" y="12035"/>
                    <a:pt x="21460" y="11084"/>
                  </a:cubicBezTo>
                  <a:cubicBezTo>
                    <a:pt x="21558" y="10134"/>
                    <a:pt x="21592" y="9183"/>
                    <a:pt x="21546" y="8331"/>
                  </a:cubicBezTo>
                  <a:cubicBezTo>
                    <a:pt x="21500" y="7479"/>
                    <a:pt x="21374" y="6725"/>
                    <a:pt x="21161" y="6070"/>
                  </a:cubicBezTo>
                  <a:cubicBezTo>
                    <a:pt x="20949" y="5414"/>
                    <a:pt x="20650" y="4857"/>
                    <a:pt x="20294" y="4398"/>
                  </a:cubicBezTo>
                  <a:cubicBezTo>
                    <a:pt x="19938" y="3939"/>
                    <a:pt x="19525" y="3578"/>
                    <a:pt x="19083" y="3283"/>
                  </a:cubicBezTo>
                  <a:cubicBezTo>
                    <a:pt x="18641" y="2988"/>
                    <a:pt x="18170" y="2759"/>
                    <a:pt x="17768" y="2595"/>
                  </a:cubicBezTo>
                  <a:cubicBezTo>
                    <a:pt x="17366" y="2431"/>
                    <a:pt x="17033" y="2333"/>
                    <a:pt x="16666" y="2202"/>
                  </a:cubicBezTo>
                  <a:cubicBezTo>
                    <a:pt x="16298" y="2071"/>
                    <a:pt x="15896" y="1907"/>
                    <a:pt x="15489" y="1792"/>
                  </a:cubicBezTo>
                  <a:cubicBezTo>
                    <a:pt x="15081" y="1677"/>
                    <a:pt x="14668" y="1612"/>
                    <a:pt x="14231" y="1563"/>
                  </a:cubicBezTo>
                  <a:cubicBezTo>
                    <a:pt x="13795" y="1514"/>
                    <a:pt x="13336" y="1481"/>
                    <a:pt x="12876" y="1464"/>
                  </a:cubicBezTo>
                  <a:cubicBezTo>
                    <a:pt x="12417" y="1448"/>
                    <a:pt x="11958" y="1448"/>
                    <a:pt x="11498" y="1448"/>
                  </a:cubicBezTo>
                  <a:cubicBezTo>
                    <a:pt x="11039" y="1448"/>
                    <a:pt x="10580" y="1448"/>
                    <a:pt x="10120" y="1464"/>
                  </a:cubicBezTo>
                  <a:cubicBezTo>
                    <a:pt x="9661" y="1481"/>
                    <a:pt x="9202" y="1514"/>
                    <a:pt x="8725" y="1530"/>
                  </a:cubicBezTo>
                  <a:cubicBezTo>
                    <a:pt x="8248" y="1546"/>
                    <a:pt x="7755" y="1546"/>
                    <a:pt x="7290" y="1546"/>
                  </a:cubicBezTo>
                  <a:cubicBezTo>
                    <a:pt x="6825" y="1546"/>
                    <a:pt x="6388" y="1546"/>
                    <a:pt x="5969" y="1563"/>
                  </a:cubicBezTo>
                  <a:cubicBezTo>
                    <a:pt x="5550" y="1579"/>
                    <a:pt x="5148" y="1612"/>
                    <a:pt x="4729" y="1661"/>
                  </a:cubicBezTo>
                  <a:cubicBezTo>
                    <a:pt x="4310" y="1710"/>
                    <a:pt x="3873" y="1776"/>
                    <a:pt x="3471" y="1792"/>
                  </a:cubicBezTo>
                  <a:cubicBezTo>
                    <a:pt x="3070" y="1809"/>
                    <a:pt x="2702" y="1776"/>
                    <a:pt x="2392" y="1727"/>
                  </a:cubicBezTo>
                  <a:cubicBezTo>
                    <a:pt x="2082" y="1677"/>
                    <a:pt x="1829" y="1612"/>
                    <a:pt x="1577" y="154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2" name="Drawing"/>
          <p:cNvGrpSpPr/>
          <p:nvPr/>
        </p:nvGrpSpPr>
        <p:grpSpPr>
          <a:xfrm>
            <a:off x="761572" y="430892"/>
            <a:ext cx="9895335" cy="7337086"/>
            <a:chOff x="0" y="0"/>
            <a:chExt cx="9895334" cy="7337085"/>
          </a:xfrm>
        </p:grpSpPr>
        <p:sp>
          <p:nvSpPr>
            <p:cNvPr id="1160" name="Line"/>
            <p:cNvSpPr/>
            <p:nvPr/>
          </p:nvSpPr>
          <p:spPr>
            <a:xfrm>
              <a:off x="0" y="82467"/>
              <a:ext cx="319452" cy="5012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4" fill="norm" stroke="1" extrusionOk="0">
                  <a:moveTo>
                    <a:pt x="3974" y="5277"/>
                  </a:moveTo>
                  <a:cubicBezTo>
                    <a:pt x="3974" y="8456"/>
                    <a:pt x="3974" y="11636"/>
                    <a:pt x="3974" y="14158"/>
                  </a:cubicBezTo>
                  <a:cubicBezTo>
                    <a:pt x="3974" y="16680"/>
                    <a:pt x="3974" y="18544"/>
                    <a:pt x="3974" y="19750"/>
                  </a:cubicBezTo>
                  <a:cubicBezTo>
                    <a:pt x="3974" y="20956"/>
                    <a:pt x="3974" y="21504"/>
                    <a:pt x="3802" y="21504"/>
                  </a:cubicBezTo>
                  <a:cubicBezTo>
                    <a:pt x="3629" y="21504"/>
                    <a:pt x="3283" y="20956"/>
                    <a:pt x="2678" y="19311"/>
                  </a:cubicBezTo>
                  <a:cubicBezTo>
                    <a:pt x="2074" y="17666"/>
                    <a:pt x="1210" y="14925"/>
                    <a:pt x="691" y="12239"/>
                  </a:cubicBezTo>
                  <a:cubicBezTo>
                    <a:pt x="173" y="9553"/>
                    <a:pt x="0" y="6921"/>
                    <a:pt x="0" y="5331"/>
                  </a:cubicBezTo>
                  <a:cubicBezTo>
                    <a:pt x="0" y="3742"/>
                    <a:pt x="173" y="3193"/>
                    <a:pt x="691" y="2810"/>
                  </a:cubicBezTo>
                  <a:cubicBezTo>
                    <a:pt x="1210" y="2426"/>
                    <a:pt x="2074" y="2207"/>
                    <a:pt x="3110" y="2535"/>
                  </a:cubicBezTo>
                  <a:cubicBezTo>
                    <a:pt x="4147" y="2864"/>
                    <a:pt x="5357" y="3742"/>
                    <a:pt x="7258" y="5880"/>
                  </a:cubicBezTo>
                  <a:cubicBezTo>
                    <a:pt x="9158" y="8018"/>
                    <a:pt x="11750" y="11417"/>
                    <a:pt x="13565" y="13939"/>
                  </a:cubicBezTo>
                  <a:cubicBezTo>
                    <a:pt x="15379" y="16460"/>
                    <a:pt x="16416" y="18105"/>
                    <a:pt x="17194" y="19147"/>
                  </a:cubicBezTo>
                  <a:cubicBezTo>
                    <a:pt x="17971" y="20188"/>
                    <a:pt x="18490" y="20627"/>
                    <a:pt x="18922" y="20572"/>
                  </a:cubicBezTo>
                  <a:cubicBezTo>
                    <a:pt x="19354" y="20517"/>
                    <a:pt x="19699" y="19969"/>
                    <a:pt x="20045" y="17612"/>
                  </a:cubicBezTo>
                  <a:cubicBezTo>
                    <a:pt x="20390" y="15254"/>
                    <a:pt x="20736" y="11088"/>
                    <a:pt x="20909" y="8018"/>
                  </a:cubicBezTo>
                  <a:cubicBezTo>
                    <a:pt x="21082" y="4948"/>
                    <a:pt x="21082" y="2974"/>
                    <a:pt x="21082" y="1713"/>
                  </a:cubicBezTo>
                  <a:cubicBezTo>
                    <a:pt x="21082" y="452"/>
                    <a:pt x="21082" y="-96"/>
                    <a:pt x="21168" y="14"/>
                  </a:cubicBezTo>
                  <a:cubicBezTo>
                    <a:pt x="21254" y="123"/>
                    <a:pt x="21427" y="891"/>
                    <a:pt x="21600" y="16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1" name="Line"/>
            <p:cNvSpPr/>
            <p:nvPr/>
          </p:nvSpPr>
          <p:spPr>
            <a:xfrm>
              <a:off x="401067" y="297457"/>
              <a:ext cx="78449" cy="186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92" h="21254" fill="norm" stroke="1" extrusionOk="0">
                  <a:moveTo>
                    <a:pt x="18369" y="2627"/>
                  </a:moveTo>
                  <a:cubicBezTo>
                    <a:pt x="15096" y="2627"/>
                    <a:pt x="11823" y="2627"/>
                    <a:pt x="8551" y="3941"/>
                  </a:cubicBezTo>
                  <a:cubicBezTo>
                    <a:pt x="5278" y="5254"/>
                    <a:pt x="2005" y="7881"/>
                    <a:pt x="696" y="10654"/>
                  </a:cubicBezTo>
                  <a:cubicBezTo>
                    <a:pt x="-613" y="13427"/>
                    <a:pt x="42" y="16346"/>
                    <a:pt x="1678" y="18389"/>
                  </a:cubicBezTo>
                  <a:cubicBezTo>
                    <a:pt x="3314" y="20432"/>
                    <a:pt x="5932" y="21600"/>
                    <a:pt x="9532" y="21162"/>
                  </a:cubicBezTo>
                  <a:cubicBezTo>
                    <a:pt x="13132" y="20724"/>
                    <a:pt x="17714" y="18681"/>
                    <a:pt x="19351" y="15470"/>
                  </a:cubicBezTo>
                  <a:cubicBezTo>
                    <a:pt x="20987" y="12259"/>
                    <a:pt x="19678" y="7881"/>
                    <a:pt x="17714" y="5108"/>
                  </a:cubicBezTo>
                  <a:cubicBezTo>
                    <a:pt x="15751" y="2335"/>
                    <a:pt x="13132" y="1168"/>
                    <a:pt x="1051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2" name="Line"/>
            <p:cNvSpPr/>
            <p:nvPr/>
          </p:nvSpPr>
          <p:spPr>
            <a:xfrm>
              <a:off x="518789" y="269293"/>
              <a:ext cx="184005" cy="2351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3" fill="norm" stroke="1" extrusionOk="0">
                  <a:moveTo>
                    <a:pt x="0" y="1167"/>
                  </a:moveTo>
                  <a:cubicBezTo>
                    <a:pt x="1200" y="6508"/>
                    <a:pt x="2400" y="11850"/>
                    <a:pt x="3300" y="12199"/>
                  </a:cubicBezTo>
                  <a:cubicBezTo>
                    <a:pt x="4200" y="12547"/>
                    <a:pt x="4800" y="7902"/>
                    <a:pt x="5550" y="4999"/>
                  </a:cubicBezTo>
                  <a:cubicBezTo>
                    <a:pt x="6300" y="2096"/>
                    <a:pt x="7200" y="934"/>
                    <a:pt x="8400" y="354"/>
                  </a:cubicBezTo>
                  <a:cubicBezTo>
                    <a:pt x="9600" y="-227"/>
                    <a:pt x="11100" y="-227"/>
                    <a:pt x="12900" y="1399"/>
                  </a:cubicBezTo>
                  <a:cubicBezTo>
                    <a:pt x="14700" y="3025"/>
                    <a:pt x="16800" y="6276"/>
                    <a:pt x="18300" y="9876"/>
                  </a:cubicBezTo>
                  <a:cubicBezTo>
                    <a:pt x="19800" y="13476"/>
                    <a:pt x="20700" y="17425"/>
                    <a:pt x="21600" y="213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3" name="Line"/>
            <p:cNvSpPr/>
            <p:nvPr/>
          </p:nvSpPr>
          <p:spPr>
            <a:xfrm>
              <a:off x="741127" y="312791"/>
              <a:ext cx="19933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15" y="15055"/>
                    <a:pt x="11631" y="8509"/>
                    <a:pt x="15231" y="4909"/>
                  </a:cubicBezTo>
                  <a:cubicBezTo>
                    <a:pt x="18831" y="1309"/>
                    <a:pt x="20215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4" name="Line"/>
            <p:cNvSpPr/>
            <p:nvPr/>
          </p:nvSpPr>
          <p:spPr>
            <a:xfrm>
              <a:off x="1055468" y="36785"/>
              <a:ext cx="46002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400" y="4515"/>
                    <a:pt x="4800" y="9031"/>
                    <a:pt x="6600" y="12325"/>
                  </a:cubicBezTo>
                  <a:cubicBezTo>
                    <a:pt x="8400" y="15620"/>
                    <a:pt x="9600" y="17695"/>
                    <a:pt x="12000" y="19037"/>
                  </a:cubicBezTo>
                  <a:cubicBezTo>
                    <a:pt x="14400" y="20380"/>
                    <a:pt x="18000" y="2099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5" name="Line"/>
            <p:cNvSpPr/>
            <p:nvPr/>
          </p:nvSpPr>
          <p:spPr>
            <a:xfrm>
              <a:off x="1155137" y="343458"/>
              <a:ext cx="30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6" name="Line"/>
            <p:cNvSpPr/>
            <p:nvPr/>
          </p:nvSpPr>
          <p:spPr>
            <a:xfrm>
              <a:off x="1178137" y="167121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7" name="Line"/>
            <p:cNvSpPr/>
            <p:nvPr/>
          </p:nvSpPr>
          <p:spPr>
            <a:xfrm>
              <a:off x="1262472" y="213122"/>
              <a:ext cx="153338" cy="19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9" fill="norm" stroke="1" extrusionOk="0">
                  <a:moveTo>
                    <a:pt x="0" y="0"/>
                  </a:moveTo>
                  <a:cubicBezTo>
                    <a:pt x="360" y="6289"/>
                    <a:pt x="720" y="12577"/>
                    <a:pt x="900" y="16405"/>
                  </a:cubicBezTo>
                  <a:cubicBezTo>
                    <a:pt x="1080" y="20233"/>
                    <a:pt x="1080" y="21600"/>
                    <a:pt x="900" y="21053"/>
                  </a:cubicBezTo>
                  <a:cubicBezTo>
                    <a:pt x="720" y="20506"/>
                    <a:pt x="360" y="18046"/>
                    <a:pt x="900" y="15175"/>
                  </a:cubicBezTo>
                  <a:cubicBezTo>
                    <a:pt x="1440" y="12304"/>
                    <a:pt x="2880" y="9023"/>
                    <a:pt x="5040" y="6562"/>
                  </a:cubicBezTo>
                  <a:cubicBezTo>
                    <a:pt x="7200" y="4101"/>
                    <a:pt x="10080" y="2461"/>
                    <a:pt x="12240" y="2051"/>
                  </a:cubicBezTo>
                  <a:cubicBezTo>
                    <a:pt x="14400" y="1641"/>
                    <a:pt x="15840" y="2461"/>
                    <a:pt x="17280" y="5742"/>
                  </a:cubicBezTo>
                  <a:cubicBezTo>
                    <a:pt x="18720" y="9023"/>
                    <a:pt x="20160" y="14765"/>
                    <a:pt x="21600" y="205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8" name="Line"/>
            <p:cNvSpPr/>
            <p:nvPr/>
          </p:nvSpPr>
          <p:spPr>
            <a:xfrm>
              <a:off x="1423476" y="229595"/>
              <a:ext cx="421677" cy="1340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0" y="14222"/>
                  </a:moveTo>
                  <a:cubicBezTo>
                    <a:pt x="393" y="12622"/>
                    <a:pt x="785" y="11022"/>
                    <a:pt x="1309" y="10222"/>
                  </a:cubicBezTo>
                  <a:cubicBezTo>
                    <a:pt x="1833" y="9422"/>
                    <a:pt x="2487" y="9422"/>
                    <a:pt x="3469" y="9222"/>
                  </a:cubicBezTo>
                  <a:cubicBezTo>
                    <a:pt x="4451" y="9022"/>
                    <a:pt x="5760" y="8622"/>
                    <a:pt x="6676" y="7622"/>
                  </a:cubicBezTo>
                  <a:cubicBezTo>
                    <a:pt x="7593" y="6622"/>
                    <a:pt x="8116" y="5022"/>
                    <a:pt x="8182" y="3422"/>
                  </a:cubicBezTo>
                  <a:cubicBezTo>
                    <a:pt x="8247" y="1822"/>
                    <a:pt x="7855" y="222"/>
                    <a:pt x="7331" y="22"/>
                  </a:cubicBezTo>
                  <a:cubicBezTo>
                    <a:pt x="6807" y="-178"/>
                    <a:pt x="6153" y="1022"/>
                    <a:pt x="5695" y="2822"/>
                  </a:cubicBezTo>
                  <a:cubicBezTo>
                    <a:pt x="5236" y="4622"/>
                    <a:pt x="4975" y="7022"/>
                    <a:pt x="4844" y="9222"/>
                  </a:cubicBezTo>
                  <a:cubicBezTo>
                    <a:pt x="4713" y="11422"/>
                    <a:pt x="4713" y="13422"/>
                    <a:pt x="5302" y="15622"/>
                  </a:cubicBezTo>
                  <a:cubicBezTo>
                    <a:pt x="5891" y="17822"/>
                    <a:pt x="7069" y="20222"/>
                    <a:pt x="8575" y="20822"/>
                  </a:cubicBezTo>
                  <a:cubicBezTo>
                    <a:pt x="10080" y="21422"/>
                    <a:pt x="11913" y="20222"/>
                    <a:pt x="13353" y="18222"/>
                  </a:cubicBezTo>
                  <a:cubicBezTo>
                    <a:pt x="14793" y="16222"/>
                    <a:pt x="15840" y="13422"/>
                    <a:pt x="16364" y="10622"/>
                  </a:cubicBezTo>
                  <a:cubicBezTo>
                    <a:pt x="16887" y="7822"/>
                    <a:pt x="16887" y="5022"/>
                    <a:pt x="16495" y="3622"/>
                  </a:cubicBezTo>
                  <a:cubicBezTo>
                    <a:pt x="16102" y="2222"/>
                    <a:pt x="15316" y="2222"/>
                    <a:pt x="14596" y="3222"/>
                  </a:cubicBezTo>
                  <a:cubicBezTo>
                    <a:pt x="13876" y="4222"/>
                    <a:pt x="13222" y="6222"/>
                    <a:pt x="12829" y="8222"/>
                  </a:cubicBezTo>
                  <a:cubicBezTo>
                    <a:pt x="12436" y="10222"/>
                    <a:pt x="12305" y="12222"/>
                    <a:pt x="12305" y="14222"/>
                  </a:cubicBezTo>
                  <a:cubicBezTo>
                    <a:pt x="12305" y="16222"/>
                    <a:pt x="12436" y="18222"/>
                    <a:pt x="12829" y="19422"/>
                  </a:cubicBezTo>
                  <a:cubicBezTo>
                    <a:pt x="13222" y="20622"/>
                    <a:pt x="13876" y="21022"/>
                    <a:pt x="14400" y="20422"/>
                  </a:cubicBezTo>
                  <a:cubicBezTo>
                    <a:pt x="14924" y="19822"/>
                    <a:pt x="15316" y="18222"/>
                    <a:pt x="15840" y="17022"/>
                  </a:cubicBezTo>
                  <a:cubicBezTo>
                    <a:pt x="16364" y="15822"/>
                    <a:pt x="17018" y="15022"/>
                    <a:pt x="17607" y="15422"/>
                  </a:cubicBezTo>
                  <a:cubicBezTo>
                    <a:pt x="18196" y="15822"/>
                    <a:pt x="18720" y="17422"/>
                    <a:pt x="19375" y="18022"/>
                  </a:cubicBezTo>
                  <a:cubicBezTo>
                    <a:pt x="20029" y="18622"/>
                    <a:pt x="20815" y="18222"/>
                    <a:pt x="21600" y="178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69" name="Line"/>
            <p:cNvSpPr/>
            <p:nvPr/>
          </p:nvSpPr>
          <p:spPr>
            <a:xfrm>
              <a:off x="1837485" y="167121"/>
              <a:ext cx="222340" cy="245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3340"/>
                  </a:moveTo>
                  <a:cubicBezTo>
                    <a:pt x="2979" y="4899"/>
                    <a:pt x="5959" y="6458"/>
                    <a:pt x="8317" y="8907"/>
                  </a:cubicBezTo>
                  <a:cubicBezTo>
                    <a:pt x="10676" y="11357"/>
                    <a:pt x="12414" y="14697"/>
                    <a:pt x="13283" y="17146"/>
                  </a:cubicBezTo>
                  <a:cubicBezTo>
                    <a:pt x="14152" y="19596"/>
                    <a:pt x="14152" y="21155"/>
                    <a:pt x="13779" y="21377"/>
                  </a:cubicBezTo>
                  <a:cubicBezTo>
                    <a:pt x="13407" y="21600"/>
                    <a:pt x="12662" y="20487"/>
                    <a:pt x="12910" y="17480"/>
                  </a:cubicBezTo>
                  <a:cubicBezTo>
                    <a:pt x="13159" y="14474"/>
                    <a:pt x="14400" y="9575"/>
                    <a:pt x="16014" y="6346"/>
                  </a:cubicBezTo>
                  <a:cubicBezTo>
                    <a:pt x="17628" y="3118"/>
                    <a:pt x="19614" y="15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0" name="Line"/>
            <p:cNvSpPr/>
            <p:nvPr/>
          </p:nvSpPr>
          <p:spPr>
            <a:xfrm>
              <a:off x="2691998" y="-1"/>
              <a:ext cx="157511" cy="4661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528" fill="norm" stroke="1" extrusionOk="0">
                  <a:moveTo>
                    <a:pt x="569" y="7010"/>
                  </a:moveTo>
                  <a:cubicBezTo>
                    <a:pt x="220" y="10315"/>
                    <a:pt x="-128" y="13620"/>
                    <a:pt x="46" y="15154"/>
                  </a:cubicBezTo>
                  <a:cubicBezTo>
                    <a:pt x="220" y="16689"/>
                    <a:pt x="917" y="16453"/>
                    <a:pt x="1614" y="14623"/>
                  </a:cubicBezTo>
                  <a:cubicBezTo>
                    <a:pt x="2311" y="12794"/>
                    <a:pt x="3007" y="9371"/>
                    <a:pt x="3878" y="6892"/>
                  </a:cubicBezTo>
                  <a:cubicBezTo>
                    <a:pt x="4749" y="4413"/>
                    <a:pt x="5795" y="2879"/>
                    <a:pt x="7014" y="1876"/>
                  </a:cubicBezTo>
                  <a:cubicBezTo>
                    <a:pt x="8233" y="872"/>
                    <a:pt x="9627" y="400"/>
                    <a:pt x="11195" y="164"/>
                  </a:cubicBezTo>
                  <a:cubicBezTo>
                    <a:pt x="12762" y="-72"/>
                    <a:pt x="14504" y="-72"/>
                    <a:pt x="15724" y="282"/>
                  </a:cubicBezTo>
                  <a:cubicBezTo>
                    <a:pt x="16943" y="636"/>
                    <a:pt x="17640" y="1344"/>
                    <a:pt x="17291" y="3056"/>
                  </a:cubicBezTo>
                  <a:cubicBezTo>
                    <a:pt x="16943" y="4767"/>
                    <a:pt x="15549" y="7482"/>
                    <a:pt x="13459" y="9253"/>
                  </a:cubicBezTo>
                  <a:cubicBezTo>
                    <a:pt x="11369" y="11023"/>
                    <a:pt x="8582" y="11849"/>
                    <a:pt x="6317" y="12380"/>
                  </a:cubicBezTo>
                  <a:cubicBezTo>
                    <a:pt x="4053" y="12912"/>
                    <a:pt x="2311" y="13148"/>
                    <a:pt x="1788" y="13561"/>
                  </a:cubicBezTo>
                  <a:cubicBezTo>
                    <a:pt x="1266" y="13974"/>
                    <a:pt x="1962" y="14564"/>
                    <a:pt x="4575" y="15508"/>
                  </a:cubicBezTo>
                  <a:cubicBezTo>
                    <a:pt x="7188" y="16453"/>
                    <a:pt x="11717" y="17751"/>
                    <a:pt x="14853" y="18813"/>
                  </a:cubicBezTo>
                  <a:cubicBezTo>
                    <a:pt x="17988" y="19876"/>
                    <a:pt x="19730" y="20702"/>
                    <a:pt x="21472" y="215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1" name="Line"/>
            <p:cNvSpPr/>
            <p:nvPr/>
          </p:nvSpPr>
          <p:spPr>
            <a:xfrm>
              <a:off x="2880175" y="211676"/>
              <a:ext cx="199339" cy="2091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2" fill="norm" stroke="1" extrusionOk="0">
                  <a:moveTo>
                    <a:pt x="0" y="10945"/>
                  </a:moveTo>
                  <a:cubicBezTo>
                    <a:pt x="277" y="9660"/>
                    <a:pt x="554" y="8374"/>
                    <a:pt x="2215" y="7217"/>
                  </a:cubicBezTo>
                  <a:cubicBezTo>
                    <a:pt x="3877" y="6060"/>
                    <a:pt x="6923" y="5031"/>
                    <a:pt x="9415" y="4388"/>
                  </a:cubicBezTo>
                  <a:cubicBezTo>
                    <a:pt x="11908" y="3745"/>
                    <a:pt x="13846" y="3488"/>
                    <a:pt x="15231" y="2845"/>
                  </a:cubicBezTo>
                  <a:cubicBezTo>
                    <a:pt x="16615" y="2202"/>
                    <a:pt x="17446" y="1174"/>
                    <a:pt x="16892" y="531"/>
                  </a:cubicBezTo>
                  <a:cubicBezTo>
                    <a:pt x="16338" y="-112"/>
                    <a:pt x="14400" y="-369"/>
                    <a:pt x="11769" y="917"/>
                  </a:cubicBezTo>
                  <a:cubicBezTo>
                    <a:pt x="9138" y="2202"/>
                    <a:pt x="5815" y="5031"/>
                    <a:pt x="4431" y="8245"/>
                  </a:cubicBezTo>
                  <a:cubicBezTo>
                    <a:pt x="3046" y="11460"/>
                    <a:pt x="3600" y="15060"/>
                    <a:pt x="6092" y="17374"/>
                  </a:cubicBezTo>
                  <a:cubicBezTo>
                    <a:pt x="8585" y="19688"/>
                    <a:pt x="13015" y="20717"/>
                    <a:pt x="15923" y="20974"/>
                  </a:cubicBezTo>
                  <a:cubicBezTo>
                    <a:pt x="18831" y="21231"/>
                    <a:pt x="20215" y="20717"/>
                    <a:pt x="21600" y="20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2" name="Line"/>
            <p:cNvSpPr/>
            <p:nvPr/>
          </p:nvSpPr>
          <p:spPr>
            <a:xfrm>
              <a:off x="2688505" y="297457"/>
              <a:ext cx="7668" cy="222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3" name="Line"/>
            <p:cNvSpPr/>
            <p:nvPr/>
          </p:nvSpPr>
          <p:spPr>
            <a:xfrm>
              <a:off x="3101556" y="239876"/>
              <a:ext cx="177296" cy="5564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6" h="21379" fill="norm" stroke="1" extrusionOk="0">
                  <a:moveTo>
                    <a:pt x="21106" y="2801"/>
                  </a:moveTo>
                  <a:cubicBezTo>
                    <a:pt x="19281" y="1820"/>
                    <a:pt x="17455" y="838"/>
                    <a:pt x="15630" y="347"/>
                  </a:cubicBezTo>
                  <a:cubicBezTo>
                    <a:pt x="13805" y="-144"/>
                    <a:pt x="11979" y="-144"/>
                    <a:pt x="9241" y="543"/>
                  </a:cubicBezTo>
                  <a:cubicBezTo>
                    <a:pt x="6503" y="1231"/>
                    <a:pt x="2852" y="2605"/>
                    <a:pt x="1179" y="3783"/>
                  </a:cubicBezTo>
                  <a:cubicBezTo>
                    <a:pt x="-494" y="4961"/>
                    <a:pt x="-190" y="5943"/>
                    <a:pt x="875" y="6483"/>
                  </a:cubicBezTo>
                  <a:cubicBezTo>
                    <a:pt x="1940" y="7023"/>
                    <a:pt x="3765" y="7121"/>
                    <a:pt x="6807" y="6483"/>
                  </a:cubicBezTo>
                  <a:cubicBezTo>
                    <a:pt x="9850" y="5845"/>
                    <a:pt x="14109" y="4471"/>
                    <a:pt x="16391" y="3489"/>
                  </a:cubicBezTo>
                  <a:cubicBezTo>
                    <a:pt x="18672" y="2507"/>
                    <a:pt x="18976" y="1918"/>
                    <a:pt x="19129" y="1869"/>
                  </a:cubicBezTo>
                  <a:cubicBezTo>
                    <a:pt x="19281" y="1820"/>
                    <a:pt x="19281" y="2311"/>
                    <a:pt x="19129" y="4176"/>
                  </a:cubicBezTo>
                  <a:cubicBezTo>
                    <a:pt x="18976" y="6041"/>
                    <a:pt x="18672" y="9281"/>
                    <a:pt x="17760" y="12227"/>
                  </a:cubicBezTo>
                  <a:cubicBezTo>
                    <a:pt x="16847" y="15172"/>
                    <a:pt x="15326" y="17823"/>
                    <a:pt x="14109" y="19345"/>
                  </a:cubicBezTo>
                  <a:cubicBezTo>
                    <a:pt x="12892" y="20867"/>
                    <a:pt x="11979" y="21260"/>
                    <a:pt x="10762" y="21358"/>
                  </a:cubicBezTo>
                  <a:cubicBezTo>
                    <a:pt x="9545" y="21456"/>
                    <a:pt x="8024" y="21260"/>
                    <a:pt x="6960" y="19983"/>
                  </a:cubicBezTo>
                  <a:cubicBezTo>
                    <a:pt x="5895" y="18707"/>
                    <a:pt x="5286" y="16351"/>
                    <a:pt x="5438" y="14878"/>
                  </a:cubicBezTo>
                  <a:cubicBezTo>
                    <a:pt x="5591" y="13405"/>
                    <a:pt x="6503" y="12816"/>
                    <a:pt x="7416" y="122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4" name="Line"/>
            <p:cNvSpPr/>
            <p:nvPr/>
          </p:nvSpPr>
          <p:spPr>
            <a:xfrm>
              <a:off x="3301852" y="228456"/>
              <a:ext cx="153337" cy="2246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0" fill="norm" stroke="1" extrusionOk="0">
                  <a:moveTo>
                    <a:pt x="0" y="4369"/>
                  </a:moveTo>
                  <a:cubicBezTo>
                    <a:pt x="1440" y="3640"/>
                    <a:pt x="2880" y="2912"/>
                    <a:pt x="4500" y="3034"/>
                  </a:cubicBezTo>
                  <a:cubicBezTo>
                    <a:pt x="6120" y="3155"/>
                    <a:pt x="7920" y="4126"/>
                    <a:pt x="9360" y="6553"/>
                  </a:cubicBezTo>
                  <a:cubicBezTo>
                    <a:pt x="10800" y="8980"/>
                    <a:pt x="11880" y="12863"/>
                    <a:pt x="12060" y="15533"/>
                  </a:cubicBezTo>
                  <a:cubicBezTo>
                    <a:pt x="12240" y="18202"/>
                    <a:pt x="11520" y="19658"/>
                    <a:pt x="10260" y="20508"/>
                  </a:cubicBezTo>
                  <a:cubicBezTo>
                    <a:pt x="9000" y="21357"/>
                    <a:pt x="7200" y="21600"/>
                    <a:pt x="6120" y="20993"/>
                  </a:cubicBezTo>
                  <a:cubicBezTo>
                    <a:pt x="5040" y="20387"/>
                    <a:pt x="4680" y="18930"/>
                    <a:pt x="5940" y="15897"/>
                  </a:cubicBezTo>
                  <a:cubicBezTo>
                    <a:pt x="7200" y="12863"/>
                    <a:pt x="10080" y="8252"/>
                    <a:pt x="12960" y="5339"/>
                  </a:cubicBezTo>
                  <a:cubicBezTo>
                    <a:pt x="15840" y="2427"/>
                    <a:pt x="18720" y="121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5" name="Line"/>
            <p:cNvSpPr/>
            <p:nvPr/>
          </p:nvSpPr>
          <p:spPr>
            <a:xfrm>
              <a:off x="3461379" y="192182"/>
              <a:ext cx="420917" cy="2689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1" h="21244" fill="norm" stroke="1" extrusionOk="0">
                  <a:moveTo>
                    <a:pt x="465" y="6499"/>
                  </a:moveTo>
                  <a:cubicBezTo>
                    <a:pt x="205" y="7508"/>
                    <a:pt x="-55" y="8517"/>
                    <a:pt x="10" y="9426"/>
                  </a:cubicBezTo>
                  <a:cubicBezTo>
                    <a:pt x="75" y="10334"/>
                    <a:pt x="465" y="11142"/>
                    <a:pt x="986" y="11344"/>
                  </a:cubicBezTo>
                  <a:cubicBezTo>
                    <a:pt x="1506" y="11545"/>
                    <a:pt x="2157" y="11142"/>
                    <a:pt x="2808" y="10334"/>
                  </a:cubicBezTo>
                  <a:cubicBezTo>
                    <a:pt x="3458" y="9527"/>
                    <a:pt x="4109" y="8316"/>
                    <a:pt x="4564" y="7205"/>
                  </a:cubicBezTo>
                  <a:cubicBezTo>
                    <a:pt x="5020" y="6095"/>
                    <a:pt x="5280" y="5086"/>
                    <a:pt x="5150" y="4278"/>
                  </a:cubicBezTo>
                  <a:cubicBezTo>
                    <a:pt x="5020" y="3471"/>
                    <a:pt x="4499" y="2865"/>
                    <a:pt x="3979" y="2865"/>
                  </a:cubicBezTo>
                  <a:cubicBezTo>
                    <a:pt x="3458" y="2865"/>
                    <a:pt x="2938" y="3471"/>
                    <a:pt x="2352" y="5792"/>
                  </a:cubicBezTo>
                  <a:cubicBezTo>
                    <a:pt x="1767" y="8114"/>
                    <a:pt x="1116" y="12151"/>
                    <a:pt x="1311" y="14876"/>
                  </a:cubicBezTo>
                  <a:cubicBezTo>
                    <a:pt x="1506" y="17601"/>
                    <a:pt x="2547" y="19015"/>
                    <a:pt x="3979" y="19116"/>
                  </a:cubicBezTo>
                  <a:cubicBezTo>
                    <a:pt x="5410" y="19216"/>
                    <a:pt x="7232" y="18005"/>
                    <a:pt x="8663" y="15179"/>
                  </a:cubicBezTo>
                  <a:cubicBezTo>
                    <a:pt x="10094" y="12353"/>
                    <a:pt x="11135" y="7912"/>
                    <a:pt x="11591" y="5187"/>
                  </a:cubicBezTo>
                  <a:cubicBezTo>
                    <a:pt x="12046" y="2461"/>
                    <a:pt x="11916" y="1452"/>
                    <a:pt x="11916" y="1856"/>
                  </a:cubicBezTo>
                  <a:cubicBezTo>
                    <a:pt x="11916" y="2259"/>
                    <a:pt x="12046" y="4076"/>
                    <a:pt x="12567" y="6499"/>
                  </a:cubicBezTo>
                  <a:cubicBezTo>
                    <a:pt x="13087" y="8921"/>
                    <a:pt x="13998" y="11949"/>
                    <a:pt x="14453" y="13968"/>
                  </a:cubicBezTo>
                  <a:cubicBezTo>
                    <a:pt x="14909" y="15987"/>
                    <a:pt x="14909" y="16996"/>
                    <a:pt x="14714" y="18005"/>
                  </a:cubicBezTo>
                  <a:cubicBezTo>
                    <a:pt x="14518" y="19015"/>
                    <a:pt x="14128" y="20024"/>
                    <a:pt x="13543" y="20630"/>
                  </a:cubicBezTo>
                  <a:cubicBezTo>
                    <a:pt x="12957" y="21235"/>
                    <a:pt x="12176" y="21437"/>
                    <a:pt x="11721" y="21033"/>
                  </a:cubicBezTo>
                  <a:cubicBezTo>
                    <a:pt x="11265" y="20630"/>
                    <a:pt x="11135" y="19620"/>
                    <a:pt x="11591" y="17501"/>
                  </a:cubicBezTo>
                  <a:cubicBezTo>
                    <a:pt x="12046" y="15381"/>
                    <a:pt x="13087" y="12151"/>
                    <a:pt x="14584" y="9426"/>
                  </a:cubicBezTo>
                  <a:cubicBezTo>
                    <a:pt x="16080" y="6701"/>
                    <a:pt x="18032" y="4480"/>
                    <a:pt x="19203" y="2865"/>
                  </a:cubicBezTo>
                  <a:cubicBezTo>
                    <a:pt x="20374" y="1250"/>
                    <a:pt x="20764" y="241"/>
                    <a:pt x="20439" y="39"/>
                  </a:cubicBezTo>
                  <a:cubicBezTo>
                    <a:pt x="20114" y="-163"/>
                    <a:pt x="19073" y="443"/>
                    <a:pt x="18422" y="1250"/>
                  </a:cubicBezTo>
                  <a:cubicBezTo>
                    <a:pt x="17772" y="2058"/>
                    <a:pt x="17511" y="3067"/>
                    <a:pt x="17641" y="4480"/>
                  </a:cubicBezTo>
                  <a:cubicBezTo>
                    <a:pt x="17772" y="5893"/>
                    <a:pt x="18292" y="7710"/>
                    <a:pt x="19008" y="9426"/>
                  </a:cubicBezTo>
                  <a:cubicBezTo>
                    <a:pt x="19723" y="11142"/>
                    <a:pt x="20634" y="12757"/>
                    <a:pt x="21090" y="14170"/>
                  </a:cubicBezTo>
                  <a:cubicBezTo>
                    <a:pt x="21545" y="15583"/>
                    <a:pt x="21545" y="16794"/>
                    <a:pt x="21090" y="17501"/>
                  </a:cubicBezTo>
                  <a:cubicBezTo>
                    <a:pt x="20634" y="18207"/>
                    <a:pt x="19723" y="18409"/>
                    <a:pt x="19203" y="17904"/>
                  </a:cubicBezTo>
                  <a:cubicBezTo>
                    <a:pt x="18682" y="17400"/>
                    <a:pt x="18552" y="16188"/>
                    <a:pt x="18487" y="15381"/>
                  </a:cubicBezTo>
                  <a:cubicBezTo>
                    <a:pt x="18422" y="14573"/>
                    <a:pt x="18422" y="14170"/>
                    <a:pt x="18422" y="137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6" name="Line"/>
            <p:cNvSpPr/>
            <p:nvPr/>
          </p:nvSpPr>
          <p:spPr>
            <a:xfrm>
              <a:off x="3922866" y="282124"/>
              <a:ext cx="1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7" name="Line"/>
            <p:cNvSpPr/>
            <p:nvPr/>
          </p:nvSpPr>
          <p:spPr>
            <a:xfrm>
              <a:off x="3976534" y="158088"/>
              <a:ext cx="53668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2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9"/>
                    <a:pt x="14400" y="10858"/>
                    <a:pt x="21600" y="208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8" name="Line"/>
            <p:cNvSpPr/>
            <p:nvPr/>
          </p:nvSpPr>
          <p:spPr>
            <a:xfrm>
              <a:off x="3996161" y="206672"/>
              <a:ext cx="356049" cy="2211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82" fill="norm" stroke="1" extrusionOk="0">
                  <a:moveTo>
                    <a:pt x="5758" y="1372"/>
                  </a:moveTo>
                  <a:cubicBezTo>
                    <a:pt x="4215" y="3358"/>
                    <a:pt x="2672" y="5344"/>
                    <a:pt x="1669" y="7579"/>
                  </a:cubicBezTo>
                  <a:cubicBezTo>
                    <a:pt x="666" y="9813"/>
                    <a:pt x="204" y="12296"/>
                    <a:pt x="49" y="14158"/>
                  </a:cubicBezTo>
                  <a:cubicBezTo>
                    <a:pt x="-105" y="16020"/>
                    <a:pt x="49" y="17261"/>
                    <a:pt x="1284" y="17758"/>
                  </a:cubicBezTo>
                  <a:cubicBezTo>
                    <a:pt x="2518" y="18254"/>
                    <a:pt x="4832" y="18006"/>
                    <a:pt x="6375" y="16765"/>
                  </a:cubicBezTo>
                  <a:cubicBezTo>
                    <a:pt x="7918" y="15523"/>
                    <a:pt x="8689" y="13289"/>
                    <a:pt x="8766" y="11054"/>
                  </a:cubicBezTo>
                  <a:cubicBezTo>
                    <a:pt x="8844" y="8820"/>
                    <a:pt x="8226" y="6585"/>
                    <a:pt x="7609" y="5096"/>
                  </a:cubicBezTo>
                  <a:cubicBezTo>
                    <a:pt x="6992" y="3606"/>
                    <a:pt x="6375" y="2861"/>
                    <a:pt x="6452" y="2365"/>
                  </a:cubicBezTo>
                  <a:cubicBezTo>
                    <a:pt x="6529" y="1868"/>
                    <a:pt x="7301" y="1620"/>
                    <a:pt x="8072" y="1496"/>
                  </a:cubicBezTo>
                  <a:cubicBezTo>
                    <a:pt x="8844" y="1372"/>
                    <a:pt x="9615" y="1372"/>
                    <a:pt x="10464" y="3234"/>
                  </a:cubicBezTo>
                  <a:cubicBezTo>
                    <a:pt x="11312" y="5096"/>
                    <a:pt x="12238" y="8820"/>
                    <a:pt x="12624" y="11303"/>
                  </a:cubicBezTo>
                  <a:cubicBezTo>
                    <a:pt x="13009" y="13785"/>
                    <a:pt x="12855" y="15027"/>
                    <a:pt x="12546" y="16144"/>
                  </a:cubicBezTo>
                  <a:cubicBezTo>
                    <a:pt x="12238" y="17261"/>
                    <a:pt x="11775" y="18254"/>
                    <a:pt x="11544" y="18006"/>
                  </a:cubicBezTo>
                  <a:cubicBezTo>
                    <a:pt x="11312" y="17758"/>
                    <a:pt x="11312" y="16268"/>
                    <a:pt x="12006" y="13413"/>
                  </a:cubicBezTo>
                  <a:cubicBezTo>
                    <a:pt x="12701" y="10558"/>
                    <a:pt x="14089" y="6337"/>
                    <a:pt x="15092" y="3854"/>
                  </a:cubicBezTo>
                  <a:cubicBezTo>
                    <a:pt x="16095" y="1372"/>
                    <a:pt x="16712" y="627"/>
                    <a:pt x="17406" y="254"/>
                  </a:cubicBezTo>
                  <a:cubicBezTo>
                    <a:pt x="18101" y="-118"/>
                    <a:pt x="18872" y="-118"/>
                    <a:pt x="19489" y="503"/>
                  </a:cubicBezTo>
                  <a:cubicBezTo>
                    <a:pt x="20106" y="1123"/>
                    <a:pt x="20569" y="2365"/>
                    <a:pt x="20878" y="5965"/>
                  </a:cubicBezTo>
                  <a:cubicBezTo>
                    <a:pt x="21186" y="9565"/>
                    <a:pt x="21341" y="15523"/>
                    <a:pt x="21495" y="214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79" name="Line"/>
            <p:cNvSpPr/>
            <p:nvPr/>
          </p:nvSpPr>
          <p:spPr>
            <a:xfrm>
              <a:off x="5111" y="573463"/>
              <a:ext cx="3833421" cy="23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21120"/>
                    <a:pt x="1066" y="20640"/>
                    <a:pt x="1591" y="20160"/>
                  </a:cubicBezTo>
                  <a:cubicBezTo>
                    <a:pt x="2117" y="19680"/>
                    <a:pt x="2635" y="19200"/>
                    <a:pt x="3154" y="18600"/>
                  </a:cubicBezTo>
                  <a:cubicBezTo>
                    <a:pt x="3672" y="18000"/>
                    <a:pt x="4190" y="17280"/>
                    <a:pt x="4738" y="16440"/>
                  </a:cubicBezTo>
                  <a:cubicBezTo>
                    <a:pt x="5285" y="15600"/>
                    <a:pt x="5861" y="14640"/>
                    <a:pt x="6386" y="13920"/>
                  </a:cubicBezTo>
                  <a:cubicBezTo>
                    <a:pt x="6912" y="13200"/>
                    <a:pt x="7387" y="12720"/>
                    <a:pt x="7870" y="12120"/>
                  </a:cubicBezTo>
                  <a:cubicBezTo>
                    <a:pt x="8352" y="11520"/>
                    <a:pt x="8842" y="10800"/>
                    <a:pt x="9346" y="10200"/>
                  </a:cubicBezTo>
                  <a:cubicBezTo>
                    <a:pt x="9850" y="9600"/>
                    <a:pt x="10368" y="9120"/>
                    <a:pt x="10886" y="8760"/>
                  </a:cubicBezTo>
                  <a:cubicBezTo>
                    <a:pt x="11405" y="8400"/>
                    <a:pt x="11923" y="8160"/>
                    <a:pt x="12434" y="8040"/>
                  </a:cubicBezTo>
                  <a:cubicBezTo>
                    <a:pt x="12946" y="7920"/>
                    <a:pt x="13450" y="7920"/>
                    <a:pt x="14011" y="7920"/>
                  </a:cubicBezTo>
                  <a:cubicBezTo>
                    <a:pt x="14573" y="7920"/>
                    <a:pt x="15192" y="7920"/>
                    <a:pt x="15782" y="7920"/>
                  </a:cubicBezTo>
                  <a:cubicBezTo>
                    <a:pt x="16373" y="7920"/>
                    <a:pt x="16934" y="7920"/>
                    <a:pt x="17467" y="7680"/>
                  </a:cubicBezTo>
                  <a:cubicBezTo>
                    <a:pt x="18000" y="7440"/>
                    <a:pt x="18504" y="6960"/>
                    <a:pt x="19080" y="6120"/>
                  </a:cubicBezTo>
                  <a:cubicBezTo>
                    <a:pt x="19656" y="5280"/>
                    <a:pt x="20304" y="4080"/>
                    <a:pt x="20736" y="3000"/>
                  </a:cubicBezTo>
                  <a:cubicBezTo>
                    <a:pt x="21168" y="1920"/>
                    <a:pt x="21384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0" name="Line"/>
            <p:cNvSpPr/>
            <p:nvPr/>
          </p:nvSpPr>
          <p:spPr>
            <a:xfrm>
              <a:off x="725794" y="673132"/>
              <a:ext cx="3404077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97" y="21443"/>
                    <a:pt x="1395" y="21287"/>
                    <a:pt x="2059" y="20896"/>
                  </a:cubicBezTo>
                  <a:cubicBezTo>
                    <a:pt x="2724" y="20504"/>
                    <a:pt x="3357" y="19878"/>
                    <a:pt x="3989" y="19330"/>
                  </a:cubicBezTo>
                  <a:cubicBezTo>
                    <a:pt x="4622" y="18783"/>
                    <a:pt x="5254" y="18313"/>
                    <a:pt x="5911" y="17765"/>
                  </a:cubicBezTo>
                  <a:cubicBezTo>
                    <a:pt x="6568" y="17217"/>
                    <a:pt x="7249" y="16591"/>
                    <a:pt x="7873" y="15965"/>
                  </a:cubicBezTo>
                  <a:cubicBezTo>
                    <a:pt x="8497" y="15339"/>
                    <a:pt x="9065" y="14713"/>
                    <a:pt x="9632" y="14165"/>
                  </a:cubicBezTo>
                  <a:cubicBezTo>
                    <a:pt x="10200" y="13617"/>
                    <a:pt x="10768" y="13148"/>
                    <a:pt x="11343" y="12678"/>
                  </a:cubicBezTo>
                  <a:cubicBezTo>
                    <a:pt x="11919" y="12209"/>
                    <a:pt x="12503" y="11739"/>
                    <a:pt x="13135" y="11191"/>
                  </a:cubicBezTo>
                  <a:cubicBezTo>
                    <a:pt x="13768" y="10643"/>
                    <a:pt x="14449" y="10017"/>
                    <a:pt x="15097" y="9391"/>
                  </a:cubicBezTo>
                  <a:cubicBezTo>
                    <a:pt x="15746" y="8765"/>
                    <a:pt x="16362" y="8139"/>
                    <a:pt x="16962" y="7513"/>
                  </a:cubicBezTo>
                  <a:cubicBezTo>
                    <a:pt x="17562" y="6887"/>
                    <a:pt x="18146" y="6261"/>
                    <a:pt x="18697" y="5635"/>
                  </a:cubicBezTo>
                  <a:cubicBezTo>
                    <a:pt x="19249" y="5009"/>
                    <a:pt x="19768" y="4383"/>
                    <a:pt x="20246" y="3443"/>
                  </a:cubicBezTo>
                  <a:cubicBezTo>
                    <a:pt x="20724" y="2504"/>
                    <a:pt x="21162" y="125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1" name="Line"/>
            <p:cNvSpPr/>
            <p:nvPr/>
          </p:nvSpPr>
          <p:spPr>
            <a:xfrm>
              <a:off x="4574547" y="297457"/>
              <a:ext cx="3833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2" name="Line"/>
            <p:cNvSpPr/>
            <p:nvPr/>
          </p:nvSpPr>
          <p:spPr>
            <a:xfrm>
              <a:off x="4612881" y="420127"/>
              <a:ext cx="15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3" name="Line"/>
            <p:cNvSpPr/>
            <p:nvPr/>
          </p:nvSpPr>
          <p:spPr>
            <a:xfrm>
              <a:off x="1208805" y="1501151"/>
              <a:ext cx="283674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86" y="3512"/>
                    <a:pt x="8173" y="7024"/>
                    <a:pt x="11773" y="10624"/>
                  </a:cubicBezTo>
                  <a:cubicBezTo>
                    <a:pt x="15373" y="14224"/>
                    <a:pt x="18486" y="1791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4" name="Line"/>
            <p:cNvSpPr/>
            <p:nvPr/>
          </p:nvSpPr>
          <p:spPr>
            <a:xfrm>
              <a:off x="1447435" y="1508818"/>
              <a:ext cx="129379" cy="5993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1" h="21557" fill="norm" stroke="1" extrusionOk="0">
                  <a:moveTo>
                    <a:pt x="21441" y="0"/>
                  </a:moveTo>
                  <a:cubicBezTo>
                    <a:pt x="18053" y="1654"/>
                    <a:pt x="14665" y="3309"/>
                    <a:pt x="12123" y="5653"/>
                  </a:cubicBezTo>
                  <a:cubicBezTo>
                    <a:pt x="9582" y="7997"/>
                    <a:pt x="7888" y="11030"/>
                    <a:pt x="5982" y="13649"/>
                  </a:cubicBezTo>
                  <a:cubicBezTo>
                    <a:pt x="4076" y="16269"/>
                    <a:pt x="1959" y="18475"/>
                    <a:pt x="900" y="19808"/>
                  </a:cubicBezTo>
                  <a:cubicBezTo>
                    <a:pt x="-159" y="21140"/>
                    <a:pt x="-159" y="21600"/>
                    <a:pt x="265" y="21554"/>
                  </a:cubicBezTo>
                  <a:cubicBezTo>
                    <a:pt x="688" y="21508"/>
                    <a:pt x="1535" y="20957"/>
                    <a:pt x="2382" y="20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5" name="Line"/>
            <p:cNvSpPr/>
            <p:nvPr/>
          </p:nvSpPr>
          <p:spPr>
            <a:xfrm>
              <a:off x="1722483" y="1823158"/>
              <a:ext cx="199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6" name="Line"/>
            <p:cNvSpPr/>
            <p:nvPr/>
          </p:nvSpPr>
          <p:spPr>
            <a:xfrm>
              <a:off x="1730150" y="2030163"/>
              <a:ext cx="207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867" y="15600"/>
                    <a:pt x="11733" y="9600"/>
                    <a:pt x="15333" y="6000"/>
                  </a:cubicBezTo>
                  <a:cubicBezTo>
                    <a:pt x="18933" y="2400"/>
                    <a:pt x="20267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7" name="Line"/>
            <p:cNvSpPr/>
            <p:nvPr/>
          </p:nvSpPr>
          <p:spPr>
            <a:xfrm>
              <a:off x="2404832" y="1494043"/>
              <a:ext cx="207005" cy="543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77" fill="norm" stroke="1" extrusionOk="0">
                  <a:moveTo>
                    <a:pt x="21600" y="3896"/>
                  </a:moveTo>
                  <a:cubicBezTo>
                    <a:pt x="21067" y="2791"/>
                    <a:pt x="20533" y="1686"/>
                    <a:pt x="18667" y="932"/>
                  </a:cubicBezTo>
                  <a:cubicBezTo>
                    <a:pt x="16800" y="179"/>
                    <a:pt x="13600" y="-223"/>
                    <a:pt x="10800" y="129"/>
                  </a:cubicBezTo>
                  <a:cubicBezTo>
                    <a:pt x="8000" y="480"/>
                    <a:pt x="5600" y="1585"/>
                    <a:pt x="4267" y="3595"/>
                  </a:cubicBezTo>
                  <a:cubicBezTo>
                    <a:pt x="2933" y="5604"/>
                    <a:pt x="2667" y="8517"/>
                    <a:pt x="2933" y="11330"/>
                  </a:cubicBezTo>
                  <a:cubicBezTo>
                    <a:pt x="3200" y="14144"/>
                    <a:pt x="4000" y="16856"/>
                    <a:pt x="4267" y="18514"/>
                  </a:cubicBezTo>
                  <a:cubicBezTo>
                    <a:pt x="4533" y="20171"/>
                    <a:pt x="4267" y="20774"/>
                    <a:pt x="3467" y="21076"/>
                  </a:cubicBezTo>
                  <a:cubicBezTo>
                    <a:pt x="2667" y="21377"/>
                    <a:pt x="1333" y="21377"/>
                    <a:pt x="0" y="213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8" name="Line"/>
            <p:cNvSpPr/>
            <p:nvPr/>
          </p:nvSpPr>
          <p:spPr>
            <a:xfrm>
              <a:off x="2285191" y="1846159"/>
              <a:ext cx="288312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0" h="21600" fill="norm" stroke="1" extrusionOk="0">
                  <a:moveTo>
                    <a:pt x="2595" y="21600"/>
                  </a:moveTo>
                  <a:cubicBezTo>
                    <a:pt x="1844" y="20160"/>
                    <a:pt x="1093" y="18720"/>
                    <a:pt x="529" y="16560"/>
                  </a:cubicBezTo>
                  <a:cubicBezTo>
                    <a:pt x="-34" y="14400"/>
                    <a:pt x="-410" y="11520"/>
                    <a:pt x="811" y="9120"/>
                  </a:cubicBezTo>
                  <a:cubicBezTo>
                    <a:pt x="2032" y="6720"/>
                    <a:pt x="4849" y="4800"/>
                    <a:pt x="8512" y="3360"/>
                  </a:cubicBezTo>
                  <a:cubicBezTo>
                    <a:pt x="12174" y="1920"/>
                    <a:pt x="16682" y="960"/>
                    <a:pt x="211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89" name="Line"/>
            <p:cNvSpPr/>
            <p:nvPr/>
          </p:nvSpPr>
          <p:spPr>
            <a:xfrm>
              <a:off x="2719473" y="1527069"/>
              <a:ext cx="191371" cy="503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6" h="21475" fill="norm" stroke="1" extrusionOk="0">
                  <a:moveTo>
                    <a:pt x="21006" y="1511"/>
                  </a:moveTo>
                  <a:cubicBezTo>
                    <a:pt x="19884" y="857"/>
                    <a:pt x="18762" y="202"/>
                    <a:pt x="16798" y="39"/>
                  </a:cubicBezTo>
                  <a:cubicBezTo>
                    <a:pt x="14835" y="-125"/>
                    <a:pt x="12029" y="202"/>
                    <a:pt x="9084" y="1457"/>
                  </a:cubicBezTo>
                  <a:cubicBezTo>
                    <a:pt x="6138" y="2711"/>
                    <a:pt x="3053" y="4893"/>
                    <a:pt x="1370" y="7402"/>
                  </a:cubicBezTo>
                  <a:cubicBezTo>
                    <a:pt x="-313" y="9911"/>
                    <a:pt x="-594" y="12748"/>
                    <a:pt x="1370" y="15148"/>
                  </a:cubicBezTo>
                  <a:cubicBezTo>
                    <a:pt x="3333" y="17548"/>
                    <a:pt x="7541" y="19511"/>
                    <a:pt x="11749" y="214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0" name="Line"/>
            <p:cNvSpPr/>
            <p:nvPr/>
          </p:nvSpPr>
          <p:spPr>
            <a:xfrm>
              <a:off x="3010512" y="1646821"/>
              <a:ext cx="245340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050" y="3450"/>
                    <a:pt x="8100" y="6900"/>
                    <a:pt x="11700" y="10500"/>
                  </a:cubicBezTo>
                  <a:cubicBezTo>
                    <a:pt x="15300" y="14100"/>
                    <a:pt x="18450" y="178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1" name="Line"/>
            <p:cNvSpPr/>
            <p:nvPr/>
          </p:nvSpPr>
          <p:spPr>
            <a:xfrm>
              <a:off x="3079513" y="1700489"/>
              <a:ext cx="176339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035" y="0"/>
                    <a:pt x="18470" y="0"/>
                    <a:pt x="16748" y="800"/>
                  </a:cubicBezTo>
                  <a:cubicBezTo>
                    <a:pt x="15026" y="1600"/>
                    <a:pt x="13148" y="3200"/>
                    <a:pt x="10487" y="6160"/>
                  </a:cubicBezTo>
                  <a:cubicBezTo>
                    <a:pt x="7826" y="9120"/>
                    <a:pt x="4383" y="13440"/>
                    <a:pt x="2504" y="16240"/>
                  </a:cubicBezTo>
                  <a:cubicBezTo>
                    <a:pt x="626" y="19040"/>
                    <a:pt x="313" y="203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2" name="Line"/>
            <p:cNvSpPr/>
            <p:nvPr/>
          </p:nvSpPr>
          <p:spPr>
            <a:xfrm>
              <a:off x="3025846" y="1585486"/>
              <a:ext cx="245339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6200"/>
                    <a:pt x="1800" y="10800"/>
                    <a:pt x="5400" y="7200"/>
                  </a:cubicBezTo>
                  <a:cubicBezTo>
                    <a:pt x="9000" y="3600"/>
                    <a:pt x="15300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3" name="Line"/>
            <p:cNvSpPr/>
            <p:nvPr/>
          </p:nvSpPr>
          <p:spPr>
            <a:xfrm>
              <a:off x="3324852" y="1506886"/>
              <a:ext cx="65278" cy="1322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1093" fill="norm" stroke="1" extrusionOk="0">
                  <a:moveTo>
                    <a:pt x="0" y="308"/>
                  </a:moveTo>
                  <a:cubicBezTo>
                    <a:pt x="4154" y="-99"/>
                    <a:pt x="8308" y="-507"/>
                    <a:pt x="12462" y="1938"/>
                  </a:cubicBezTo>
                  <a:cubicBezTo>
                    <a:pt x="16615" y="4384"/>
                    <a:pt x="20769" y="9682"/>
                    <a:pt x="21185" y="13350"/>
                  </a:cubicBezTo>
                  <a:cubicBezTo>
                    <a:pt x="21600" y="17018"/>
                    <a:pt x="18277" y="19055"/>
                    <a:pt x="14954" y="210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4" name="Line"/>
            <p:cNvSpPr/>
            <p:nvPr/>
          </p:nvSpPr>
          <p:spPr>
            <a:xfrm>
              <a:off x="3462855" y="1493484"/>
              <a:ext cx="193460" cy="552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5" h="21600" fill="norm" stroke="1" extrusionOk="0">
                  <a:moveTo>
                    <a:pt x="1683" y="0"/>
                  </a:moveTo>
                  <a:cubicBezTo>
                    <a:pt x="6171" y="1500"/>
                    <a:pt x="10660" y="3000"/>
                    <a:pt x="14306" y="5050"/>
                  </a:cubicBezTo>
                  <a:cubicBezTo>
                    <a:pt x="17953" y="7100"/>
                    <a:pt x="20758" y="9700"/>
                    <a:pt x="21179" y="12000"/>
                  </a:cubicBezTo>
                  <a:cubicBezTo>
                    <a:pt x="21600" y="14300"/>
                    <a:pt x="19636" y="16300"/>
                    <a:pt x="15709" y="17850"/>
                  </a:cubicBezTo>
                  <a:cubicBezTo>
                    <a:pt x="11782" y="19400"/>
                    <a:pt x="5891" y="205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5" name="Line"/>
            <p:cNvSpPr/>
            <p:nvPr/>
          </p:nvSpPr>
          <p:spPr>
            <a:xfrm>
              <a:off x="2473833" y="2221834"/>
              <a:ext cx="61336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3673"/>
                    <a:pt x="9000" y="7347"/>
                    <a:pt x="12600" y="10947"/>
                  </a:cubicBezTo>
                  <a:cubicBezTo>
                    <a:pt x="16200" y="14547"/>
                    <a:pt x="18900" y="1807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6" name="Line"/>
            <p:cNvSpPr/>
            <p:nvPr/>
          </p:nvSpPr>
          <p:spPr>
            <a:xfrm>
              <a:off x="2395298" y="2490173"/>
              <a:ext cx="162871" cy="71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8" h="20971" fill="norm" stroke="1" extrusionOk="0">
                  <a:moveTo>
                    <a:pt x="243" y="0"/>
                  </a:moveTo>
                  <a:cubicBezTo>
                    <a:pt x="-90" y="3724"/>
                    <a:pt x="-422" y="7448"/>
                    <a:pt x="1738" y="11545"/>
                  </a:cubicBezTo>
                  <a:cubicBezTo>
                    <a:pt x="3898" y="15641"/>
                    <a:pt x="8550" y="20110"/>
                    <a:pt x="12206" y="20855"/>
                  </a:cubicBezTo>
                  <a:cubicBezTo>
                    <a:pt x="15861" y="21600"/>
                    <a:pt x="18520" y="18621"/>
                    <a:pt x="21178" y="15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7" name="Line"/>
            <p:cNvSpPr/>
            <p:nvPr/>
          </p:nvSpPr>
          <p:spPr>
            <a:xfrm>
              <a:off x="2519834" y="2490173"/>
              <a:ext cx="69003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8" name="Line"/>
            <p:cNvSpPr/>
            <p:nvPr/>
          </p:nvSpPr>
          <p:spPr>
            <a:xfrm>
              <a:off x="3255851" y="1600820"/>
              <a:ext cx="138004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199" name="Line"/>
            <p:cNvSpPr/>
            <p:nvPr/>
          </p:nvSpPr>
          <p:spPr>
            <a:xfrm>
              <a:off x="2386942" y="2813319"/>
              <a:ext cx="163560" cy="19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334" fill="norm" stroke="1" extrusionOk="0">
                  <a:moveTo>
                    <a:pt x="1350" y="12840"/>
                  </a:moveTo>
                  <a:cubicBezTo>
                    <a:pt x="675" y="11490"/>
                    <a:pt x="0" y="10140"/>
                    <a:pt x="0" y="10275"/>
                  </a:cubicBezTo>
                  <a:cubicBezTo>
                    <a:pt x="0" y="10410"/>
                    <a:pt x="675" y="12030"/>
                    <a:pt x="1012" y="13515"/>
                  </a:cubicBezTo>
                  <a:cubicBezTo>
                    <a:pt x="1350" y="15000"/>
                    <a:pt x="1350" y="16350"/>
                    <a:pt x="1350" y="17970"/>
                  </a:cubicBezTo>
                  <a:cubicBezTo>
                    <a:pt x="1350" y="19590"/>
                    <a:pt x="1350" y="21480"/>
                    <a:pt x="1856" y="19455"/>
                  </a:cubicBezTo>
                  <a:cubicBezTo>
                    <a:pt x="2362" y="17430"/>
                    <a:pt x="3375" y="11490"/>
                    <a:pt x="4387" y="7845"/>
                  </a:cubicBezTo>
                  <a:cubicBezTo>
                    <a:pt x="5400" y="4200"/>
                    <a:pt x="6412" y="2850"/>
                    <a:pt x="7762" y="1770"/>
                  </a:cubicBezTo>
                  <a:cubicBezTo>
                    <a:pt x="9113" y="690"/>
                    <a:pt x="10800" y="-120"/>
                    <a:pt x="12150" y="15"/>
                  </a:cubicBezTo>
                  <a:cubicBezTo>
                    <a:pt x="13500" y="150"/>
                    <a:pt x="14512" y="1230"/>
                    <a:pt x="15525" y="3390"/>
                  </a:cubicBezTo>
                  <a:cubicBezTo>
                    <a:pt x="16537" y="5550"/>
                    <a:pt x="17550" y="8790"/>
                    <a:pt x="18562" y="10815"/>
                  </a:cubicBezTo>
                  <a:cubicBezTo>
                    <a:pt x="19575" y="12840"/>
                    <a:pt x="20587" y="13650"/>
                    <a:pt x="21600" y="14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0" name="Line"/>
            <p:cNvSpPr/>
            <p:nvPr/>
          </p:nvSpPr>
          <p:spPr>
            <a:xfrm>
              <a:off x="2580504" y="2831241"/>
              <a:ext cx="138669" cy="1602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1167" fill="norm" stroke="1" extrusionOk="0">
                  <a:moveTo>
                    <a:pt x="4814" y="3557"/>
                  </a:moveTo>
                  <a:cubicBezTo>
                    <a:pt x="5207" y="1870"/>
                    <a:pt x="5600" y="182"/>
                    <a:pt x="5011" y="14"/>
                  </a:cubicBezTo>
                  <a:cubicBezTo>
                    <a:pt x="4422" y="-155"/>
                    <a:pt x="2851" y="1195"/>
                    <a:pt x="1673" y="3895"/>
                  </a:cubicBezTo>
                  <a:cubicBezTo>
                    <a:pt x="494" y="6595"/>
                    <a:pt x="-291" y="10645"/>
                    <a:pt x="102" y="13683"/>
                  </a:cubicBezTo>
                  <a:cubicBezTo>
                    <a:pt x="494" y="16720"/>
                    <a:pt x="2065" y="18745"/>
                    <a:pt x="3833" y="19926"/>
                  </a:cubicBezTo>
                  <a:cubicBezTo>
                    <a:pt x="5600" y="21107"/>
                    <a:pt x="7564" y="21445"/>
                    <a:pt x="9134" y="20939"/>
                  </a:cubicBezTo>
                  <a:cubicBezTo>
                    <a:pt x="10705" y="20433"/>
                    <a:pt x="11884" y="19083"/>
                    <a:pt x="12473" y="17395"/>
                  </a:cubicBezTo>
                  <a:cubicBezTo>
                    <a:pt x="13062" y="15708"/>
                    <a:pt x="13062" y="13683"/>
                    <a:pt x="12669" y="11320"/>
                  </a:cubicBezTo>
                  <a:cubicBezTo>
                    <a:pt x="12276" y="8958"/>
                    <a:pt x="11491" y="6257"/>
                    <a:pt x="12276" y="4739"/>
                  </a:cubicBezTo>
                  <a:cubicBezTo>
                    <a:pt x="13062" y="3220"/>
                    <a:pt x="15418" y="2883"/>
                    <a:pt x="16989" y="3558"/>
                  </a:cubicBezTo>
                  <a:cubicBezTo>
                    <a:pt x="18560" y="4233"/>
                    <a:pt x="19345" y="5920"/>
                    <a:pt x="19934" y="7608"/>
                  </a:cubicBezTo>
                  <a:cubicBezTo>
                    <a:pt x="20524" y="9295"/>
                    <a:pt x="20916" y="10982"/>
                    <a:pt x="21309" y="1267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1" name="Line"/>
            <p:cNvSpPr/>
            <p:nvPr/>
          </p:nvSpPr>
          <p:spPr>
            <a:xfrm>
              <a:off x="2703838" y="2888849"/>
              <a:ext cx="15335" cy="846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6" fill="norm" stroke="1" extrusionOk="0">
                  <a:moveTo>
                    <a:pt x="21600" y="11435"/>
                  </a:moveTo>
                  <a:cubicBezTo>
                    <a:pt x="21600" y="15882"/>
                    <a:pt x="21600" y="20329"/>
                    <a:pt x="18000" y="20965"/>
                  </a:cubicBezTo>
                  <a:cubicBezTo>
                    <a:pt x="14400" y="21600"/>
                    <a:pt x="7200" y="18424"/>
                    <a:pt x="3600" y="14294"/>
                  </a:cubicBezTo>
                  <a:cubicBezTo>
                    <a:pt x="0" y="10165"/>
                    <a:pt x="0" y="5082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2" name="Line"/>
            <p:cNvSpPr/>
            <p:nvPr/>
          </p:nvSpPr>
          <p:spPr>
            <a:xfrm>
              <a:off x="2703838" y="2828653"/>
              <a:ext cx="92003" cy="1138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6" fill="norm" stroke="1" extrusionOk="0">
                  <a:moveTo>
                    <a:pt x="0" y="9866"/>
                  </a:moveTo>
                  <a:cubicBezTo>
                    <a:pt x="1200" y="7466"/>
                    <a:pt x="2400" y="5066"/>
                    <a:pt x="4200" y="3146"/>
                  </a:cubicBezTo>
                  <a:cubicBezTo>
                    <a:pt x="6000" y="1226"/>
                    <a:pt x="8400" y="-214"/>
                    <a:pt x="10500" y="26"/>
                  </a:cubicBezTo>
                  <a:cubicBezTo>
                    <a:pt x="12600" y="266"/>
                    <a:pt x="14400" y="2186"/>
                    <a:pt x="16200" y="6026"/>
                  </a:cubicBezTo>
                  <a:cubicBezTo>
                    <a:pt x="18000" y="9866"/>
                    <a:pt x="19800" y="15626"/>
                    <a:pt x="21600" y="213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3" name="Line"/>
            <p:cNvSpPr/>
            <p:nvPr/>
          </p:nvSpPr>
          <p:spPr>
            <a:xfrm>
              <a:off x="2834174" y="2865848"/>
              <a:ext cx="115004" cy="53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320" y="16457"/>
                    <a:pt x="8640" y="11314"/>
                    <a:pt x="12240" y="7714"/>
                  </a:cubicBezTo>
                  <a:cubicBezTo>
                    <a:pt x="15840" y="4114"/>
                    <a:pt x="18720" y="2057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4" name="Line"/>
            <p:cNvSpPr/>
            <p:nvPr/>
          </p:nvSpPr>
          <p:spPr>
            <a:xfrm>
              <a:off x="3076281" y="2543841"/>
              <a:ext cx="26234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1600" fill="norm" stroke="1" extrusionOk="0">
                  <a:moveTo>
                    <a:pt x="20157" y="0"/>
                  </a:moveTo>
                  <a:cubicBezTo>
                    <a:pt x="12302" y="4289"/>
                    <a:pt x="4448" y="8579"/>
                    <a:pt x="1502" y="12179"/>
                  </a:cubicBezTo>
                  <a:cubicBezTo>
                    <a:pt x="-1443" y="15779"/>
                    <a:pt x="521" y="18689"/>
                    <a:pt x="248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5" name="Line"/>
            <p:cNvSpPr/>
            <p:nvPr/>
          </p:nvSpPr>
          <p:spPr>
            <a:xfrm>
              <a:off x="3110181" y="2704845"/>
              <a:ext cx="38335" cy="2047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2" fill="norm" stroke="1" extrusionOk="0">
                  <a:moveTo>
                    <a:pt x="0" y="12800"/>
                  </a:moveTo>
                  <a:cubicBezTo>
                    <a:pt x="2880" y="14133"/>
                    <a:pt x="5760" y="15467"/>
                    <a:pt x="8640" y="17200"/>
                  </a:cubicBezTo>
                  <a:cubicBezTo>
                    <a:pt x="11520" y="18933"/>
                    <a:pt x="14400" y="21067"/>
                    <a:pt x="16560" y="21333"/>
                  </a:cubicBezTo>
                  <a:cubicBezTo>
                    <a:pt x="18720" y="21600"/>
                    <a:pt x="20160" y="20000"/>
                    <a:pt x="20880" y="16133"/>
                  </a:cubicBezTo>
                  <a:cubicBezTo>
                    <a:pt x="21600" y="12267"/>
                    <a:pt x="21600" y="613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6" name="Line"/>
            <p:cNvSpPr/>
            <p:nvPr/>
          </p:nvSpPr>
          <p:spPr>
            <a:xfrm>
              <a:off x="3203060" y="2674177"/>
              <a:ext cx="558803" cy="2279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6" h="21404" fill="norm" stroke="1" extrusionOk="0">
                  <a:moveTo>
                    <a:pt x="262" y="4320"/>
                  </a:moveTo>
                  <a:cubicBezTo>
                    <a:pt x="361" y="8640"/>
                    <a:pt x="459" y="12960"/>
                    <a:pt x="410" y="15720"/>
                  </a:cubicBezTo>
                  <a:cubicBezTo>
                    <a:pt x="361" y="18480"/>
                    <a:pt x="163" y="19680"/>
                    <a:pt x="65" y="19680"/>
                  </a:cubicBezTo>
                  <a:cubicBezTo>
                    <a:pt x="-34" y="19680"/>
                    <a:pt x="-34" y="18480"/>
                    <a:pt x="163" y="16680"/>
                  </a:cubicBezTo>
                  <a:cubicBezTo>
                    <a:pt x="361" y="14880"/>
                    <a:pt x="755" y="12480"/>
                    <a:pt x="1100" y="10800"/>
                  </a:cubicBezTo>
                  <a:cubicBezTo>
                    <a:pt x="1445" y="9120"/>
                    <a:pt x="1741" y="8160"/>
                    <a:pt x="1988" y="8400"/>
                  </a:cubicBezTo>
                  <a:cubicBezTo>
                    <a:pt x="2234" y="8640"/>
                    <a:pt x="2432" y="10080"/>
                    <a:pt x="2777" y="12000"/>
                  </a:cubicBezTo>
                  <a:cubicBezTo>
                    <a:pt x="3122" y="13920"/>
                    <a:pt x="3615" y="16320"/>
                    <a:pt x="4355" y="17280"/>
                  </a:cubicBezTo>
                  <a:cubicBezTo>
                    <a:pt x="5095" y="18240"/>
                    <a:pt x="6081" y="17760"/>
                    <a:pt x="6722" y="16920"/>
                  </a:cubicBezTo>
                  <a:cubicBezTo>
                    <a:pt x="7363" y="16080"/>
                    <a:pt x="7659" y="14880"/>
                    <a:pt x="7856" y="13680"/>
                  </a:cubicBezTo>
                  <a:cubicBezTo>
                    <a:pt x="8054" y="12480"/>
                    <a:pt x="8152" y="11280"/>
                    <a:pt x="8004" y="10320"/>
                  </a:cubicBezTo>
                  <a:cubicBezTo>
                    <a:pt x="7856" y="9360"/>
                    <a:pt x="7462" y="8640"/>
                    <a:pt x="7166" y="8880"/>
                  </a:cubicBezTo>
                  <a:cubicBezTo>
                    <a:pt x="6870" y="9120"/>
                    <a:pt x="6673" y="10320"/>
                    <a:pt x="6574" y="11640"/>
                  </a:cubicBezTo>
                  <a:cubicBezTo>
                    <a:pt x="6476" y="12960"/>
                    <a:pt x="6476" y="14400"/>
                    <a:pt x="6722" y="15480"/>
                  </a:cubicBezTo>
                  <a:cubicBezTo>
                    <a:pt x="6969" y="16560"/>
                    <a:pt x="7462" y="17280"/>
                    <a:pt x="8004" y="17760"/>
                  </a:cubicBezTo>
                  <a:cubicBezTo>
                    <a:pt x="8547" y="18240"/>
                    <a:pt x="9139" y="18480"/>
                    <a:pt x="9681" y="18240"/>
                  </a:cubicBezTo>
                  <a:cubicBezTo>
                    <a:pt x="10224" y="18000"/>
                    <a:pt x="10717" y="17280"/>
                    <a:pt x="11161" y="16440"/>
                  </a:cubicBezTo>
                  <a:cubicBezTo>
                    <a:pt x="11604" y="15600"/>
                    <a:pt x="11999" y="14640"/>
                    <a:pt x="12295" y="13560"/>
                  </a:cubicBezTo>
                  <a:cubicBezTo>
                    <a:pt x="12591" y="12480"/>
                    <a:pt x="12788" y="11280"/>
                    <a:pt x="12640" y="10680"/>
                  </a:cubicBezTo>
                  <a:cubicBezTo>
                    <a:pt x="12492" y="10080"/>
                    <a:pt x="11999" y="10080"/>
                    <a:pt x="11703" y="10680"/>
                  </a:cubicBezTo>
                  <a:cubicBezTo>
                    <a:pt x="11407" y="11280"/>
                    <a:pt x="11308" y="12480"/>
                    <a:pt x="11407" y="13560"/>
                  </a:cubicBezTo>
                  <a:cubicBezTo>
                    <a:pt x="11506" y="14640"/>
                    <a:pt x="11802" y="15600"/>
                    <a:pt x="12196" y="16320"/>
                  </a:cubicBezTo>
                  <a:cubicBezTo>
                    <a:pt x="12591" y="17040"/>
                    <a:pt x="13084" y="17520"/>
                    <a:pt x="13528" y="17400"/>
                  </a:cubicBezTo>
                  <a:cubicBezTo>
                    <a:pt x="13971" y="17280"/>
                    <a:pt x="14366" y="16560"/>
                    <a:pt x="14613" y="15480"/>
                  </a:cubicBezTo>
                  <a:cubicBezTo>
                    <a:pt x="14859" y="14400"/>
                    <a:pt x="14958" y="12960"/>
                    <a:pt x="15007" y="11520"/>
                  </a:cubicBezTo>
                  <a:cubicBezTo>
                    <a:pt x="15056" y="10080"/>
                    <a:pt x="15056" y="8640"/>
                    <a:pt x="15254" y="8280"/>
                  </a:cubicBezTo>
                  <a:cubicBezTo>
                    <a:pt x="15451" y="7920"/>
                    <a:pt x="15845" y="8640"/>
                    <a:pt x="16388" y="9960"/>
                  </a:cubicBezTo>
                  <a:cubicBezTo>
                    <a:pt x="16930" y="11280"/>
                    <a:pt x="17621" y="13200"/>
                    <a:pt x="18114" y="14760"/>
                  </a:cubicBezTo>
                  <a:cubicBezTo>
                    <a:pt x="18607" y="16320"/>
                    <a:pt x="18903" y="17520"/>
                    <a:pt x="19051" y="18720"/>
                  </a:cubicBezTo>
                  <a:cubicBezTo>
                    <a:pt x="19199" y="19920"/>
                    <a:pt x="19199" y="21120"/>
                    <a:pt x="18952" y="21360"/>
                  </a:cubicBezTo>
                  <a:cubicBezTo>
                    <a:pt x="18706" y="21600"/>
                    <a:pt x="18213" y="20880"/>
                    <a:pt x="17917" y="18720"/>
                  </a:cubicBezTo>
                  <a:cubicBezTo>
                    <a:pt x="17621" y="16560"/>
                    <a:pt x="17522" y="12960"/>
                    <a:pt x="18163" y="9600"/>
                  </a:cubicBezTo>
                  <a:cubicBezTo>
                    <a:pt x="18804" y="6240"/>
                    <a:pt x="20185" y="3120"/>
                    <a:pt x="215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7" name="Line"/>
            <p:cNvSpPr/>
            <p:nvPr/>
          </p:nvSpPr>
          <p:spPr>
            <a:xfrm>
              <a:off x="4288215" y="2415665"/>
              <a:ext cx="287810" cy="4885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8" h="21393" fill="norm" stroke="1" extrusionOk="0">
                  <a:moveTo>
                    <a:pt x="14976" y="4941"/>
                  </a:moveTo>
                  <a:cubicBezTo>
                    <a:pt x="13839" y="3374"/>
                    <a:pt x="12702" y="1808"/>
                    <a:pt x="11660" y="912"/>
                  </a:cubicBezTo>
                  <a:cubicBezTo>
                    <a:pt x="10618" y="17"/>
                    <a:pt x="9671" y="-207"/>
                    <a:pt x="8913" y="185"/>
                  </a:cubicBezTo>
                  <a:cubicBezTo>
                    <a:pt x="8155" y="576"/>
                    <a:pt x="7586" y="1584"/>
                    <a:pt x="7302" y="4102"/>
                  </a:cubicBezTo>
                  <a:cubicBezTo>
                    <a:pt x="7018" y="6620"/>
                    <a:pt x="7018" y="10649"/>
                    <a:pt x="7018" y="13391"/>
                  </a:cubicBezTo>
                  <a:cubicBezTo>
                    <a:pt x="7018" y="16133"/>
                    <a:pt x="7018" y="17588"/>
                    <a:pt x="6923" y="18595"/>
                  </a:cubicBezTo>
                  <a:cubicBezTo>
                    <a:pt x="6829" y="19602"/>
                    <a:pt x="6639" y="20162"/>
                    <a:pt x="5976" y="20498"/>
                  </a:cubicBezTo>
                  <a:cubicBezTo>
                    <a:pt x="5313" y="20833"/>
                    <a:pt x="4176" y="20945"/>
                    <a:pt x="3134" y="20610"/>
                  </a:cubicBezTo>
                  <a:cubicBezTo>
                    <a:pt x="2092" y="20274"/>
                    <a:pt x="1144" y="19490"/>
                    <a:pt x="576" y="18539"/>
                  </a:cubicBezTo>
                  <a:cubicBezTo>
                    <a:pt x="7" y="17588"/>
                    <a:pt x="-182" y="16469"/>
                    <a:pt x="197" y="15573"/>
                  </a:cubicBezTo>
                  <a:cubicBezTo>
                    <a:pt x="576" y="14678"/>
                    <a:pt x="1523" y="14006"/>
                    <a:pt x="2471" y="13671"/>
                  </a:cubicBezTo>
                  <a:cubicBezTo>
                    <a:pt x="3418" y="13335"/>
                    <a:pt x="4365" y="13335"/>
                    <a:pt x="5313" y="13335"/>
                  </a:cubicBezTo>
                  <a:cubicBezTo>
                    <a:pt x="6260" y="13335"/>
                    <a:pt x="7207" y="13335"/>
                    <a:pt x="8060" y="13615"/>
                  </a:cubicBezTo>
                  <a:cubicBezTo>
                    <a:pt x="8913" y="13895"/>
                    <a:pt x="9671" y="14454"/>
                    <a:pt x="10239" y="15070"/>
                  </a:cubicBezTo>
                  <a:cubicBezTo>
                    <a:pt x="10807" y="15685"/>
                    <a:pt x="11186" y="16357"/>
                    <a:pt x="11376" y="17084"/>
                  </a:cubicBezTo>
                  <a:cubicBezTo>
                    <a:pt x="11565" y="17812"/>
                    <a:pt x="11565" y="18595"/>
                    <a:pt x="11471" y="19267"/>
                  </a:cubicBezTo>
                  <a:cubicBezTo>
                    <a:pt x="11376" y="19938"/>
                    <a:pt x="11186" y="20498"/>
                    <a:pt x="10807" y="20498"/>
                  </a:cubicBezTo>
                  <a:cubicBezTo>
                    <a:pt x="10429" y="20498"/>
                    <a:pt x="9860" y="19938"/>
                    <a:pt x="10050" y="19043"/>
                  </a:cubicBezTo>
                  <a:cubicBezTo>
                    <a:pt x="10239" y="18147"/>
                    <a:pt x="11186" y="16916"/>
                    <a:pt x="12513" y="15965"/>
                  </a:cubicBezTo>
                  <a:cubicBezTo>
                    <a:pt x="13839" y="15014"/>
                    <a:pt x="15544" y="14342"/>
                    <a:pt x="16871" y="14062"/>
                  </a:cubicBezTo>
                  <a:cubicBezTo>
                    <a:pt x="18197" y="13783"/>
                    <a:pt x="19144" y="13895"/>
                    <a:pt x="19902" y="14230"/>
                  </a:cubicBezTo>
                  <a:cubicBezTo>
                    <a:pt x="20660" y="14566"/>
                    <a:pt x="21229" y="15126"/>
                    <a:pt x="21323" y="16357"/>
                  </a:cubicBezTo>
                  <a:cubicBezTo>
                    <a:pt x="21418" y="17588"/>
                    <a:pt x="21039" y="19490"/>
                    <a:pt x="20660" y="213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8" name="Line"/>
            <p:cNvSpPr/>
            <p:nvPr/>
          </p:nvSpPr>
          <p:spPr>
            <a:xfrm>
              <a:off x="4666549" y="2827514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09" name="Line"/>
            <p:cNvSpPr/>
            <p:nvPr/>
          </p:nvSpPr>
          <p:spPr>
            <a:xfrm>
              <a:off x="612862" y="3934622"/>
              <a:ext cx="258603" cy="380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8" h="21144" fill="norm" stroke="1" extrusionOk="0">
                  <a:moveTo>
                    <a:pt x="8722" y="4518"/>
                  </a:moveTo>
                  <a:cubicBezTo>
                    <a:pt x="7663" y="4518"/>
                    <a:pt x="6604" y="4518"/>
                    <a:pt x="6075" y="5015"/>
                  </a:cubicBezTo>
                  <a:cubicBezTo>
                    <a:pt x="5546" y="5512"/>
                    <a:pt x="5546" y="6507"/>
                    <a:pt x="5969" y="7218"/>
                  </a:cubicBezTo>
                  <a:cubicBezTo>
                    <a:pt x="6393" y="7928"/>
                    <a:pt x="7240" y="8355"/>
                    <a:pt x="8616" y="8283"/>
                  </a:cubicBezTo>
                  <a:cubicBezTo>
                    <a:pt x="9993" y="8212"/>
                    <a:pt x="11899" y="7644"/>
                    <a:pt x="13381" y="6649"/>
                  </a:cubicBezTo>
                  <a:cubicBezTo>
                    <a:pt x="14863" y="5655"/>
                    <a:pt x="15922" y="4233"/>
                    <a:pt x="16557" y="3168"/>
                  </a:cubicBezTo>
                  <a:cubicBezTo>
                    <a:pt x="17193" y="2102"/>
                    <a:pt x="17404" y="1391"/>
                    <a:pt x="16557" y="752"/>
                  </a:cubicBezTo>
                  <a:cubicBezTo>
                    <a:pt x="15710" y="112"/>
                    <a:pt x="13804" y="-456"/>
                    <a:pt x="11263" y="539"/>
                  </a:cubicBezTo>
                  <a:cubicBezTo>
                    <a:pt x="8722" y="1533"/>
                    <a:pt x="5546" y="4091"/>
                    <a:pt x="3428" y="6862"/>
                  </a:cubicBezTo>
                  <a:cubicBezTo>
                    <a:pt x="1310" y="9633"/>
                    <a:pt x="252" y="12618"/>
                    <a:pt x="40" y="14749"/>
                  </a:cubicBezTo>
                  <a:cubicBezTo>
                    <a:pt x="-172" y="16881"/>
                    <a:pt x="463" y="18160"/>
                    <a:pt x="1734" y="19226"/>
                  </a:cubicBezTo>
                  <a:cubicBezTo>
                    <a:pt x="3004" y="20291"/>
                    <a:pt x="4910" y="21144"/>
                    <a:pt x="7452" y="21144"/>
                  </a:cubicBezTo>
                  <a:cubicBezTo>
                    <a:pt x="9993" y="21144"/>
                    <a:pt x="13169" y="20291"/>
                    <a:pt x="15604" y="19439"/>
                  </a:cubicBezTo>
                  <a:cubicBezTo>
                    <a:pt x="18040" y="18586"/>
                    <a:pt x="19734" y="17733"/>
                    <a:pt x="21428" y="168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0" name="Line"/>
            <p:cNvSpPr/>
            <p:nvPr/>
          </p:nvSpPr>
          <p:spPr>
            <a:xfrm>
              <a:off x="848463" y="3680597"/>
              <a:ext cx="268340" cy="1743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5" fill="norm" stroke="1" extrusionOk="0">
                  <a:moveTo>
                    <a:pt x="0" y="3454"/>
                  </a:moveTo>
                  <a:cubicBezTo>
                    <a:pt x="823" y="2528"/>
                    <a:pt x="1646" y="1602"/>
                    <a:pt x="2983" y="1911"/>
                  </a:cubicBezTo>
                  <a:cubicBezTo>
                    <a:pt x="4320" y="2220"/>
                    <a:pt x="6171" y="3762"/>
                    <a:pt x="7200" y="6385"/>
                  </a:cubicBezTo>
                  <a:cubicBezTo>
                    <a:pt x="8229" y="9008"/>
                    <a:pt x="8434" y="12711"/>
                    <a:pt x="8229" y="15180"/>
                  </a:cubicBezTo>
                  <a:cubicBezTo>
                    <a:pt x="8023" y="17648"/>
                    <a:pt x="7406" y="18882"/>
                    <a:pt x="6583" y="19808"/>
                  </a:cubicBezTo>
                  <a:cubicBezTo>
                    <a:pt x="5760" y="20734"/>
                    <a:pt x="4731" y="21351"/>
                    <a:pt x="4114" y="20888"/>
                  </a:cubicBezTo>
                  <a:cubicBezTo>
                    <a:pt x="3497" y="20425"/>
                    <a:pt x="3291" y="18882"/>
                    <a:pt x="3909" y="16877"/>
                  </a:cubicBezTo>
                  <a:cubicBezTo>
                    <a:pt x="4526" y="14871"/>
                    <a:pt x="5966" y="12402"/>
                    <a:pt x="7406" y="10088"/>
                  </a:cubicBezTo>
                  <a:cubicBezTo>
                    <a:pt x="8846" y="7774"/>
                    <a:pt x="10286" y="5614"/>
                    <a:pt x="11314" y="3762"/>
                  </a:cubicBezTo>
                  <a:cubicBezTo>
                    <a:pt x="12343" y="1911"/>
                    <a:pt x="12960" y="368"/>
                    <a:pt x="12857" y="60"/>
                  </a:cubicBezTo>
                  <a:cubicBezTo>
                    <a:pt x="12754" y="-249"/>
                    <a:pt x="11931" y="677"/>
                    <a:pt x="11211" y="2065"/>
                  </a:cubicBezTo>
                  <a:cubicBezTo>
                    <a:pt x="10491" y="3454"/>
                    <a:pt x="9874" y="5305"/>
                    <a:pt x="9977" y="7620"/>
                  </a:cubicBezTo>
                  <a:cubicBezTo>
                    <a:pt x="10080" y="9934"/>
                    <a:pt x="10903" y="12711"/>
                    <a:pt x="12960" y="14100"/>
                  </a:cubicBezTo>
                  <a:cubicBezTo>
                    <a:pt x="15017" y="15488"/>
                    <a:pt x="18309" y="15488"/>
                    <a:pt x="21600" y="154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1" name="Line"/>
            <p:cNvSpPr/>
            <p:nvPr/>
          </p:nvSpPr>
          <p:spPr>
            <a:xfrm>
              <a:off x="1369808" y="4038875"/>
              <a:ext cx="176338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2" name="Line"/>
            <p:cNvSpPr/>
            <p:nvPr/>
          </p:nvSpPr>
          <p:spPr>
            <a:xfrm>
              <a:off x="1385142" y="4176878"/>
              <a:ext cx="191672" cy="336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96" fill="norm" stroke="1" extrusionOk="0">
                  <a:moveTo>
                    <a:pt x="0" y="18514"/>
                  </a:moveTo>
                  <a:cubicBezTo>
                    <a:pt x="3168" y="20057"/>
                    <a:pt x="6336" y="21600"/>
                    <a:pt x="9936" y="18514"/>
                  </a:cubicBezTo>
                  <a:cubicBezTo>
                    <a:pt x="13536" y="15429"/>
                    <a:pt x="17568" y="77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3" name="Line"/>
            <p:cNvSpPr/>
            <p:nvPr/>
          </p:nvSpPr>
          <p:spPr>
            <a:xfrm>
              <a:off x="2097478" y="3923872"/>
              <a:ext cx="6201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6" h="21600" fill="norm" stroke="1" extrusionOk="0">
                  <a:moveTo>
                    <a:pt x="20966" y="0"/>
                  </a:moveTo>
                  <a:cubicBezTo>
                    <a:pt x="16646" y="2945"/>
                    <a:pt x="12326" y="5891"/>
                    <a:pt x="8438" y="9082"/>
                  </a:cubicBezTo>
                  <a:cubicBezTo>
                    <a:pt x="4550" y="12273"/>
                    <a:pt x="1094" y="15709"/>
                    <a:pt x="230" y="17836"/>
                  </a:cubicBezTo>
                  <a:cubicBezTo>
                    <a:pt x="-634" y="19964"/>
                    <a:pt x="1094" y="20782"/>
                    <a:pt x="282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4" name="Line"/>
            <p:cNvSpPr/>
            <p:nvPr/>
          </p:nvSpPr>
          <p:spPr>
            <a:xfrm>
              <a:off x="2205494" y="4115544"/>
              <a:ext cx="222339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45" y="18000"/>
                    <a:pt x="1490" y="14400"/>
                    <a:pt x="5090" y="10800"/>
                  </a:cubicBezTo>
                  <a:cubicBezTo>
                    <a:pt x="8690" y="7200"/>
                    <a:pt x="15145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5" name="Line"/>
            <p:cNvSpPr/>
            <p:nvPr/>
          </p:nvSpPr>
          <p:spPr>
            <a:xfrm>
              <a:off x="2381831" y="3985207"/>
              <a:ext cx="30668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6032"/>
                    <a:pt x="0" y="12065"/>
                    <a:pt x="900" y="15568"/>
                  </a:cubicBezTo>
                  <a:cubicBezTo>
                    <a:pt x="1800" y="19070"/>
                    <a:pt x="3600" y="20043"/>
                    <a:pt x="7200" y="20627"/>
                  </a:cubicBezTo>
                  <a:cubicBezTo>
                    <a:pt x="10800" y="21211"/>
                    <a:pt x="16200" y="2140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6" name="Line"/>
            <p:cNvSpPr/>
            <p:nvPr/>
          </p:nvSpPr>
          <p:spPr>
            <a:xfrm>
              <a:off x="2673171" y="3965933"/>
              <a:ext cx="214672" cy="21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2648"/>
                  </a:moveTo>
                  <a:cubicBezTo>
                    <a:pt x="1286" y="1894"/>
                    <a:pt x="2571" y="1141"/>
                    <a:pt x="3729" y="1141"/>
                  </a:cubicBezTo>
                  <a:cubicBezTo>
                    <a:pt x="4886" y="1141"/>
                    <a:pt x="5914" y="1894"/>
                    <a:pt x="6943" y="3778"/>
                  </a:cubicBezTo>
                  <a:cubicBezTo>
                    <a:pt x="7971" y="5662"/>
                    <a:pt x="9000" y="8676"/>
                    <a:pt x="8743" y="11564"/>
                  </a:cubicBezTo>
                  <a:cubicBezTo>
                    <a:pt x="8486" y="14452"/>
                    <a:pt x="6943" y="17215"/>
                    <a:pt x="5657" y="18973"/>
                  </a:cubicBezTo>
                  <a:cubicBezTo>
                    <a:pt x="4371" y="20732"/>
                    <a:pt x="3343" y="21485"/>
                    <a:pt x="2314" y="21485"/>
                  </a:cubicBezTo>
                  <a:cubicBezTo>
                    <a:pt x="1286" y="21485"/>
                    <a:pt x="257" y="20732"/>
                    <a:pt x="900" y="18722"/>
                  </a:cubicBezTo>
                  <a:cubicBezTo>
                    <a:pt x="1543" y="16713"/>
                    <a:pt x="3857" y="13448"/>
                    <a:pt x="6171" y="10559"/>
                  </a:cubicBezTo>
                  <a:cubicBezTo>
                    <a:pt x="8486" y="7671"/>
                    <a:pt x="10800" y="5159"/>
                    <a:pt x="12729" y="3276"/>
                  </a:cubicBezTo>
                  <a:cubicBezTo>
                    <a:pt x="14657" y="1392"/>
                    <a:pt x="16200" y="136"/>
                    <a:pt x="16457" y="11"/>
                  </a:cubicBezTo>
                  <a:cubicBezTo>
                    <a:pt x="16714" y="-115"/>
                    <a:pt x="15686" y="890"/>
                    <a:pt x="14271" y="2773"/>
                  </a:cubicBezTo>
                  <a:cubicBezTo>
                    <a:pt x="12857" y="4657"/>
                    <a:pt x="11057" y="7420"/>
                    <a:pt x="10157" y="9555"/>
                  </a:cubicBezTo>
                  <a:cubicBezTo>
                    <a:pt x="9257" y="11690"/>
                    <a:pt x="9257" y="13197"/>
                    <a:pt x="11314" y="14327"/>
                  </a:cubicBezTo>
                  <a:cubicBezTo>
                    <a:pt x="13371" y="15457"/>
                    <a:pt x="17486" y="16211"/>
                    <a:pt x="21600" y="169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7" name="Line"/>
            <p:cNvSpPr/>
            <p:nvPr/>
          </p:nvSpPr>
          <p:spPr>
            <a:xfrm>
              <a:off x="3041179" y="4023541"/>
              <a:ext cx="184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200" y="16800"/>
                    <a:pt x="2400" y="12000"/>
                    <a:pt x="6000" y="8400"/>
                  </a:cubicBezTo>
                  <a:cubicBezTo>
                    <a:pt x="9600" y="4800"/>
                    <a:pt x="15600" y="2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8" name="Line"/>
            <p:cNvSpPr/>
            <p:nvPr/>
          </p:nvSpPr>
          <p:spPr>
            <a:xfrm>
              <a:off x="3136675" y="3931539"/>
              <a:ext cx="11841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20015" y="0"/>
                  </a:moveTo>
                  <a:cubicBezTo>
                    <a:pt x="11375" y="6039"/>
                    <a:pt x="2735" y="12077"/>
                    <a:pt x="575" y="15677"/>
                  </a:cubicBezTo>
                  <a:cubicBezTo>
                    <a:pt x="-1585" y="19277"/>
                    <a:pt x="2735" y="20439"/>
                    <a:pt x="705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19" name="Line"/>
            <p:cNvSpPr/>
            <p:nvPr/>
          </p:nvSpPr>
          <p:spPr>
            <a:xfrm>
              <a:off x="3455188" y="3932518"/>
              <a:ext cx="245340" cy="2059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7" fill="norm" stroke="1" extrusionOk="0">
                  <a:moveTo>
                    <a:pt x="0" y="4585"/>
                  </a:moveTo>
                  <a:cubicBezTo>
                    <a:pt x="0" y="3283"/>
                    <a:pt x="0" y="1982"/>
                    <a:pt x="675" y="1071"/>
                  </a:cubicBezTo>
                  <a:cubicBezTo>
                    <a:pt x="1350" y="160"/>
                    <a:pt x="2700" y="-360"/>
                    <a:pt x="4275" y="291"/>
                  </a:cubicBezTo>
                  <a:cubicBezTo>
                    <a:pt x="5850" y="941"/>
                    <a:pt x="7650" y="2763"/>
                    <a:pt x="8550" y="5235"/>
                  </a:cubicBezTo>
                  <a:cubicBezTo>
                    <a:pt x="9450" y="7707"/>
                    <a:pt x="9450" y="10830"/>
                    <a:pt x="8775" y="13433"/>
                  </a:cubicBezTo>
                  <a:cubicBezTo>
                    <a:pt x="8100" y="16035"/>
                    <a:pt x="6750" y="18117"/>
                    <a:pt x="5513" y="19418"/>
                  </a:cubicBezTo>
                  <a:cubicBezTo>
                    <a:pt x="4275" y="20720"/>
                    <a:pt x="3150" y="21240"/>
                    <a:pt x="2475" y="20850"/>
                  </a:cubicBezTo>
                  <a:cubicBezTo>
                    <a:pt x="1800" y="20459"/>
                    <a:pt x="1575" y="19158"/>
                    <a:pt x="2813" y="16426"/>
                  </a:cubicBezTo>
                  <a:cubicBezTo>
                    <a:pt x="4050" y="13693"/>
                    <a:pt x="6750" y="9529"/>
                    <a:pt x="8550" y="6927"/>
                  </a:cubicBezTo>
                  <a:cubicBezTo>
                    <a:pt x="10350" y="4324"/>
                    <a:pt x="11250" y="3283"/>
                    <a:pt x="12150" y="2373"/>
                  </a:cubicBezTo>
                  <a:cubicBezTo>
                    <a:pt x="13050" y="1462"/>
                    <a:pt x="13950" y="681"/>
                    <a:pt x="14513" y="941"/>
                  </a:cubicBezTo>
                  <a:cubicBezTo>
                    <a:pt x="15075" y="1201"/>
                    <a:pt x="15300" y="2503"/>
                    <a:pt x="15300" y="4845"/>
                  </a:cubicBezTo>
                  <a:cubicBezTo>
                    <a:pt x="15300" y="7187"/>
                    <a:pt x="15075" y="10570"/>
                    <a:pt x="16088" y="12782"/>
                  </a:cubicBezTo>
                  <a:cubicBezTo>
                    <a:pt x="17100" y="14994"/>
                    <a:pt x="19350" y="16035"/>
                    <a:pt x="21600" y="170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0" name="Line"/>
            <p:cNvSpPr/>
            <p:nvPr/>
          </p:nvSpPr>
          <p:spPr>
            <a:xfrm>
              <a:off x="3700527" y="3748752"/>
              <a:ext cx="153338" cy="176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2630"/>
                  </a:moveTo>
                  <a:cubicBezTo>
                    <a:pt x="1440" y="1704"/>
                    <a:pt x="2880" y="779"/>
                    <a:pt x="4500" y="316"/>
                  </a:cubicBezTo>
                  <a:cubicBezTo>
                    <a:pt x="6120" y="-147"/>
                    <a:pt x="7920" y="-147"/>
                    <a:pt x="9180" y="624"/>
                  </a:cubicBezTo>
                  <a:cubicBezTo>
                    <a:pt x="10440" y="1396"/>
                    <a:pt x="11160" y="2939"/>
                    <a:pt x="10980" y="5099"/>
                  </a:cubicBezTo>
                  <a:cubicBezTo>
                    <a:pt x="10800" y="7259"/>
                    <a:pt x="9720" y="10036"/>
                    <a:pt x="8280" y="12504"/>
                  </a:cubicBezTo>
                  <a:cubicBezTo>
                    <a:pt x="6840" y="14973"/>
                    <a:pt x="5040" y="17133"/>
                    <a:pt x="4860" y="18676"/>
                  </a:cubicBezTo>
                  <a:cubicBezTo>
                    <a:pt x="4680" y="20219"/>
                    <a:pt x="6120" y="21144"/>
                    <a:pt x="9180" y="21299"/>
                  </a:cubicBezTo>
                  <a:cubicBezTo>
                    <a:pt x="12240" y="21453"/>
                    <a:pt x="16920" y="20836"/>
                    <a:pt x="21600" y="202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1" name="Line"/>
            <p:cNvSpPr/>
            <p:nvPr/>
          </p:nvSpPr>
          <p:spPr>
            <a:xfrm>
              <a:off x="3424521" y="4146211"/>
              <a:ext cx="452345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149" y="17673"/>
                    <a:pt x="8298" y="13745"/>
                    <a:pt x="11898" y="10145"/>
                  </a:cubicBezTo>
                  <a:cubicBezTo>
                    <a:pt x="15498" y="6545"/>
                    <a:pt x="18549" y="3273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2" name="Line"/>
            <p:cNvSpPr/>
            <p:nvPr/>
          </p:nvSpPr>
          <p:spPr>
            <a:xfrm>
              <a:off x="3432188" y="4392426"/>
              <a:ext cx="138004" cy="17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1" fill="norm" stroke="1" extrusionOk="0">
                  <a:moveTo>
                    <a:pt x="0" y="6285"/>
                  </a:moveTo>
                  <a:cubicBezTo>
                    <a:pt x="0" y="4764"/>
                    <a:pt x="0" y="3242"/>
                    <a:pt x="1200" y="2178"/>
                  </a:cubicBezTo>
                  <a:cubicBezTo>
                    <a:pt x="2400" y="1113"/>
                    <a:pt x="4800" y="504"/>
                    <a:pt x="7400" y="200"/>
                  </a:cubicBezTo>
                  <a:cubicBezTo>
                    <a:pt x="10000" y="-104"/>
                    <a:pt x="12800" y="-104"/>
                    <a:pt x="14800" y="504"/>
                  </a:cubicBezTo>
                  <a:cubicBezTo>
                    <a:pt x="16800" y="1113"/>
                    <a:pt x="18000" y="2330"/>
                    <a:pt x="17200" y="4612"/>
                  </a:cubicBezTo>
                  <a:cubicBezTo>
                    <a:pt x="16400" y="6893"/>
                    <a:pt x="13600" y="10240"/>
                    <a:pt x="10200" y="13282"/>
                  </a:cubicBezTo>
                  <a:cubicBezTo>
                    <a:pt x="6800" y="16324"/>
                    <a:pt x="2800" y="19062"/>
                    <a:pt x="1800" y="20279"/>
                  </a:cubicBezTo>
                  <a:cubicBezTo>
                    <a:pt x="800" y="21496"/>
                    <a:pt x="2800" y="21192"/>
                    <a:pt x="6600" y="19823"/>
                  </a:cubicBezTo>
                  <a:cubicBezTo>
                    <a:pt x="10400" y="18454"/>
                    <a:pt x="16000" y="16020"/>
                    <a:pt x="21600" y="13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3" name="Line"/>
            <p:cNvSpPr/>
            <p:nvPr/>
          </p:nvSpPr>
          <p:spPr>
            <a:xfrm>
              <a:off x="3723528" y="4284214"/>
              <a:ext cx="23001" cy="253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109"/>
                    <a:pt x="7200" y="12218"/>
                    <a:pt x="3600" y="15818"/>
                  </a:cubicBezTo>
                  <a:cubicBezTo>
                    <a:pt x="0" y="19418"/>
                    <a:pt x="0" y="205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4" name="Line"/>
            <p:cNvSpPr/>
            <p:nvPr/>
          </p:nvSpPr>
          <p:spPr>
            <a:xfrm>
              <a:off x="3709046" y="4613888"/>
              <a:ext cx="47356" cy="83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059" h="20834" fill="norm" stroke="1" extrusionOk="0">
                  <a:moveTo>
                    <a:pt x="2743" y="9529"/>
                  </a:moveTo>
                  <a:cubicBezTo>
                    <a:pt x="686" y="12706"/>
                    <a:pt x="-1371" y="15882"/>
                    <a:pt x="1200" y="18106"/>
                  </a:cubicBezTo>
                  <a:cubicBezTo>
                    <a:pt x="3772" y="20329"/>
                    <a:pt x="10972" y="21600"/>
                    <a:pt x="15086" y="20329"/>
                  </a:cubicBezTo>
                  <a:cubicBezTo>
                    <a:pt x="19200" y="19059"/>
                    <a:pt x="20229" y="15247"/>
                    <a:pt x="17658" y="11435"/>
                  </a:cubicBezTo>
                  <a:cubicBezTo>
                    <a:pt x="15086" y="7624"/>
                    <a:pt x="8915" y="3812"/>
                    <a:pt x="27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5" name="Line"/>
            <p:cNvSpPr/>
            <p:nvPr/>
          </p:nvSpPr>
          <p:spPr>
            <a:xfrm>
              <a:off x="4183538" y="4138544"/>
              <a:ext cx="207006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8000"/>
                    <a:pt x="10133" y="14400"/>
                    <a:pt x="13733" y="10800"/>
                  </a:cubicBezTo>
                  <a:cubicBezTo>
                    <a:pt x="17333" y="7200"/>
                    <a:pt x="1946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6" name="Line"/>
            <p:cNvSpPr/>
            <p:nvPr/>
          </p:nvSpPr>
          <p:spPr>
            <a:xfrm>
              <a:off x="4297065" y="4046542"/>
              <a:ext cx="16811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11040" y="0"/>
                  </a:moveTo>
                  <a:cubicBezTo>
                    <a:pt x="4868" y="4800"/>
                    <a:pt x="-1303" y="9600"/>
                    <a:pt x="240" y="13200"/>
                  </a:cubicBezTo>
                  <a:cubicBezTo>
                    <a:pt x="1783" y="16800"/>
                    <a:pt x="11040" y="19200"/>
                    <a:pt x="2029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7" name="Line"/>
            <p:cNvSpPr/>
            <p:nvPr/>
          </p:nvSpPr>
          <p:spPr>
            <a:xfrm>
              <a:off x="4569897" y="3932677"/>
              <a:ext cx="257657" cy="2050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140" fill="norm" stroke="1" extrusionOk="0">
                  <a:moveTo>
                    <a:pt x="385" y="3044"/>
                  </a:moveTo>
                  <a:cubicBezTo>
                    <a:pt x="1021" y="1990"/>
                    <a:pt x="1656" y="937"/>
                    <a:pt x="2503" y="410"/>
                  </a:cubicBezTo>
                  <a:cubicBezTo>
                    <a:pt x="3350" y="-117"/>
                    <a:pt x="4409" y="-117"/>
                    <a:pt x="5679" y="937"/>
                  </a:cubicBezTo>
                  <a:cubicBezTo>
                    <a:pt x="6950" y="1990"/>
                    <a:pt x="8432" y="4098"/>
                    <a:pt x="8115" y="7522"/>
                  </a:cubicBezTo>
                  <a:cubicBezTo>
                    <a:pt x="7797" y="10946"/>
                    <a:pt x="5679" y="15688"/>
                    <a:pt x="3985" y="18322"/>
                  </a:cubicBezTo>
                  <a:cubicBezTo>
                    <a:pt x="2291" y="20956"/>
                    <a:pt x="1021" y="21483"/>
                    <a:pt x="385" y="20956"/>
                  </a:cubicBezTo>
                  <a:cubicBezTo>
                    <a:pt x="-250" y="20429"/>
                    <a:pt x="-250" y="18849"/>
                    <a:pt x="1550" y="15820"/>
                  </a:cubicBezTo>
                  <a:cubicBezTo>
                    <a:pt x="3350" y="12790"/>
                    <a:pt x="6950" y="8312"/>
                    <a:pt x="9385" y="5678"/>
                  </a:cubicBezTo>
                  <a:cubicBezTo>
                    <a:pt x="11821" y="3044"/>
                    <a:pt x="13091" y="2254"/>
                    <a:pt x="14150" y="1463"/>
                  </a:cubicBezTo>
                  <a:cubicBezTo>
                    <a:pt x="15209" y="673"/>
                    <a:pt x="16056" y="-117"/>
                    <a:pt x="16162" y="15"/>
                  </a:cubicBezTo>
                  <a:cubicBezTo>
                    <a:pt x="16268" y="146"/>
                    <a:pt x="15632" y="1200"/>
                    <a:pt x="14785" y="3307"/>
                  </a:cubicBezTo>
                  <a:cubicBezTo>
                    <a:pt x="13938" y="5415"/>
                    <a:pt x="12879" y="8576"/>
                    <a:pt x="12350" y="10815"/>
                  </a:cubicBezTo>
                  <a:cubicBezTo>
                    <a:pt x="11821" y="13054"/>
                    <a:pt x="11821" y="14371"/>
                    <a:pt x="12350" y="15293"/>
                  </a:cubicBezTo>
                  <a:cubicBezTo>
                    <a:pt x="12879" y="16215"/>
                    <a:pt x="13938" y="16742"/>
                    <a:pt x="15526" y="16873"/>
                  </a:cubicBezTo>
                  <a:cubicBezTo>
                    <a:pt x="17115" y="17005"/>
                    <a:pt x="19232" y="16742"/>
                    <a:pt x="21350" y="1647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8" name="Line"/>
            <p:cNvSpPr/>
            <p:nvPr/>
          </p:nvSpPr>
          <p:spPr>
            <a:xfrm>
              <a:off x="4842887" y="3702102"/>
              <a:ext cx="115808" cy="229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6" h="21547" fill="norm" stroke="1" extrusionOk="0">
                  <a:moveTo>
                    <a:pt x="0" y="4267"/>
                  </a:moveTo>
                  <a:cubicBezTo>
                    <a:pt x="0" y="3067"/>
                    <a:pt x="0" y="1867"/>
                    <a:pt x="1149" y="1147"/>
                  </a:cubicBezTo>
                  <a:cubicBezTo>
                    <a:pt x="2298" y="427"/>
                    <a:pt x="4596" y="187"/>
                    <a:pt x="6894" y="67"/>
                  </a:cubicBezTo>
                  <a:cubicBezTo>
                    <a:pt x="9191" y="-53"/>
                    <a:pt x="11489" y="-53"/>
                    <a:pt x="13328" y="427"/>
                  </a:cubicBezTo>
                  <a:cubicBezTo>
                    <a:pt x="15166" y="907"/>
                    <a:pt x="16545" y="1867"/>
                    <a:pt x="17004" y="2947"/>
                  </a:cubicBezTo>
                  <a:cubicBezTo>
                    <a:pt x="17464" y="4027"/>
                    <a:pt x="17004" y="5227"/>
                    <a:pt x="15855" y="6307"/>
                  </a:cubicBezTo>
                  <a:cubicBezTo>
                    <a:pt x="14706" y="7387"/>
                    <a:pt x="12868" y="8347"/>
                    <a:pt x="13557" y="9547"/>
                  </a:cubicBezTo>
                  <a:cubicBezTo>
                    <a:pt x="14247" y="10747"/>
                    <a:pt x="17464" y="12187"/>
                    <a:pt x="19302" y="13507"/>
                  </a:cubicBezTo>
                  <a:cubicBezTo>
                    <a:pt x="21140" y="14827"/>
                    <a:pt x="21600" y="16027"/>
                    <a:pt x="19072" y="17347"/>
                  </a:cubicBezTo>
                  <a:cubicBezTo>
                    <a:pt x="16545" y="18667"/>
                    <a:pt x="11030" y="20107"/>
                    <a:pt x="5515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29" name="Line"/>
            <p:cNvSpPr/>
            <p:nvPr/>
          </p:nvSpPr>
          <p:spPr>
            <a:xfrm>
              <a:off x="4543880" y="4222879"/>
              <a:ext cx="345009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640" y="16000"/>
                    <a:pt x="9280" y="10400"/>
                    <a:pt x="12880" y="6800"/>
                  </a:cubicBezTo>
                  <a:cubicBezTo>
                    <a:pt x="16480" y="3200"/>
                    <a:pt x="19040" y="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0" name="Line"/>
            <p:cNvSpPr/>
            <p:nvPr/>
          </p:nvSpPr>
          <p:spPr>
            <a:xfrm>
              <a:off x="4574547" y="4402736"/>
              <a:ext cx="136865" cy="2152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405" fill="norm" stroke="1" extrusionOk="0">
                  <a:moveTo>
                    <a:pt x="0" y="1175"/>
                  </a:moveTo>
                  <a:cubicBezTo>
                    <a:pt x="4000" y="666"/>
                    <a:pt x="8000" y="158"/>
                    <a:pt x="11000" y="31"/>
                  </a:cubicBezTo>
                  <a:cubicBezTo>
                    <a:pt x="14000" y="-96"/>
                    <a:pt x="16000" y="158"/>
                    <a:pt x="17200" y="920"/>
                  </a:cubicBezTo>
                  <a:cubicBezTo>
                    <a:pt x="18400" y="1683"/>
                    <a:pt x="18800" y="2953"/>
                    <a:pt x="17800" y="4224"/>
                  </a:cubicBezTo>
                  <a:cubicBezTo>
                    <a:pt x="16800" y="5495"/>
                    <a:pt x="14400" y="6765"/>
                    <a:pt x="14200" y="7655"/>
                  </a:cubicBezTo>
                  <a:cubicBezTo>
                    <a:pt x="14000" y="8544"/>
                    <a:pt x="16000" y="9052"/>
                    <a:pt x="17800" y="9688"/>
                  </a:cubicBezTo>
                  <a:cubicBezTo>
                    <a:pt x="19600" y="10323"/>
                    <a:pt x="21200" y="11085"/>
                    <a:pt x="21400" y="12991"/>
                  </a:cubicBezTo>
                  <a:cubicBezTo>
                    <a:pt x="21600" y="14897"/>
                    <a:pt x="20400" y="17946"/>
                    <a:pt x="18600" y="19598"/>
                  </a:cubicBezTo>
                  <a:cubicBezTo>
                    <a:pt x="16800" y="21250"/>
                    <a:pt x="14400" y="21504"/>
                    <a:pt x="12200" y="21377"/>
                  </a:cubicBezTo>
                  <a:cubicBezTo>
                    <a:pt x="10000" y="21250"/>
                    <a:pt x="8000" y="20742"/>
                    <a:pt x="7000" y="19598"/>
                  </a:cubicBezTo>
                  <a:cubicBezTo>
                    <a:pt x="6000" y="18455"/>
                    <a:pt x="6000" y="16676"/>
                    <a:pt x="6000" y="14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1" name="Line"/>
            <p:cNvSpPr/>
            <p:nvPr/>
          </p:nvSpPr>
          <p:spPr>
            <a:xfrm>
              <a:off x="4789219" y="4322548"/>
              <a:ext cx="46002" cy="2683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400" y="3909"/>
                    <a:pt x="19200" y="7817"/>
                    <a:pt x="15600" y="11417"/>
                  </a:cubicBezTo>
                  <a:cubicBezTo>
                    <a:pt x="12000" y="15017"/>
                    <a:pt x="6000" y="18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2" name="Line"/>
            <p:cNvSpPr/>
            <p:nvPr/>
          </p:nvSpPr>
          <p:spPr>
            <a:xfrm>
              <a:off x="4766218" y="4767225"/>
              <a:ext cx="42234" cy="4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0468" fill="norm" stroke="1" extrusionOk="0">
                  <a:moveTo>
                    <a:pt x="7623" y="6821"/>
                  </a:moveTo>
                  <a:cubicBezTo>
                    <a:pt x="6353" y="12505"/>
                    <a:pt x="5082" y="18189"/>
                    <a:pt x="8894" y="19895"/>
                  </a:cubicBezTo>
                  <a:cubicBezTo>
                    <a:pt x="12706" y="21600"/>
                    <a:pt x="21600" y="19326"/>
                    <a:pt x="20965" y="15347"/>
                  </a:cubicBezTo>
                  <a:cubicBezTo>
                    <a:pt x="20329" y="11368"/>
                    <a:pt x="10165" y="5684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3" name="Line"/>
            <p:cNvSpPr/>
            <p:nvPr/>
          </p:nvSpPr>
          <p:spPr>
            <a:xfrm>
              <a:off x="5049891" y="4207545"/>
              <a:ext cx="18400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4" name="Line"/>
            <p:cNvSpPr/>
            <p:nvPr/>
          </p:nvSpPr>
          <p:spPr>
            <a:xfrm>
              <a:off x="5191388" y="4100210"/>
              <a:ext cx="1184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5" h="21600" fill="norm" stroke="1" extrusionOk="0">
                  <a:moveTo>
                    <a:pt x="7055" y="0"/>
                  </a:moveTo>
                  <a:cubicBezTo>
                    <a:pt x="2735" y="5760"/>
                    <a:pt x="-1585" y="11520"/>
                    <a:pt x="575" y="15120"/>
                  </a:cubicBezTo>
                  <a:cubicBezTo>
                    <a:pt x="2735" y="18720"/>
                    <a:pt x="11375" y="20160"/>
                    <a:pt x="2001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5" name="Line"/>
            <p:cNvSpPr/>
            <p:nvPr/>
          </p:nvSpPr>
          <p:spPr>
            <a:xfrm>
              <a:off x="5471567" y="4222879"/>
              <a:ext cx="84336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6" name="Line"/>
            <p:cNvSpPr/>
            <p:nvPr/>
          </p:nvSpPr>
          <p:spPr>
            <a:xfrm>
              <a:off x="5732240" y="4238213"/>
              <a:ext cx="92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7" name="Line"/>
            <p:cNvSpPr/>
            <p:nvPr/>
          </p:nvSpPr>
          <p:spPr>
            <a:xfrm>
              <a:off x="6008246" y="4238213"/>
              <a:ext cx="3833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8" name="Line"/>
            <p:cNvSpPr/>
            <p:nvPr/>
          </p:nvSpPr>
          <p:spPr>
            <a:xfrm>
              <a:off x="7311929" y="2206500"/>
              <a:ext cx="15014" cy="444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447" fill="norm" stroke="1" extrusionOk="0">
                  <a:moveTo>
                    <a:pt x="10349" y="0"/>
                  </a:moveTo>
                  <a:cubicBezTo>
                    <a:pt x="6750" y="5061"/>
                    <a:pt x="3150" y="10121"/>
                    <a:pt x="1350" y="13515"/>
                  </a:cubicBezTo>
                  <a:cubicBezTo>
                    <a:pt x="-450" y="16910"/>
                    <a:pt x="-450" y="18638"/>
                    <a:pt x="1350" y="19810"/>
                  </a:cubicBezTo>
                  <a:cubicBezTo>
                    <a:pt x="3150" y="20983"/>
                    <a:pt x="6750" y="21600"/>
                    <a:pt x="10350" y="21415"/>
                  </a:cubicBezTo>
                  <a:cubicBezTo>
                    <a:pt x="13950" y="21230"/>
                    <a:pt x="17550" y="20242"/>
                    <a:pt x="21150" y="192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39" name="Line"/>
            <p:cNvSpPr/>
            <p:nvPr/>
          </p:nvSpPr>
          <p:spPr>
            <a:xfrm>
              <a:off x="6992555" y="2160938"/>
              <a:ext cx="495392" cy="2065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2" h="21291" fill="norm" stroke="1" extrusionOk="0">
                  <a:moveTo>
                    <a:pt x="1534" y="21291"/>
                  </a:moveTo>
                  <a:cubicBezTo>
                    <a:pt x="869" y="20237"/>
                    <a:pt x="204" y="19184"/>
                    <a:pt x="38" y="18130"/>
                  </a:cubicBezTo>
                  <a:cubicBezTo>
                    <a:pt x="-128" y="17076"/>
                    <a:pt x="204" y="16023"/>
                    <a:pt x="1921" y="13652"/>
                  </a:cubicBezTo>
                  <a:cubicBezTo>
                    <a:pt x="3638" y="11281"/>
                    <a:pt x="6740" y="7593"/>
                    <a:pt x="9897" y="4959"/>
                  </a:cubicBezTo>
                  <a:cubicBezTo>
                    <a:pt x="13054" y="2325"/>
                    <a:pt x="16266" y="745"/>
                    <a:pt x="18204" y="218"/>
                  </a:cubicBezTo>
                  <a:cubicBezTo>
                    <a:pt x="20143" y="-309"/>
                    <a:pt x="20807" y="218"/>
                    <a:pt x="21472" y="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0" name="Line"/>
            <p:cNvSpPr/>
            <p:nvPr/>
          </p:nvSpPr>
          <p:spPr>
            <a:xfrm>
              <a:off x="7342266" y="2455564"/>
              <a:ext cx="348143" cy="46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2" h="21467" fill="norm" stroke="1" extrusionOk="0">
                  <a:moveTo>
                    <a:pt x="7983" y="2646"/>
                  </a:moveTo>
                  <a:cubicBezTo>
                    <a:pt x="7827" y="2059"/>
                    <a:pt x="7670" y="1472"/>
                    <a:pt x="7357" y="944"/>
                  </a:cubicBezTo>
                  <a:cubicBezTo>
                    <a:pt x="7044" y="416"/>
                    <a:pt x="6574" y="-54"/>
                    <a:pt x="5635" y="5"/>
                  </a:cubicBezTo>
                  <a:cubicBezTo>
                    <a:pt x="4696" y="63"/>
                    <a:pt x="3287" y="650"/>
                    <a:pt x="2192" y="2000"/>
                  </a:cubicBezTo>
                  <a:cubicBezTo>
                    <a:pt x="1096" y="3350"/>
                    <a:pt x="314" y="5463"/>
                    <a:pt x="79" y="6813"/>
                  </a:cubicBezTo>
                  <a:cubicBezTo>
                    <a:pt x="-156" y="8163"/>
                    <a:pt x="157" y="8750"/>
                    <a:pt x="705" y="8809"/>
                  </a:cubicBezTo>
                  <a:cubicBezTo>
                    <a:pt x="1253" y="8868"/>
                    <a:pt x="2035" y="8398"/>
                    <a:pt x="2740" y="7576"/>
                  </a:cubicBezTo>
                  <a:cubicBezTo>
                    <a:pt x="3444" y="6755"/>
                    <a:pt x="4070" y="5581"/>
                    <a:pt x="4540" y="4700"/>
                  </a:cubicBezTo>
                  <a:cubicBezTo>
                    <a:pt x="5009" y="3820"/>
                    <a:pt x="5322" y="3233"/>
                    <a:pt x="5635" y="3468"/>
                  </a:cubicBezTo>
                  <a:cubicBezTo>
                    <a:pt x="5948" y="3703"/>
                    <a:pt x="6261" y="4759"/>
                    <a:pt x="6809" y="5405"/>
                  </a:cubicBezTo>
                  <a:cubicBezTo>
                    <a:pt x="7357" y="6050"/>
                    <a:pt x="8140" y="6285"/>
                    <a:pt x="8922" y="6226"/>
                  </a:cubicBezTo>
                  <a:cubicBezTo>
                    <a:pt x="9705" y="6168"/>
                    <a:pt x="10487" y="5816"/>
                    <a:pt x="11114" y="5287"/>
                  </a:cubicBezTo>
                  <a:cubicBezTo>
                    <a:pt x="11740" y="4759"/>
                    <a:pt x="12209" y="4055"/>
                    <a:pt x="12757" y="3233"/>
                  </a:cubicBezTo>
                  <a:cubicBezTo>
                    <a:pt x="13305" y="2411"/>
                    <a:pt x="13931" y="1472"/>
                    <a:pt x="14009" y="1296"/>
                  </a:cubicBezTo>
                  <a:cubicBezTo>
                    <a:pt x="14087" y="1120"/>
                    <a:pt x="13618" y="1707"/>
                    <a:pt x="13383" y="2294"/>
                  </a:cubicBezTo>
                  <a:cubicBezTo>
                    <a:pt x="13148" y="2881"/>
                    <a:pt x="13148" y="3468"/>
                    <a:pt x="13461" y="3937"/>
                  </a:cubicBezTo>
                  <a:cubicBezTo>
                    <a:pt x="13774" y="4407"/>
                    <a:pt x="14401" y="4759"/>
                    <a:pt x="15105" y="4818"/>
                  </a:cubicBezTo>
                  <a:cubicBezTo>
                    <a:pt x="15809" y="4876"/>
                    <a:pt x="16592" y="4642"/>
                    <a:pt x="17453" y="4113"/>
                  </a:cubicBezTo>
                  <a:cubicBezTo>
                    <a:pt x="18314" y="3585"/>
                    <a:pt x="19253" y="2763"/>
                    <a:pt x="19644" y="2646"/>
                  </a:cubicBezTo>
                  <a:cubicBezTo>
                    <a:pt x="20035" y="2529"/>
                    <a:pt x="19879" y="3116"/>
                    <a:pt x="20035" y="5053"/>
                  </a:cubicBezTo>
                  <a:cubicBezTo>
                    <a:pt x="20192" y="6989"/>
                    <a:pt x="20661" y="10276"/>
                    <a:pt x="20974" y="13094"/>
                  </a:cubicBezTo>
                  <a:cubicBezTo>
                    <a:pt x="21287" y="15911"/>
                    <a:pt x="21444" y="18259"/>
                    <a:pt x="21209" y="19609"/>
                  </a:cubicBezTo>
                  <a:cubicBezTo>
                    <a:pt x="20974" y="20959"/>
                    <a:pt x="20348" y="21311"/>
                    <a:pt x="19644" y="21429"/>
                  </a:cubicBezTo>
                  <a:cubicBezTo>
                    <a:pt x="18940" y="21546"/>
                    <a:pt x="18157" y="21429"/>
                    <a:pt x="17218" y="20607"/>
                  </a:cubicBezTo>
                  <a:cubicBezTo>
                    <a:pt x="16279" y="19785"/>
                    <a:pt x="15183" y="18259"/>
                    <a:pt x="15340" y="16029"/>
                  </a:cubicBezTo>
                  <a:cubicBezTo>
                    <a:pt x="15496" y="13798"/>
                    <a:pt x="16905" y="10863"/>
                    <a:pt x="18314" y="7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1" name="Line"/>
            <p:cNvSpPr/>
            <p:nvPr/>
          </p:nvSpPr>
          <p:spPr>
            <a:xfrm>
              <a:off x="7767472" y="2198833"/>
              <a:ext cx="147263" cy="425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0" h="21391" fill="norm" stroke="1" extrusionOk="0">
                  <a:moveTo>
                    <a:pt x="6191" y="0"/>
                  </a:moveTo>
                  <a:cubicBezTo>
                    <a:pt x="4329" y="386"/>
                    <a:pt x="2467" y="771"/>
                    <a:pt x="1350" y="2379"/>
                  </a:cubicBezTo>
                  <a:cubicBezTo>
                    <a:pt x="232" y="3986"/>
                    <a:pt x="-140" y="6814"/>
                    <a:pt x="46" y="9771"/>
                  </a:cubicBezTo>
                  <a:cubicBezTo>
                    <a:pt x="232" y="12729"/>
                    <a:pt x="977" y="15814"/>
                    <a:pt x="2094" y="17871"/>
                  </a:cubicBezTo>
                  <a:cubicBezTo>
                    <a:pt x="3212" y="19929"/>
                    <a:pt x="4701" y="20957"/>
                    <a:pt x="6191" y="21279"/>
                  </a:cubicBezTo>
                  <a:cubicBezTo>
                    <a:pt x="7681" y="21600"/>
                    <a:pt x="9170" y="21214"/>
                    <a:pt x="10660" y="20379"/>
                  </a:cubicBezTo>
                  <a:cubicBezTo>
                    <a:pt x="12150" y="19543"/>
                    <a:pt x="13639" y="18257"/>
                    <a:pt x="14757" y="17164"/>
                  </a:cubicBezTo>
                  <a:cubicBezTo>
                    <a:pt x="15874" y="16071"/>
                    <a:pt x="16619" y="15171"/>
                    <a:pt x="16246" y="14914"/>
                  </a:cubicBezTo>
                  <a:cubicBezTo>
                    <a:pt x="15874" y="14657"/>
                    <a:pt x="14384" y="15043"/>
                    <a:pt x="13453" y="15557"/>
                  </a:cubicBezTo>
                  <a:cubicBezTo>
                    <a:pt x="12522" y="16071"/>
                    <a:pt x="12150" y="16714"/>
                    <a:pt x="11963" y="17357"/>
                  </a:cubicBezTo>
                  <a:cubicBezTo>
                    <a:pt x="11777" y="18000"/>
                    <a:pt x="11777" y="18643"/>
                    <a:pt x="12708" y="19029"/>
                  </a:cubicBezTo>
                  <a:cubicBezTo>
                    <a:pt x="13639" y="19414"/>
                    <a:pt x="15501" y="19543"/>
                    <a:pt x="16991" y="19350"/>
                  </a:cubicBezTo>
                  <a:cubicBezTo>
                    <a:pt x="18481" y="19157"/>
                    <a:pt x="19598" y="18643"/>
                    <a:pt x="20343" y="18064"/>
                  </a:cubicBezTo>
                  <a:cubicBezTo>
                    <a:pt x="21088" y="17486"/>
                    <a:pt x="21460" y="16843"/>
                    <a:pt x="21460" y="16200"/>
                  </a:cubicBezTo>
                  <a:cubicBezTo>
                    <a:pt x="21460" y="15557"/>
                    <a:pt x="21088" y="14914"/>
                    <a:pt x="20901" y="14529"/>
                  </a:cubicBezTo>
                  <a:cubicBezTo>
                    <a:pt x="20715" y="14143"/>
                    <a:pt x="20715" y="14014"/>
                    <a:pt x="20715" y="138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2" name="Line"/>
            <p:cNvSpPr/>
            <p:nvPr/>
          </p:nvSpPr>
          <p:spPr>
            <a:xfrm>
              <a:off x="7917289" y="2405838"/>
              <a:ext cx="214673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171"/>
                  </a:moveTo>
                  <a:cubicBezTo>
                    <a:pt x="1543" y="5143"/>
                    <a:pt x="3086" y="4114"/>
                    <a:pt x="5529" y="4757"/>
                  </a:cubicBezTo>
                  <a:cubicBezTo>
                    <a:pt x="7971" y="5400"/>
                    <a:pt x="11314" y="7714"/>
                    <a:pt x="13243" y="10286"/>
                  </a:cubicBezTo>
                  <a:cubicBezTo>
                    <a:pt x="15171" y="12857"/>
                    <a:pt x="15686" y="15686"/>
                    <a:pt x="15557" y="17871"/>
                  </a:cubicBezTo>
                  <a:cubicBezTo>
                    <a:pt x="15429" y="20057"/>
                    <a:pt x="14657" y="21600"/>
                    <a:pt x="14014" y="21600"/>
                  </a:cubicBezTo>
                  <a:cubicBezTo>
                    <a:pt x="13371" y="21600"/>
                    <a:pt x="12857" y="20057"/>
                    <a:pt x="13243" y="16843"/>
                  </a:cubicBezTo>
                  <a:cubicBezTo>
                    <a:pt x="13629" y="13629"/>
                    <a:pt x="14914" y="8743"/>
                    <a:pt x="16457" y="5657"/>
                  </a:cubicBezTo>
                  <a:cubicBezTo>
                    <a:pt x="18000" y="2571"/>
                    <a:pt x="19800" y="12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3" name="Line"/>
            <p:cNvSpPr/>
            <p:nvPr/>
          </p:nvSpPr>
          <p:spPr>
            <a:xfrm>
              <a:off x="8456022" y="2431031"/>
              <a:ext cx="174284" cy="219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8" h="21277" fill="norm" stroke="1" extrusionOk="0">
                  <a:moveTo>
                    <a:pt x="1626" y="7235"/>
                  </a:moveTo>
                  <a:cubicBezTo>
                    <a:pt x="687" y="8228"/>
                    <a:pt x="-252" y="9221"/>
                    <a:pt x="61" y="9966"/>
                  </a:cubicBezTo>
                  <a:cubicBezTo>
                    <a:pt x="374" y="10711"/>
                    <a:pt x="1939" y="11208"/>
                    <a:pt x="4600" y="10587"/>
                  </a:cubicBezTo>
                  <a:cubicBezTo>
                    <a:pt x="7261" y="9966"/>
                    <a:pt x="11018" y="8228"/>
                    <a:pt x="13365" y="6863"/>
                  </a:cubicBezTo>
                  <a:cubicBezTo>
                    <a:pt x="15713" y="5497"/>
                    <a:pt x="16652" y="4504"/>
                    <a:pt x="16965" y="3387"/>
                  </a:cubicBezTo>
                  <a:cubicBezTo>
                    <a:pt x="17278" y="2270"/>
                    <a:pt x="16965" y="1028"/>
                    <a:pt x="16026" y="408"/>
                  </a:cubicBezTo>
                  <a:cubicBezTo>
                    <a:pt x="15087" y="-213"/>
                    <a:pt x="13522" y="-213"/>
                    <a:pt x="11487" y="1028"/>
                  </a:cubicBezTo>
                  <a:cubicBezTo>
                    <a:pt x="9452" y="2270"/>
                    <a:pt x="6948" y="4753"/>
                    <a:pt x="5852" y="7980"/>
                  </a:cubicBezTo>
                  <a:cubicBezTo>
                    <a:pt x="4757" y="11208"/>
                    <a:pt x="5070" y="15180"/>
                    <a:pt x="7105" y="17663"/>
                  </a:cubicBezTo>
                  <a:cubicBezTo>
                    <a:pt x="9139" y="20146"/>
                    <a:pt x="12896" y="21139"/>
                    <a:pt x="15557" y="21263"/>
                  </a:cubicBezTo>
                  <a:cubicBezTo>
                    <a:pt x="18218" y="21387"/>
                    <a:pt x="19783" y="20642"/>
                    <a:pt x="21348" y="198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4" name="Line"/>
            <p:cNvSpPr/>
            <p:nvPr/>
          </p:nvSpPr>
          <p:spPr>
            <a:xfrm>
              <a:off x="8674553" y="2451839"/>
              <a:ext cx="116757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6" h="21600" fill="norm" stroke="1" extrusionOk="0">
                  <a:moveTo>
                    <a:pt x="315" y="0"/>
                  </a:moveTo>
                  <a:cubicBezTo>
                    <a:pt x="-144" y="1385"/>
                    <a:pt x="-604" y="2769"/>
                    <a:pt x="2843" y="6369"/>
                  </a:cubicBezTo>
                  <a:cubicBezTo>
                    <a:pt x="6290" y="9969"/>
                    <a:pt x="13643" y="15785"/>
                    <a:pt x="2099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5" name="Line"/>
            <p:cNvSpPr/>
            <p:nvPr/>
          </p:nvSpPr>
          <p:spPr>
            <a:xfrm>
              <a:off x="8714641" y="2502556"/>
              <a:ext cx="76669" cy="1946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3" fill="norm" stroke="1" extrusionOk="0">
                  <a:moveTo>
                    <a:pt x="21600" y="324"/>
                  </a:moveTo>
                  <a:cubicBezTo>
                    <a:pt x="18000" y="44"/>
                    <a:pt x="14400" y="-237"/>
                    <a:pt x="11520" y="324"/>
                  </a:cubicBezTo>
                  <a:cubicBezTo>
                    <a:pt x="8640" y="885"/>
                    <a:pt x="6480" y="2288"/>
                    <a:pt x="4680" y="5934"/>
                  </a:cubicBezTo>
                  <a:cubicBezTo>
                    <a:pt x="2880" y="9581"/>
                    <a:pt x="1440" y="15472"/>
                    <a:pt x="0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6" name="Line"/>
            <p:cNvSpPr/>
            <p:nvPr/>
          </p:nvSpPr>
          <p:spPr>
            <a:xfrm>
              <a:off x="8822586" y="2413551"/>
              <a:ext cx="109513" cy="3839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0541" fill="norm" stroke="1" extrusionOk="0">
                  <a:moveTo>
                    <a:pt x="7247" y="6560"/>
                  </a:moveTo>
                  <a:cubicBezTo>
                    <a:pt x="4792" y="11755"/>
                    <a:pt x="2338" y="16950"/>
                    <a:pt x="1110" y="19205"/>
                  </a:cubicBezTo>
                  <a:cubicBezTo>
                    <a:pt x="-117" y="21461"/>
                    <a:pt x="-117" y="20777"/>
                    <a:pt x="128" y="17770"/>
                  </a:cubicBezTo>
                  <a:cubicBezTo>
                    <a:pt x="374" y="14762"/>
                    <a:pt x="865" y="9431"/>
                    <a:pt x="2338" y="6150"/>
                  </a:cubicBezTo>
                  <a:cubicBezTo>
                    <a:pt x="3810" y="2869"/>
                    <a:pt x="6265" y="1638"/>
                    <a:pt x="8719" y="886"/>
                  </a:cubicBezTo>
                  <a:cubicBezTo>
                    <a:pt x="11174" y="134"/>
                    <a:pt x="13628" y="-139"/>
                    <a:pt x="15592" y="66"/>
                  </a:cubicBezTo>
                  <a:cubicBezTo>
                    <a:pt x="17556" y="271"/>
                    <a:pt x="19028" y="955"/>
                    <a:pt x="20010" y="2322"/>
                  </a:cubicBezTo>
                  <a:cubicBezTo>
                    <a:pt x="20992" y="3689"/>
                    <a:pt x="21483" y="5739"/>
                    <a:pt x="20501" y="7243"/>
                  </a:cubicBezTo>
                  <a:cubicBezTo>
                    <a:pt x="19519" y="8747"/>
                    <a:pt x="17065" y="9704"/>
                    <a:pt x="14365" y="10319"/>
                  </a:cubicBezTo>
                  <a:cubicBezTo>
                    <a:pt x="11665" y="10934"/>
                    <a:pt x="8719" y="11208"/>
                    <a:pt x="6510" y="11071"/>
                  </a:cubicBezTo>
                  <a:cubicBezTo>
                    <a:pt x="4301" y="10934"/>
                    <a:pt x="2828" y="10388"/>
                    <a:pt x="1356" y="98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7" name="Line"/>
            <p:cNvSpPr/>
            <p:nvPr/>
          </p:nvSpPr>
          <p:spPr>
            <a:xfrm>
              <a:off x="8985535" y="2440514"/>
              <a:ext cx="181450" cy="1621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79" fill="norm" stroke="1" extrusionOk="0">
                  <a:moveTo>
                    <a:pt x="17037" y="1473"/>
                  </a:moveTo>
                  <a:cubicBezTo>
                    <a:pt x="15820" y="476"/>
                    <a:pt x="14603" y="-521"/>
                    <a:pt x="12169" y="310"/>
                  </a:cubicBezTo>
                  <a:cubicBezTo>
                    <a:pt x="9735" y="1141"/>
                    <a:pt x="6084" y="3799"/>
                    <a:pt x="3651" y="7122"/>
                  </a:cubicBezTo>
                  <a:cubicBezTo>
                    <a:pt x="1217" y="10445"/>
                    <a:pt x="0" y="14433"/>
                    <a:pt x="0" y="17091"/>
                  </a:cubicBezTo>
                  <a:cubicBezTo>
                    <a:pt x="0" y="19750"/>
                    <a:pt x="1217" y="21079"/>
                    <a:pt x="3194" y="21079"/>
                  </a:cubicBezTo>
                  <a:cubicBezTo>
                    <a:pt x="5172" y="21079"/>
                    <a:pt x="7910" y="19750"/>
                    <a:pt x="9887" y="17424"/>
                  </a:cubicBezTo>
                  <a:cubicBezTo>
                    <a:pt x="11865" y="15097"/>
                    <a:pt x="13082" y="11774"/>
                    <a:pt x="13690" y="9282"/>
                  </a:cubicBezTo>
                  <a:cubicBezTo>
                    <a:pt x="14299" y="6790"/>
                    <a:pt x="14299" y="5128"/>
                    <a:pt x="14146" y="5128"/>
                  </a:cubicBezTo>
                  <a:cubicBezTo>
                    <a:pt x="13994" y="5128"/>
                    <a:pt x="13690" y="6790"/>
                    <a:pt x="13538" y="8451"/>
                  </a:cubicBezTo>
                  <a:cubicBezTo>
                    <a:pt x="13386" y="10113"/>
                    <a:pt x="13386" y="11774"/>
                    <a:pt x="13994" y="13934"/>
                  </a:cubicBezTo>
                  <a:cubicBezTo>
                    <a:pt x="14603" y="16094"/>
                    <a:pt x="15820" y="18753"/>
                    <a:pt x="17189" y="19750"/>
                  </a:cubicBezTo>
                  <a:cubicBezTo>
                    <a:pt x="18558" y="20747"/>
                    <a:pt x="20079" y="20082"/>
                    <a:pt x="21600" y="194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8" name="Line"/>
            <p:cNvSpPr/>
            <p:nvPr/>
          </p:nvSpPr>
          <p:spPr>
            <a:xfrm>
              <a:off x="9183092" y="2430436"/>
              <a:ext cx="114230" cy="181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5" h="21268" fill="norm" stroke="1" extrusionOk="0">
                  <a:moveTo>
                    <a:pt x="8495" y="5213"/>
                  </a:moveTo>
                  <a:cubicBezTo>
                    <a:pt x="6575" y="8513"/>
                    <a:pt x="4655" y="11813"/>
                    <a:pt x="3215" y="14963"/>
                  </a:cubicBezTo>
                  <a:cubicBezTo>
                    <a:pt x="1775" y="18113"/>
                    <a:pt x="815" y="21113"/>
                    <a:pt x="335" y="21263"/>
                  </a:cubicBezTo>
                  <a:cubicBezTo>
                    <a:pt x="-145" y="21413"/>
                    <a:pt x="-145" y="18713"/>
                    <a:pt x="575" y="15413"/>
                  </a:cubicBezTo>
                  <a:cubicBezTo>
                    <a:pt x="1295" y="12113"/>
                    <a:pt x="2735" y="8213"/>
                    <a:pt x="3695" y="5513"/>
                  </a:cubicBezTo>
                  <a:cubicBezTo>
                    <a:pt x="4655" y="2813"/>
                    <a:pt x="5135" y="1313"/>
                    <a:pt x="6575" y="563"/>
                  </a:cubicBezTo>
                  <a:cubicBezTo>
                    <a:pt x="8015" y="-187"/>
                    <a:pt x="10415" y="-187"/>
                    <a:pt x="12095" y="563"/>
                  </a:cubicBezTo>
                  <a:cubicBezTo>
                    <a:pt x="13775" y="1313"/>
                    <a:pt x="14735" y="2813"/>
                    <a:pt x="16175" y="5963"/>
                  </a:cubicBezTo>
                  <a:cubicBezTo>
                    <a:pt x="17615" y="9113"/>
                    <a:pt x="19535" y="13913"/>
                    <a:pt x="21455" y="18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49" name="Line"/>
            <p:cNvSpPr/>
            <p:nvPr/>
          </p:nvSpPr>
          <p:spPr>
            <a:xfrm>
              <a:off x="9320321" y="2412033"/>
              <a:ext cx="87287" cy="202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8" h="21115" fill="norm" stroke="1" extrusionOk="0">
                  <a:moveTo>
                    <a:pt x="20366" y="4954"/>
                  </a:moveTo>
                  <a:cubicBezTo>
                    <a:pt x="20983" y="3620"/>
                    <a:pt x="21600" y="2287"/>
                    <a:pt x="20366" y="1354"/>
                  </a:cubicBezTo>
                  <a:cubicBezTo>
                    <a:pt x="19131" y="420"/>
                    <a:pt x="16046" y="-113"/>
                    <a:pt x="13269" y="20"/>
                  </a:cubicBezTo>
                  <a:cubicBezTo>
                    <a:pt x="10491" y="154"/>
                    <a:pt x="8023" y="954"/>
                    <a:pt x="6480" y="2287"/>
                  </a:cubicBezTo>
                  <a:cubicBezTo>
                    <a:pt x="4937" y="3620"/>
                    <a:pt x="4320" y="5487"/>
                    <a:pt x="6172" y="7620"/>
                  </a:cubicBezTo>
                  <a:cubicBezTo>
                    <a:pt x="8023" y="9754"/>
                    <a:pt x="12343" y="12154"/>
                    <a:pt x="15120" y="14420"/>
                  </a:cubicBezTo>
                  <a:cubicBezTo>
                    <a:pt x="17897" y="16687"/>
                    <a:pt x="19131" y="18820"/>
                    <a:pt x="17897" y="20020"/>
                  </a:cubicBezTo>
                  <a:cubicBezTo>
                    <a:pt x="16663" y="21220"/>
                    <a:pt x="12960" y="21487"/>
                    <a:pt x="9566" y="20554"/>
                  </a:cubicBezTo>
                  <a:cubicBezTo>
                    <a:pt x="6171" y="19620"/>
                    <a:pt x="3086" y="17487"/>
                    <a:pt x="0" y="15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0" name="Line"/>
            <p:cNvSpPr/>
            <p:nvPr/>
          </p:nvSpPr>
          <p:spPr>
            <a:xfrm>
              <a:off x="9419990" y="2474840"/>
              <a:ext cx="6019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99" h="21600" fill="norm" stroke="1" extrusionOk="0">
                  <a:moveTo>
                    <a:pt x="0" y="0"/>
                  </a:moveTo>
                  <a:cubicBezTo>
                    <a:pt x="4500" y="480"/>
                    <a:pt x="9000" y="960"/>
                    <a:pt x="13050" y="3600"/>
                  </a:cubicBezTo>
                  <a:cubicBezTo>
                    <a:pt x="17100" y="6240"/>
                    <a:pt x="20700" y="11040"/>
                    <a:pt x="21150" y="14400"/>
                  </a:cubicBezTo>
                  <a:cubicBezTo>
                    <a:pt x="21600" y="17760"/>
                    <a:pt x="18900" y="19680"/>
                    <a:pt x="162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1" name="Line"/>
            <p:cNvSpPr/>
            <p:nvPr/>
          </p:nvSpPr>
          <p:spPr>
            <a:xfrm>
              <a:off x="9496658" y="2352170"/>
              <a:ext cx="30669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2" name="Line"/>
            <p:cNvSpPr/>
            <p:nvPr/>
          </p:nvSpPr>
          <p:spPr>
            <a:xfrm>
              <a:off x="9544756" y="2474840"/>
              <a:ext cx="138512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5" h="21600" fill="norm" stroke="1" extrusionOk="0">
                  <a:moveTo>
                    <a:pt x="10097" y="0"/>
                  </a:moveTo>
                  <a:cubicBezTo>
                    <a:pt x="6626" y="3600"/>
                    <a:pt x="3154" y="7200"/>
                    <a:pt x="1419" y="10350"/>
                  </a:cubicBezTo>
                  <a:cubicBezTo>
                    <a:pt x="-317" y="13500"/>
                    <a:pt x="-317" y="16200"/>
                    <a:pt x="647" y="18225"/>
                  </a:cubicBezTo>
                  <a:cubicBezTo>
                    <a:pt x="1612" y="20250"/>
                    <a:pt x="3540" y="21600"/>
                    <a:pt x="6240" y="21600"/>
                  </a:cubicBezTo>
                  <a:cubicBezTo>
                    <a:pt x="8940" y="21600"/>
                    <a:pt x="12412" y="20250"/>
                    <a:pt x="15112" y="18225"/>
                  </a:cubicBezTo>
                  <a:cubicBezTo>
                    <a:pt x="17812" y="16200"/>
                    <a:pt x="19740" y="13500"/>
                    <a:pt x="20512" y="10800"/>
                  </a:cubicBezTo>
                  <a:cubicBezTo>
                    <a:pt x="21283" y="8100"/>
                    <a:pt x="20897" y="5400"/>
                    <a:pt x="19547" y="3825"/>
                  </a:cubicBezTo>
                  <a:cubicBezTo>
                    <a:pt x="18197" y="2250"/>
                    <a:pt x="15883" y="1800"/>
                    <a:pt x="13569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3" name="Line"/>
            <p:cNvSpPr/>
            <p:nvPr/>
          </p:nvSpPr>
          <p:spPr>
            <a:xfrm>
              <a:off x="9718996" y="2411267"/>
              <a:ext cx="176339" cy="186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256"/>
                  </a:moveTo>
                  <a:cubicBezTo>
                    <a:pt x="1252" y="2883"/>
                    <a:pt x="2504" y="5510"/>
                    <a:pt x="3130" y="7553"/>
                  </a:cubicBezTo>
                  <a:cubicBezTo>
                    <a:pt x="3756" y="9596"/>
                    <a:pt x="3756" y="11056"/>
                    <a:pt x="3756" y="12807"/>
                  </a:cubicBezTo>
                  <a:cubicBezTo>
                    <a:pt x="3756" y="14558"/>
                    <a:pt x="3756" y="16602"/>
                    <a:pt x="3913" y="16894"/>
                  </a:cubicBezTo>
                  <a:cubicBezTo>
                    <a:pt x="4070" y="17186"/>
                    <a:pt x="4383" y="15726"/>
                    <a:pt x="5165" y="13245"/>
                  </a:cubicBezTo>
                  <a:cubicBezTo>
                    <a:pt x="5948" y="10764"/>
                    <a:pt x="7200" y="7261"/>
                    <a:pt x="8296" y="4780"/>
                  </a:cubicBezTo>
                  <a:cubicBezTo>
                    <a:pt x="9391" y="2299"/>
                    <a:pt x="10330" y="840"/>
                    <a:pt x="11583" y="256"/>
                  </a:cubicBezTo>
                  <a:cubicBezTo>
                    <a:pt x="12835" y="-328"/>
                    <a:pt x="14400" y="-36"/>
                    <a:pt x="16122" y="2445"/>
                  </a:cubicBezTo>
                  <a:cubicBezTo>
                    <a:pt x="17843" y="4926"/>
                    <a:pt x="19722" y="9596"/>
                    <a:pt x="20661" y="13099"/>
                  </a:cubicBezTo>
                  <a:cubicBezTo>
                    <a:pt x="21600" y="16602"/>
                    <a:pt x="21600" y="18937"/>
                    <a:pt x="21600" y="212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4" name="Line"/>
            <p:cNvSpPr/>
            <p:nvPr/>
          </p:nvSpPr>
          <p:spPr>
            <a:xfrm>
              <a:off x="1206249" y="5509542"/>
              <a:ext cx="125226" cy="5763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55" fill="norm" stroke="1" extrusionOk="0">
                  <a:moveTo>
                    <a:pt x="21600" y="3778"/>
                  </a:moveTo>
                  <a:cubicBezTo>
                    <a:pt x="21600" y="2822"/>
                    <a:pt x="21600" y="1867"/>
                    <a:pt x="20718" y="1150"/>
                  </a:cubicBezTo>
                  <a:cubicBezTo>
                    <a:pt x="19837" y="433"/>
                    <a:pt x="18073" y="-45"/>
                    <a:pt x="14767" y="3"/>
                  </a:cubicBezTo>
                  <a:cubicBezTo>
                    <a:pt x="11461" y="51"/>
                    <a:pt x="6612" y="624"/>
                    <a:pt x="3747" y="2153"/>
                  </a:cubicBezTo>
                  <a:cubicBezTo>
                    <a:pt x="882" y="3682"/>
                    <a:pt x="0" y="6167"/>
                    <a:pt x="0" y="8796"/>
                  </a:cubicBezTo>
                  <a:cubicBezTo>
                    <a:pt x="0" y="11424"/>
                    <a:pt x="882" y="14196"/>
                    <a:pt x="1102" y="16346"/>
                  </a:cubicBezTo>
                  <a:cubicBezTo>
                    <a:pt x="1322" y="18497"/>
                    <a:pt x="882" y="20026"/>
                    <a:pt x="441" y="21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5" name="Line"/>
            <p:cNvSpPr/>
            <p:nvPr/>
          </p:nvSpPr>
          <p:spPr>
            <a:xfrm>
              <a:off x="1132136" y="5878916"/>
              <a:ext cx="207006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33" y="18600"/>
                    <a:pt x="1067" y="15600"/>
                    <a:pt x="3733" y="12900"/>
                  </a:cubicBezTo>
                  <a:cubicBezTo>
                    <a:pt x="6400" y="10200"/>
                    <a:pt x="11200" y="7800"/>
                    <a:pt x="14533" y="5700"/>
                  </a:cubicBezTo>
                  <a:cubicBezTo>
                    <a:pt x="17867" y="3600"/>
                    <a:pt x="19733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6" name="Line"/>
            <p:cNvSpPr/>
            <p:nvPr/>
          </p:nvSpPr>
          <p:spPr>
            <a:xfrm>
              <a:off x="1546145" y="5617654"/>
              <a:ext cx="145671" cy="441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02" fill="norm" stroke="1" extrusionOk="0">
                  <a:moveTo>
                    <a:pt x="20463" y="1139"/>
                  </a:moveTo>
                  <a:cubicBezTo>
                    <a:pt x="19326" y="646"/>
                    <a:pt x="18189" y="152"/>
                    <a:pt x="16674" y="28"/>
                  </a:cubicBezTo>
                  <a:cubicBezTo>
                    <a:pt x="15158" y="-95"/>
                    <a:pt x="13263" y="152"/>
                    <a:pt x="10800" y="1386"/>
                  </a:cubicBezTo>
                  <a:cubicBezTo>
                    <a:pt x="8337" y="2620"/>
                    <a:pt x="5305" y="4842"/>
                    <a:pt x="3221" y="7434"/>
                  </a:cubicBezTo>
                  <a:cubicBezTo>
                    <a:pt x="1137" y="10026"/>
                    <a:pt x="0" y="12988"/>
                    <a:pt x="0" y="15272"/>
                  </a:cubicBezTo>
                  <a:cubicBezTo>
                    <a:pt x="0" y="17555"/>
                    <a:pt x="1137" y="19160"/>
                    <a:pt x="3600" y="20147"/>
                  </a:cubicBezTo>
                  <a:cubicBezTo>
                    <a:pt x="6063" y="21135"/>
                    <a:pt x="9853" y="21505"/>
                    <a:pt x="13074" y="21196"/>
                  </a:cubicBezTo>
                  <a:cubicBezTo>
                    <a:pt x="16295" y="20888"/>
                    <a:pt x="18947" y="19900"/>
                    <a:pt x="21600" y="189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7" name="Line"/>
            <p:cNvSpPr/>
            <p:nvPr/>
          </p:nvSpPr>
          <p:spPr>
            <a:xfrm>
              <a:off x="1768484" y="5759418"/>
              <a:ext cx="345009" cy="2052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6" fill="norm" stroke="1" extrusionOk="0">
                  <a:moveTo>
                    <a:pt x="0" y="4362"/>
                  </a:moveTo>
                  <a:cubicBezTo>
                    <a:pt x="320" y="3060"/>
                    <a:pt x="640" y="1759"/>
                    <a:pt x="1360" y="848"/>
                  </a:cubicBezTo>
                  <a:cubicBezTo>
                    <a:pt x="2080" y="-63"/>
                    <a:pt x="3200" y="-583"/>
                    <a:pt x="4240" y="1109"/>
                  </a:cubicBezTo>
                  <a:cubicBezTo>
                    <a:pt x="5280" y="2800"/>
                    <a:pt x="6240" y="6704"/>
                    <a:pt x="6640" y="9957"/>
                  </a:cubicBezTo>
                  <a:cubicBezTo>
                    <a:pt x="7040" y="13210"/>
                    <a:pt x="6880" y="15812"/>
                    <a:pt x="6720" y="17764"/>
                  </a:cubicBezTo>
                  <a:cubicBezTo>
                    <a:pt x="6560" y="19716"/>
                    <a:pt x="6400" y="21017"/>
                    <a:pt x="6320" y="20887"/>
                  </a:cubicBezTo>
                  <a:cubicBezTo>
                    <a:pt x="6240" y="20757"/>
                    <a:pt x="6240" y="19195"/>
                    <a:pt x="7200" y="16072"/>
                  </a:cubicBezTo>
                  <a:cubicBezTo>
                    <a:pt x="8160" y="12950"/>
                    <a:pt x="10080" y="8265"/>
                    <a:pt x="11280" y="5272"/>
                  </a:cubicBezTo>
                  <a:cubicBezTo>
                    <a:pt x="12480" y="2280"/>
                    <a:pt x="12960" y="978"/>
                    <a:pt x="13040" y="1109"/>
                  </a:cubicBezTo>
                  <a:cubicBezTo>
                    <a:pt x="13120" y="1239"/>
                    <a:pt x="12800" y="2800"/>
                    <a:pt x="12560" y="5142"/>
                  </a:cubicBezTo>
                  <a:cubicBezTo>
                    <a:pt x="12320" y="7484"/>
                    <a:pt x="12160" y="10607"/>
                    <a:pt x="12800" y="12819"/>
                  </a:cubicBezTo>
                  <a:cubicBezTo>
                    <a:pt x="13440" y="15031"/>
                    <a:pt x="14880" y="16333"/>
                    <a:pt x="16480" y="16463"/>
                  </a:cubicBezTo>
                  <a:cubicBezTo>
                    <a:pt x="18080" y="16593"/>
                    <a:pt x="19840" y="15552"/>
                    <a:pt x="21600" y="14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8" name="Line"/>
            <p:cNvSpPr/>
            <p:nvPr/>
          </p:nvSpPr>
          <p:spPr>
            <a:xfrm>
              <a:off x="2182493" y="5572243"/>
              <a:ext cx="165305" cy="475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53" h="21600" fill="norm" stroke="1" extrusionOk="0">
                  <a:moveTo>
                    <a:pt x="0" y="0"/>
                  </a:moveTo>
                  <a:cubicBezTo>
                    <a:pt x="3869" y="929"/>
                    <a:pt x="7737" y="1858"/>
                    <a:pt x="11606" y="4006"/>
                  </a:cubicBezTo>
                  <a:cubicBezTo>
                    <a:pt x="15475" y="6155"/>
                    <a:pt x="19343" y="9523"/>
                    <a:pt x="20472" y="12252"/>
                  </a:cubicBezTo>
                  <a:cubicBezTo>
                    <a:pt x="21600" y="14981"/>
                    <a:pt x="19988" y="17071"/>
                    <a:pt x="18699" y="18465"/>
                  </a:cubicBezTo>
                  <a:cubicBezTo>
                    <a:pt x="17409" y="19858"/>
                    <a:pt x="16442" y="20555"/>
                    <a:pt x="15152" y="20961"/>
                  </a:cubicBezTo>
                  <a:cubicBezTo>
                    <a:pt x="13863" y="21368"/>
                    <a:pt x="12251" y="21484"/>
                    <a:pt x="106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59" name="Line"/>
            <p:cNvSpPr/>
            <p:nvPr/>
          </p:nvSpPr>
          <p:spPr>
            <a:xfrm>
              <a:off x="2864842" y="5813408"/>
              <a:ext cx="253007" cy="11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0" y="20015"/>
                  </a:moveTo>
                  <a:cubicBezTo>
                    <a:pt x="6109" y="11375"/>
                    <a:pt x="12218" y="2735"/>
                    <a:pt x="15818" y="575"/>
                  </a:cubicBezTo>
                  <a:cubicBezTo>
                    <a:pt x="19418" y="-1585"/>
                    <a:pt x="20509" y="2735"/>
                    <a:pt x="2160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0" name="Line"/>
            <p:cNvSpPr/>
            <p:nvPr/>
          </p:nvSpPr>
          <p:spPr>
            <a:xfrm>
              <a:off x="2903176" y="5947918"/>
              <a:ext cx="23000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1" name="Line"/>
            <p:cNvSpPr/>
            <p:nvPr/>
          </p:nvSpPr>
          <p:spPr>
            <a:xfrm>
              <a:off x="3912054" y="5671912"/>
              <a:ext cx="394155" cy="498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600" fill="norm" stroke="1" extrusionOk="0">
                  <a:moveTo>
                    <a:pt x="21355" y="0"/>
                  </a:moveTo>
                  <a:cubicBezTo>
                    <a:pt x="17340" y="1772"/>
                    <a:pt x="13324" y="3545"/>
                    <a:pt x="10693" y="4763"/>
                  </a:cubicBezTo>
                  <a:cubicBezTo>
                    <a:pt x="8063" y="5982"/>
                    <a:pt x="6817" y="6646"/>
                    <a:pt x="5847" y="7366"/>
                  </a:cubicBezTo>
                  <a:cubicBezTo>
                    <a:pt x="4878" y="8086"/>
                    <a:pt x="4186" y="8862"/>
                    <a:pt x="4255" y="9249"/>
                  </a:cubicBezTo>
                  <a:cubicBezTo>
                    <a:pt x="4324" y="9637"/>
                    <a:pt x="5155" y="9637"/>
                    <a:pt x="6817" y="9582"/>
                  </a:cubicBezTo>
                  <a:cubicBezTo>
                    <a:pt x="8478" y="9526"/>
                    <a:pt x="10970" y="9415"/>
                    <a:pt x="12632" y="9471"/>
                  </a:cubicBezTo>
                  <a:cubicBezTo>
                    <a:pt x="14293" y="9526"/>
                    <a:pt x="15124" y="9748"/>
                    <a:pt x="15609" y="10135"/>
                  </a:cubicBezTo>
                  <a:cubicBezTo>
                    <a:pt x="16093" y="10523"/>
                    <a:pt x="16232" y="11077"/>
                    <a:pt x="15470" y="11908"/>
                  </a:cubicBezTo>
                  <a:cubicBezTo>
                    <a:pt x="14709" y="12738"/>
                    <a:pt x="13047" y="13846"/>
                    <a:pt x="10693" y="15065"/>
                  </a:cubicBezTo>
                  <a:cubicBezTo>
                    <a:pt x="8340" y="16283"/>
                    <a:pt x="5293" y="17612"/>
                    <a:pt x="3493" y="18443"/>
                  </a:cubicBezTo>
                  <a:cubicBezTo>
                    <a:pt x="1693" y="19274"/>
                    <a:pt x="1140" y="19606"/>
                    <a:pt x="655" y="20049"/>
                  </a:cubicBezTo>
                  <a:cubicBezTo>
                    <a:pt x="170" y="20492"/>
                    <a:pt x="-245" y="21046"/>
                    <a:pt x="170" y="21323"/>
                  </a:cubicBezTo>
                  <a:cubicBezTo>
                    <a:pt x="586" y="21600"/>
                    <a:pt x="1832" y="21600"/>
                    <a:pt x="4255" y="21489"/>
                  </a:cubicBezTo>
                  <a:cubicBezTo>
                    <a:pt x="6678" y="21378"/>
                    <a:pt x="10278" y="21157"/>
                    <a:pt x="13047" y="21157"/>
                  </a:cubicBezTo>
                  <a:cubicBezTo>
                    <a:pt x="15817" y="21157"/>
                    <a:pt x="17755" y="21378"/>
                    <a:pt x="1969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2" name="Line"/>
            <p:cNvSpPr/>
            <p:nvPr/>
          </p:nvSpPr>
          <p:spPr>
            <a:xfrm>
              <a:off x="2489486" y="5334571"/>
              <a:ext cx="76350" cy="12956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600" fill="norm" stroke="1" extrusionOk="0">
                  <a:moveTo>
                    <a:pt x="21510" y="0"/>
                  </a:moveTo>
                  <a:cubicBezTo>
                    <a:pt x="17190" y="809"/>
                    <a:pt x="12870" y="1619"/>
                    <a:pt x="9990" y="2791"/>
                  </a:cubicBezTo>
                  <a:cubicBezTo>
                    <a:pt x="7110" y="3962"/>
                    <a:pt x="5670" y="5496"/>
                    <a:pt x="4590" y="7093"/>
                  </a:cubicBezTo>
                  <a:cubicBezTo>
                    <a:pt x="3510" y="8691"/>
                    <a:pt x="2790" y="10353"/>
                    <a:pt x="2070" y="11908"/>
                  </a:cubicBezTo>
                  <a:cubicBezTo>
                    <a:pt x="1350" y="13463"/>
                    <a:pt x="630" y="14911"/>
                    <a:pt x="270" y="16402"/>
                  </a:cubicBezTo>
                  <a:cubicBezTo>
                    <a:pt x="-90" y="17893"/>
                    <a:pt x="-90" y="19427"/>
                    <a:pt x="270" y="20301"/>
                  </a:cubicBezTo>
                  <a:cubicBezTo>
                    <a:pt x="630" y="21174"/>
                    <a:pt x="1350" y="21387"/>
                    <a:pt x="207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3" name="Line"/>
            <p:cNvSpPr/>
            <p:nvPr/>
          </p:nvSpPr>
          <p:spPr>
            <a:xfrm>
              <a:off x="2289829" y="6789197"/>
              <a:ext cx="207006" cy="227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15" fill="norm" stroke="1" extrusionOk="0">
                  <a:moveTo>
                    <a:pt x="0" y="3753"/>
                  </a:moveTo>
                  <a:cubicBezTo>
                    <a:pt x="0" y="2566"/>
                    <a:pt x="0" y="1380"/>
                    <a:pt x="800" y="667"/>
                  </a:cubicBezTo>
                  <a:cubicBezTo>
                    <a:pt x="1600" y="-45"/>
                    <a:pt x="3200" y="-282"/>
                    <a:pt x="4800" y="430"/>
                  </a:cubicBezTo>
                  <a:cubicBezTo>
                    <a:pt x="6400" y="1142"/>
                    <a:pt x="8000" y="2804"/>
                    <a:pt x="8133" y="6127"/>
                  </a:cubicBezTo>
                  <a:cubicBezTo>
                    <a:pt x="8267" y="9450"/>
                    <a:pt x="6933" y="14434"/>
                    <a:pt x="5733" y="17402"/>
                  </a:cubicBezTo>
                  <a:cubicBezTo>
                    <a:pt x="4533" y="20369"/>
                    <a:pt x="3467" y="21318"/>
                    <a:pt x="2800" y="21081"/>
                  </a:cubicBezTo>
                  <a:cubicBezTo>
                    <a:pt x="2133" y="20843"/>
                    <a:pt x="1867" y="19419"/>
                    <a:pt x="3333" y="16808"/>
                  </a:cubicBezTo>
                  <a:cubicBezTo>
                    <a:pt x="4800" y="14197"/>
                    <a:pt x="8000" y="10399"/>
                    <a:pt x="10133" y="8026"/>
                  </a:cubicBezTo>
                  <a:cubicBezTo>
                    <a:pt x="12267" y="5652"/>
                    <a:pt x="13333" y="4703"/>
                    <a:pt x="13867" y="4940"/>
                  </a:cubicBezTo>
                  <a:cubicBezTo>
                    <a:pt x="14400" y="5177"/>
                    <a:pt x="14400" y="6602"/>
                    <a:pt x="14267" y="8619"/>
                  </a:cubicBezTo>
                  <a:cubicBezTo>
                    <a:pt x="14133" y="10637"/>
                    <a:pt x="13867" y="13248"/>
                    <a:pt x="14267" y="14909"/>
                  </a:cubicBezTo>
                  <a:cubicBezTo>
                    <a:pt x="14667" y="16571"/>
                    <a:pt x="15733" y="17283"/>
                    <a:pt x="17067" y="17520"/>
                  </a:cubicBezTo>
                  <a:cubicBezTo>
                    <a:pt x="18400" y="17758"/>
                    <a:pt x="20000" y="17520"/>
                    <a:pt x="21600" y="17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4" name="Line"/>
            <p:cNvSpPr/>
            <p:nvPr/>
          </p:nvSpPr>
          <p:spPr>
            <a:xfrm>
              <a:off x="2558168" y="6883273"/>
              <a:ext cx="130338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5" name="Line"/>
            <p:cNvSpPr/>
            <p:nvPr/>
          </p:nvSpPr>
          <p:spPr>
            <a:xfrm>
              <a:off x="2558168" y="6921607"/>
              <a:ext cx="17633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6" name="Line"/>
            <p:cNvSpPr/>
            <p:nvPr/>
          </p:nvSpPr>
          <p:spPr>
            <a:xfrm>
              <a:off x="2765173" y="6789172"/>
              <a:ext cx="184005" cy="199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3" fill="norm" stroke="1" extrusionOk="0">
                  <a:moveTo>
                    <a:pt x="0" y="4272"/>
                  </a:moveTo>
                  <a:cubicBezTo>
                    <a:pt x="900" y="3192"/>
                    <a:pt x="1800" y="2112"/>
                    <a:pt x="3000" y="1572"/>
                  </a:cubicBezTo>
                  <a:cubicBezTo>
                    <a:pt x="4200" y="1032"/>
                    <a:pt x="5700" y="1032"/>
                    <a:pt x="7050" y="2787"/>
                  </a:cubicBezTo>
                  <a:cubicBezTo>
                    <a:pt x="8400" y="4542"/>
                    <a:pt x="9600" y="8052"/>
                    <a:pt x="9600" y="11157"/>
                  </a:cubicBezTo>
                  <a:cubicBezTo>
                    <a:pt x="9600" y="14262"/>
                    <a:pt x="8400" y="16962"/>
                    <a:pt x="7200" y="18717"/>
                  </a:cubicBezTo>
                  <a:cubicBezTo>
                    <a:pt x="6000" y="20472"/>
                    <a:pt x="4800" y="21282"/>
                    <a:pt x="4200" y="21012"/>
                  </a:cubicBezTo>
                  <a:cubicBezTo>
                    <a:pt x="3600" y="20742"/>
                    <a:pt x="3600" y="19392"/>
                    <a:pt x="5250" y="16692"/>
                  </a:cubicBezTo>
                  <a:cubicBezTo>
                    <a:pt x="6900" y="13992"/>
                    <a:pt x="10200" y="9942"/>
                    <a:pt x="12750" y="7242"/>
                  </a:cubicBezTo>
                  <a:cubicBezTo>
                    <a:pt x="15300" y="4542"/>
                    <a:pt x="17100" y="3192"/>
                    <a:pt x="18450" y="1977"/>
                  </a:cubicBezTo>
                  <a:cubicBezTo>
                    <a:pt x="19800" y="762"/>
                    <a:pt x="20700" y="-318"/>
                    <a:pt x="20550" y="87"/>
                  </a:cubicBezTo>
                  <a:cubicBezTo>
                    <a:pt x="20400" y="492"/>
                    <a:pt x="19200" y="2382"/>
                    <a:pt x="18300" y="5352"/>
                  </a:cubicBezTo>
                  <a:cubicBezTo>
                    <a:pt x="17400" y="8322"/>
                    <a:pt x="16800" y="12372"/>
                    <a:pt x="17400" y="15072"/>
                  </a:cubicBezTo>
                  <a:cubicBezTo>
                    <a:pt x="18000" y="17772"/>
                    <a:pt x="19800" y="19122"/>
                    <a:pt x="21600" y="204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7" name="Line"/>
            <p:cNvSpPr/>
            <p:nvPr/>
          </p:nvSpPr>
          <p:spPr>
            <a:xfrm>
              <a:off x="2980455" y="6952274"/>
              <a:ext cx="77534" cy="1073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03" fill="norm" stroke="1" extrusionOk="0">
                  <a:moveTo>
                    <a:pt x="10286" y="3014"/>
                  </a:moveTo>
                  <a:cubicBezTo>
                    <a:pt x="6802" y="4521"/>
                    <a:pt x="3318" y="6028"/>
                    <a:pt x="1576" y="8037"/>
                  </a:cubicBezTo>
                  <a:cubicBezTo>
                    <a:pt x="-166" y="10046"/>
                    <a:pt x="-166" y="12558"/>
                    <a:pt x="182" y="15070"/>
                  </a:cubicBezTo>
                  <a:cubicBezTo>
                    <a:pt x="531" y="17581"/>
                    <a:pt x="1228" y="20093"/>
                    <a:pt x="3318" y="20847"/>
                  </a:cubicBezTo>
                  <a:cubicBezTo>
                    <a:pt x="5408" y="21600"/>
                    <a:pt x="8892" y="20595"/>
                    <a:pt x="11679" y="19088"/>
                  </a:cubicBezTo>
                  <a:cubicBezTo>
                    <a:pt x="14466" y="17581"/>
                    <a:pt x="16557" y="15572"/>
                    <a:pt x="18299" y="13312"/>
                  </a:cubicBezTo>
                  <a:cubicBezTo>
                    <a:pt x="20040" y="11051"/>
                    <a:pt x="21434" y="8540"/>
                    <a:pt x="21086" y="6279"/>
                  </a:cubicBezTo>
                  <a:cubicBezTo>
                    <a:pt x="20737" y="4019"/>
                    <a:pt x="18647" y="2009"/>
                    <a:pt x="165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8" name="Line"/>
            <p:cNvSpPr/>
            <p:nvPr/>
          </p:nvSpPr>
          <p:spPr>
            <a:xfrm>
              <a:off x="4618476" y="5714539"/>
              <a:ext cx="178411" cy="43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376" fill="norm" stroke="1" extrusionOk="0">
                  <a:moveTo>
                    <a:pt x="21238" y="920"/>
                  </a:moveTo>
                  <a:cubicBezTo>
                    <a:pt x="20021" y="543"/>
                    <a:pt x="18804" y="166"/>
                    <a:pt x="17435" y="41"/>
                  </a:cubicBezTo>
                  <a:cubicBezTo>
                    <a:pt x="16066" y="-85"/>
                    <a:pt x="14545" y="41"/>
                    <a:pt x="12415" y="1045"/>
                  </a:cubicBezTo>
                  <a:cubicBezTo>
                    <a:pt x="10286" y="2050"/>
                    <a:pt x="7548" y="3934"/>
                    <a:pt x="5114" y="6948"/>
                  </a:cubicBezTo>
                  <a:cubicBezTo>
                    <a:pt x="2680" y="9962"/>
                    <a:pt x="551" y="14106"/>
                    <a:pt x="94" y="16743"/>
                  </a:cubicBezTo>
                  <a:cubicBezTo>
                    <a:pt x="-362" y="19380"/>
                    <a:pt x="855" y="20510"/>
                    <a:pt x="3289" y="21013"/>
                  </a:cubicBezTo>
                  <a:cubicBezTo>
                    <a:pt x="5723" y="21515"/>
                    <a:pt x="9373" y="21389"/>
                    <a:pt x="13024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69" name="Line"/>
            <p:cNvSpPr/>
            <p:nvPr/>
          </p:nvSpPr>
          <p:spPr>
            <a:xfrm>
              <a:off x="4827553" y="5866138"/>
              <a:ext cx="306675" cy="2616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2" fill="norm" stroke="1" extrusionOk="0">
                  <a:moveTo>
                    <a:pt x="0" y="1662"/>
                  </a:moveTo>
                  <a:cubicBezTo>
                    <a:pt x="540" y="831"/>
                    <a:pt x="1080" y="0"/>
                    <a:pt x="2340" y="0"/>
                  </a:cubicBezTo>
                  <a:cubicBezTo>
                    <a:pt x="3600" y="0"/>
                    <a:pt x="5580" y="831"/>
                    <a:pt x="6840" y="3219"/>
                  </a:cubicBezTo>
                  <a:cubicBezTo>
                    <a:pt x="8100" y="5608"/>
                    <a:pt x="8640" y="9554"/>
                    <a:pt x="8370" y="12669"/>
                  </a:cubicBezTo>
                  <a:cubicBezTo>
                    <a:pt x="8100" y="15785"/>
                    <a:pt x="7020" y="18069"/>
                    <a:pt x="5850" y="19523"/>
                  </a:cubicBezTo>
                  <a:cubicBezTo>
                    <a:pt x="4680" y="20977"/>
                    <a:pt x="3420" y="21600"/>
                    <a:pt x="2790" y="21081"/>
                  </a:cubicBezTo>
                  <a:cubicBezTo>
                    <a:pt x="2160" y="20562"/>
                    <a:pt x="2160" y="18900"/>
                    <a:pt x="3600" y="16096"/>
                  </a:cubicBezTo>
                  <a:cubicBezTo>
                    <a:pt x="5040" y="13292"/>
                    <a:pt x="7920" y="9346"/>
                    <a:pt x="9720" y="6958"/>
                  </a:cubicBezTo>
                  <a:cubicBezTo>
                    <a:pt x="11520" y="4569"/>
                    <a:pt x="12240" y="3738"/>
                    <a:pt x="13050" y="2804"/>
                  </a:cubicBezTo>
                  <a:cubicBezTo>
                    <a:pt x="13860" y="1869"/>
                    <a:pt x="14760" y="831"/>
                    <a:pt x="14760" y="623"/>
                  </a:cubicBezTo>
                  <a:cubicBezTo>
                    <a:pt x="14760" y="415"/>
                    <a:pt x="13860" y="1038"/>
                    <a:pt x="12960" y="2700"/>
                  </a:cubicBezTo>
                  <a:cubicBezTo>
                    <a:pt x="12060" y="4362"/>
                    <a:pt x="11160" y="7062"/>
                    <a:pt x="11160" y="9346"/>
                  </a:cubicBezTo>
                  <a:cubicBezTo>
                    <a:pt x="11160" y="11631"/>
                    <a:pt x="12060" y="13500"/>
                    <a:pt x="13950" y="14850"/>
                  </a:cubicBezTo>
                  <a:cubicBezTo>
                    <a:pt x="15840" y="16200"/>
                    <a:pt x="18720" y="17031"/>
                    <a:pt x="21600" y="17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0" name="Line"/>
            <p:cNvSpPr/>
            <p:nvPr/>
          </p:nvSpPr>
          <p:spPr>
            <a:xfrm>
              <a:off x="3938200" y="6308260"/>
              <a:ext cx="7667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1" name="Line"/>
            <p:cNvSpPr/>
            <p:nvPr/>
          </p:nvSpPr>
          <p:spPr>
            <a:xfrm>
              <a:off x="3976534" y="6223925"/>
              <a:ext cx="1" cy="766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2" name="Line"/>
            <p:cNvSpPr/>
            <p:nvPr/>
          </p:nvSpPr>
          <p:spPr>
            <a:xfrm>
              <a:off x="4060869" y="6315927"/>
              <a:ext cx="61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3" name="Line"/>
            <p:cNvSpPr/>
            <p:nvPr/>
          </p:nvSpPr>
          <p:spPr>
            <a:xfrm>
              <a:off x="4045535" y="6354261"/>
              <a:ext cx="207006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4" name="Line"/>
            <p:cNvSpPr/>
            <p:nvPr/>
          </p:nvSpPr>
          <p:spPr>
            <a:xfrm>
              <a:off x="4249984" y="6315927"/>
              <a:ext cx="106343" cy="1098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0" h="21600" fill="norm" stroke="1" extrusionOk="0">
                  <a:moveTo>
                    <a:pt x="9771" y="0"/>
                  </a:moveTo>
                  <a:cubicBezTo>
                    <a:pt x="7200" y="1507"/>
                    <a:pt x="4629" y="3014"/>
                    <a:pt x="2829" y="5777"/>
                  </a:cubicBezTo>
                  <a:cubicBezTo>
                    <a:pt x="1029" y="8539"/>
                    <a:pt x="0" y="12558"/>
                    <a:pt x="0" y="15823"/>
                  </a:cubicBezTo>
                  <a:cubicBezTo>
                    <a:pt x="0" y="19088"/>
                    <a:pt x="1029" y="21600"/>
                    <a:pt x="4371" y="21600"/>
                  </a:cubicBezTo>
                  <a:cubicBezTo>
                    <a:pt x="7714" y="21600"/>
                    <a:pt x="13371" y="19088"/>
                    <a:pt x="16714" y="16577"/>
                  </a:cubicBezTo>
                  <a:cubicBezTo>
                    <a:pt x="20057" y="14065"/>
                    <a:pt x="21086" y="11554"/>
                    <a:pt x="21343" y="9042"/>
                  </a:cubicBezTo>
                  <a:cubicBezTo>
                    <a:pt x="21600" y="6530"/>
                    <a:pt x="21086" y="4019"/>
                    <a:pt x="17743" y="2512"/>
                  </a:cubicBezTo>
                  <a:cubicBezTo>
                    <a:pt x="14400" y="1005"/>
                    <a:pt x="8229" y="502"/>
                    <a:pt x="205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5" name="Line"/>
            <p:cNvSpPr/>
            <p:nvPr/>
          </p:nvSpPr>
          <p:spPr>
            <a:xfrm>
              <a:off x="3979089" y="5523899"/>
              <a:ext cx="199646" cy="1136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9" h="20876" fill="norm" stroke="1" extrusionOk="0">
                  <a:moveTo>
                    <a:pt x="12030" y="6065"/>
                  </a:moveTo>
                  <a:cubicBezTo>
                    <a:pt x="10116" y="9821"/>
                    <a:pt x="8203" y="13578"/>
                    <a:pt x="6289" y="16395"/>
                  </a:cubicBezTo>
                  <a:cubicBezTo>
                    <a:pt x="4375" y="19213"/>
                    <a:pt x="2461" y="21091"/>
                    <a:pt x="1367" y="20856"/>
                  </a:cubicBezTo>
                  <a:cubicBezTo>
                    <a:pt x="273" y="20621"/>
                    <a:pt x="0" y="18274"/>
                    <a:pt x="0" y="15926"/>
                  </a:cubicBezTo>
                  <a:cubicBezTo>
                    <a:pt x="0" y="13578"/>
                    <a:pt x="273" y="11230"/>
                    <a:pt x="1777" y="9352"/>
                  </a:cubicBezTo>
                  <a:cubicBezTo>
                    <a:pt x="3281" y="7474"/>
                    <a:pt x="6015" y="6065"/>
                    <a:pt x="7929" y="6065"/>
                  </a:cubicBezTo>
                  <a:cubicBezTo>
                    <a:pt x="9843" y="6065"/>
                    <a:pt x="10937" y="7474"/>
                    <a:pt x="12030" y="9117"/>
                  </a:cubicBezTo>
                  <a:cubicBezTo>
                    <a:pt x="13124" y="10761"/>
                    <a:pt x="14218" y="12639"/>
                    <a:pt x="15448" y="13578"/>
                  </a:cubicBezTo>
                  <a:cubicBezTo>
                    <a:pt x="16678" y="14517"/>
                    <a:pt x="18046" y="14517"/>
                    <a:pt x="19003" y="13343"/>
                  </a:cubicBezTo>
                  <a:cubicBezTo>
                    <a:pt x="19959" y="12169"/>
                    <a:pt x="20506" y="9821"/>
                    <a:pt x="20916" y="7474"/>
                  </a:cubicBezTo>
                  <a:cubicBezTo>
                    <a:pt x="21327" y="5126"/>
                    <a:pt x="21600" y="2778"/>
                    <a:pt x="21053" y="1369"/>
                  </a:cubicBezTo>
                  <a:cubicBezTo>
                    <a:pt x="20506" y="-39"/>
                    <a:pt x="19139" y="-509"/>
                    <a:pt x="17089" y="665"/>
                  </a:cubicBezTo>
                  <a:cubicBezTo>
                    <a:pt x="15038" y="1839"/>
                    <a:pt x="12304" y="4656"/>
                    <a:pt x="10800" y="7239"/>
                  </a:cubicBezTo>
                  <a:cubicBezTo>
                    <a:pt x="9296" y="9821"/>
                    <a:pt x="9023" y="12169"/>
                    <a:pt x="8749" y="14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6" name="Line"/>
            <p:cNvSpPr/>
            <p:nvPr/>
          </p:nvSpPr>
          <p:spPr>
            <a:xfrm>
              <a:off x="5287563" y="6009253"/>
              <a:ext cx="237673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7" name="Line"/>
            <p:cNvSpPr/>
            <p:nvPr/>
          </p:nvSpPr>
          <p:spPr>
            <a:xfrm>
              <a:off x="5609570" y="5874857"/>
              <a:ext cx="239039" cy="272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11" fill="norm" stroke="1" extrusionOk="0">
                  <a:moveTo>
                    <a:pt x="0" y="2692"/>
                  </a:moveTo>
                  <a:cubicBezTo>
                    <a:pt x="689" y="1900"/>
                    <a:pt x="1379" y="1107"/>
                    <a:pt x="2298" y="909"/>
                  </a:cubicBezTo>
                  <a:cubicBezTo>
                    <a:pt x="3217" y="711"/>
                    <a:pt x="4366" y="1107"/>
                    <a:pt x="5974" y="2692"/>
                  </a:cubicBezTo>
                  <a:cubicBezTo>
                    <a:pt x="7583" y="4278"/>
                    <a:pt x="9651" y="7052"/>
                    <a:pt x="9766" y="10223"/>
                  </a:cubicBezTo>
                  <a:cubicBezTo>
                    <a:pt x="9881" y="13393"/>
                    <a:pt x="8043" y="16960"/>
                    <a:pt x="6549" y="18942"/>
                  </a:cubicBezTo>
                  <a:cubicBezTo>
                    <a:pt x="5055" y="20924"/>
                    <a:pt x="3906" y="21320"/>
                    <a:pt x="3102" y="21023"/>
                  </a:cubicBezTo>
                  <a:cubicBezTo>
                    <a:pt x="2298" y="20725"/>
                    <a:pt x="1838" y="19735"/>
                    <a:pt x="2183" y="17852"/>
                  </a:cubicBezTo>
                  <a:cubicBezTo>
                    <a:pt x="2528" y="15970"/>
                    <a:pt x="3677" y="13195"/>
                    <a:pt x="6549" y="10223"/>
                  </a:cubicBezTo>
                  <a:cubicBezTo>
                    <a:pt x="9421" y="7250"/>
                    <a:pt x="14017" y="4080"/>
                    <a:pt x="17004" y="2197"/>
                  </a:cubicBezTo>
                  <a:cubicBezTo>
                    <a:pt x="19991" y="314"/>
                    <a:pt x="21370" y="-280"/>
                    <a:pt x="21485" y="116"/>
                  </a:cubicBezTo>
                  <a:cubicBezTo>
                    <a:pt x="21600" y="513"/>
                    <a:pt x="20451" y="1900"/>
                    <a:pt x="19072" y="4179"/>
                  </a:cubicBezTo>
                  <a:cubicBezTo>
                    <a:pt x="17694" y="6458"/>
                    <a:pt x="16085" y="9628"/>
                    <a:pt x="15626" y="12204"/>
                  </a:cubicBezTo>
                  <a:cubicBezTo>
                    <a:pt x="15166" y="14781"/>
                    <a:pt x="15855" y="16762"/>
                    <a:pt x="16774" y="17852"/>
                  </a:cubicBezTo>
                  <a:cubicBezTo>
                    <a:pt x="17694" y="18942"/>
                    <a:pt x="18843" y="19140"/>
                    <a:pt x="19992" y="19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8" name="Line"/>
            <p:cNvSpPr/>
            <p:nvPr/>
          </p:nvSpPr>
          <p:spPr>
            <a:xfrm>
              <a:off x="5887637" y="6062921"/>
              <a:ext cx="99055" cy="1124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0" h="21600" fill="norm" stroke="1" extrusionOk="0">
                  <a:moveTo>
                    <a:pt x="10638" y="5891"/>
                  </a:moveTo>
                  <a:cubicBezTo>
                    <a:pt x="8004" y="6873"/>
                    <a:pt x="5370" y="7855"/>
                    <a:pt x="3263" y="10309"/>
                  </a:cubicBezTo>
                  <a:cubicBezTo>
                    <a:pt x="1155" y="12764"/>
                    <a:pt x="-425" y="16691"/>
                    <a:pt x="102" y="18900"/>
                  </a:cubicBezTo>
                  <a:cubicBezTo>
                    <a:pt x="629" y="21109"/>
                    <a:pt x="3263" y="21600"/>
                    <a:pt x="5897" y="21600"/>
                  </a:cubicBezTo>
                  <a:cubicBezTo>
                    <a:pt x="8531" y="21600"/>
                    <a:pt x="11165" y="21109"/>
                    <a:pt x="13536" y="19882"/>
                  </a:cubicBezTo>
                  <a:cubicBezTo>
                    <a:pt x="15907" y="18655"/>
                    <a:pt x="18014" y="16691"/>
                    <a:pt x="19331" y="14482"/>
                  </a:cubicBezTo>
                  <a:cubicBezTo>
                    <a:pt x="20648" y="12273"/>
                    <a:pt x="21175" y="9818"/>
                    <a:pt x="18541" y="7364"/>
                  </a:cubicBezTo>
                  <a:cubicBezTo>
                    <a:pt x="15907" y="4909"/>
                    <a:pt x="10112" y="2455"/>
                    <a:pt x="431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79" name="Line"/>
            <p:cNvSpPr/>
            <p:nvPr/>
          </p:nvSpPr>
          <p:spPr>
            <a:xfrm>
              <a:off x="6046580" y="5809915"/>
              <a:ext cx="177407" cy="439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5" h="21457" fill="norm" stroke="1" extrusionOk="0">
                  <a:moveTo>
                    <a:pt x="8100" y="0"/>
                  </a:moveTo>
                  <a:cubicBezTo>
                    <a:pt x="9600" y="125"/>
                    <a:pt x="11100" y="250"/>
                    <a:pt x="13050" y="1186"/>
                  </a:cubicBezTo>
                  <a:cubicBezTo>
                    <a:pt x="15000" y="2123"/>
                    <a:pt x="17400" y="3871"/>
                    <a:pt x="19050" y="6243"/>
                  </a:cubicBezTo>
                  <a:cubicBezTo>
                    <a:pt x="20700" y="8615"/>
                    <a:pt x="21600" y="11612"/>
                    <a:pt x="19950" y="14234"/>
                  </a:cubicBezTo>
                  <a:cubicBezTo>
                    <a:pt x="18300" y="16855"/>
                    <a:pt x="14100" y="19103"/>
                    <a:pt x="11100" y="20289"/>
                  </a:cubicBezTo>
                  <a:cubicBezTo>
                    <a:pt x="8100" y="21475"/>
                    <a:pt x="6300" y="21600"/>
                    <a:pt x="4650" y="21350"/>
                  </a:cubicBezTo>
                  <a:cubicBezTo>
                    <a:pt x="3000" y="21101"/>
                    <a:pt x="1500" y="20476"/>
                    <a:pt x="0" y="198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0" name="Line"/>
            <p:cNvSpPr/>
            <p:nvPr/>
          </p:nvSpPr>
          <p:spPr>
            <a:xfrm>
              <a:off x="6337921" y="5587577"/>
              <a:ext cx="1533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1" name="Line"/>
            <p:cNvSpPr/>
            <p:nvPr/>
          </p:nvSpPr>
          <p:spPr>
            <a:xfrm>
              <a:off x="6391588" y="5461784"/>
              <a:ext cx="48558" cy="261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73" fill="norm" stroke="1" extrusionOk="0">
                  <a:moveTo>
                    <a:pt x="10232" y="20073"/>
                  </a:moveTo>
                  <a:cubicBezTo>
                    <a:pt x="15916" y="14182"/>
                    <a:pt x="21600" y="8291"/>
                    <a:pt x="21600" y="4364"/>
                  </a:cubicBezTo>
                  <a:cubicBezTo>
                    <a:pt x="21600" y="437"/>
                    <a:pt x="15916" y="-1527"/>
                    <a:pt x="11368" y="1418"/>
                  </a:cubicBezTo>
                  <a:cubicBezTo>
                    <a:pt x="6821" y="4364"/>
                    <a:pt x="3411" y="12218"/>
                    <a:pt x="0" y="200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2" name="Line"/>
            <p:cNvSpPr/>
            <p:nvPr/>
          </p:nvSpPr>
          <p:spPr>
            <a:xfrm>
              <a:off x="6583259" y="5993919"/>
              <a:ext cx="38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21600" y="0"/>
                  </a:moveTo>
                  <a:cubicBezTo>
                    <a:pt x="14400" y="21600"/>
                    <a:pt x="7200" y="216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3" name="Line"/>
            <p:cNvSpPr/>
            <p:nvPr/>
          </p:nvSpPr>
          <p:spPr>
            <a:xfrm>
              <a:off x="7181273" y="5619522"/>
              <a:ext cx="153337" cy="5200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47" fill="norm" stroke="1" extrusionOk="0">
                  <a:moveTo>
                    <a:pt x="21600" y="5029"/>
                  </a:moveTo>
                  <a:cubicBezTo>
                    <a:pt x="20880" y="3759"/>
                    <a:pt x="20160" y="2488"/>
                    <a:pt x="19260" y="1641"/>
                  </a:cubicBezTo>
                  <a:cubicBezTo>
                    <a:pt x="18360" y="794"/>
                    <a:pt x="17280" y="371"/>
                    <a:pt x="15840" y="159"/>
                  </a:cubicBezTo>
                  <a:cubicBezTo>
                    <a:pt x="14400" y="-53"/>
                    <a:pt x="12600" y="-53"/>
                    <a:pt x="11160" y="159"/>
                  </a:cubicBezTo>
                  <a:cubicBezTo>
                    <a:pt x="9720" y="371"/>
                    <a:pt x="8640" y="794"/>
                    <a:pt x="7560" y="2647"/>
                  </a:cubicBezTo>
                  <a:cubicBezTo>
                    <a:pt x="6480" y="4500"/>
                    <a:pt x="5400" y="7782"/>
                    <a:pt x="4140" y="11171"/>
                  </a:cubicBezTo>
                  <a:cubicBezTo>
                    <a:pt x="2880" y="14559"/>
                    <a:pt x="1440" y="18053"/>
                    <a:pt x="0" y="215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4" name="Line"/>
            <p:cNvSpPr/>
            <p:nvPr/>
          </p:nvSpPr>
          <p:spPr>
            <a:xfrm>
              <a:off x="7050936" y="5955585"/>
              <a:ext cx="28367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" y="18600"/>
                    <a:pt x="778" y="15600"/>
                    <a:pt x="2724" y="12600"/>
                  </a:cubicBezTo>
                  <a:cubicBezTo>
                    <a:pt x="4670" y="9600"/>
                    <a:pt x="8173" y="6600"/>
                    <a:pt x="11578" y="4500"/>
                  </a:cubicBezTo>
                  <a:cubicBezTo>
                    <a:pt x="14984" y="2400"/>
                    <a:pt x="18292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5" name="Line"/>
            <p:cNvSpPr/>
            <p:nvPr/>
          </p:nvSpPr>
          <p:spPr>
            <a:xfrm>
              <a:off x="7486484" y="5420723"/>
              <a:ext cx="93466" cy="251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88" h="21230" fill="norm" stroke="1" extrusionOk="0">
                  <a:moveTo>
                    <a:pt x="20788" y="4382"/>
                  </a:moveTo>
                  <a:cubicBezTo>
                    <a:pt x="20788" y="2654"/>
                    <a:pt x="20788" y="926"/>
                    <a:pt x="19367" y="278"/>
                  </a:cubicBezTo>
                  <a:cubicBezTo>
                    <a:pt x="17946" y="-370"/>
                    <a:pt x="15104" y="62"/>
                    <a:pt x="11409" y="2114"/>
                  </a:cubicBezTo>
                  <a:cubicBezTo>
                    <a:pt x="7714" y="4166"/>
                    <a:pt x="3167" y="7838"/>
                    <a:pt x="1177" y="10754"/>
                  </a:cubicBezTo>
                  <a:cubicBezTo>
                    <a:pt x="-812" y="13670"/>
                    <a:pt x="-244" y="15830"/>
                    <a:pt x="2599" y="17450"/>
                  </a:cubicBezTo>
                  <a:cubicBezTo>
                    <a:pt x="5441" y="19070"/>
                    <a:pt x="10556" y="20150"/>
                    <a:pt x="15672" y="212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6" name="Line"/>
            <p:cNvSpPr/>
            <p:nvPr/>
          </p:nvSpPr>
          <p:spPr>
            <a:xfrm>
              <a:off x="7664284" y="5556909"/>
              <a:ext cx="1" cy="107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7" name="Line"/>
            <p:cNvSpPr/>
            <p:nvPr/>
          </p:nvSpPr>
          <p:spPr>
            <a:xfrm>
              <a:off x="7671950" y="5457240"/>
              <a:ext cx="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21600"/>
                  </a:moveTo>
                  <a:cubicBezTo>
                    <a:pt x="21600" y="14400"/>
                    <a:pt x="216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8" name="Line"/>
            <p:cNvSpPr/>
            <p:nvPr/>
          </p:nvSpPr>
          <p:spPr>
            <a:xfrm>
              <a:off x="7740952" y="5441907"/>
              <a:ext cx="66294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52" h="21600" fill="norm" stroke="1" extrusionOk="0">
                  <a:moveTo>
                    <a:pt x="2400" y="0"/>
                  </a:moveTo>
                  <a:cubicBezTo>
                    <a:pt x="8800" y="1543"/>
                    <a:pt x="15200" y="3086"/>
                    <a:pt x="18400" y="5914"/>
                  </a:cubicBezTo>
                  <a:cubicBezTo>
                    <a:pt x="21600" y="8743"/>
                    <a:pt x="21600" y="12857"/>
                    <a:pt x="18000" y="15686"/>
                  </a:cubicBezTo>
                  <a:cubicBezTo>
                    <a:pt x="14400" y="18514"/>
                    <a:pt x="7200" y="200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89" name="Line"/>
            <p:cNvSpPr/>
            <p:nvPr/>
          </p:nvSpPr>
          <p:spPr>
            <a:xfrm>
              <a:off x="7973513" y="5740913"/>
              <a:ext cx="166116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938" y="0"/>
                    <a:pt x="18277" y="0"/>
                    <a:pt x="15452" y="1221"/>
                  </a:cubicBezTo>
                  <a:cubicBezTo>
                    <a:pt x="12628" y="2443"/>
                    <a:pt x="8640" y="4886"/>
                    <a:pt x="5483" y="7907"/>
                  </a:cubicBezTo>
                  <a:cubicBezTo>
                    <a:pt x="2326" y="10929"/>
                    <a:pt x="0" y="14529"/>
                    <a:pt x="0" y="16907"/>
                  </a:cubicBezTo>
                  <a:cubicBezTo>
                    <a:pt x="0" y="19286"/>
                    <a:pt x="2326" y="20443"/>
                    <a:pt x="465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0" name="Line"/>
            <p:cNvSpPr/>
            <p:nvPr/>
          </p:nvSpPr>
          <p:spPr>
            <a:xfrm>
              <a:off x="8108960" y="5912087"/>
              <a:ext cx="268340" cy="2145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0" fill="norm" stroke="1" extrusionOk="0">
                  <a:moveTo>
                    <a:pt x="0" y="3521"/>
                  </a:moveTo>
                  <a:cubicBezTo>
                    <a:pt x="206" y="2266"/>
                    <a:pt x="411" y="1010"/>
                    <a:pt x="1029" y="382"/>
                  </a:cubicBezTo>
                  <a:cubicBezTo>
                    <a:pt x="1646" y="-246"/>
                    <a:pt x="2674" y="-246"/>
                    <a:pt x="3703" y="1512"/>
                  </a:cubicBezTo>
                  <a:cubicBezTo>
                    <a:pt x="4731" y="3270"/>
                    <a:pt x="5760" y="6787"/>
                    <a:pt x="6069" y="9801"/>
                  </a:cubicBezTo>
                  <a:cubicBezTo>
                    <a:pt x="6377" y="12814"/>
                    <a:pt x="5966" y="15326"/>
                    <a:pt x="5349" y="17084"/>
                  </a:cubicBezTo>
                  <a:cubicBezTo>
                    <a:pt x="4731" y="18842"/>
                    <a:pt x="3909" y="19847"/>
                    <a:pt x="2983" y="20475"/>
                  </a:cubicBezTo>
                  <a:cubicBezTo>
                    <a:pt x="2057" y="21103"/>
                    <a:pt x="1029" y="21354"/>
                    <a:pt x="514" y="20726"/>
                  </a:cubicBezTo>
                  <a:cubicBezTo>
                    <a:pt x="0" y="20098"/>
                    <a:pt x="0" y="18591"/>
                    <a:pt x="1440" y="15828"/>
                  </a:cubicBezTo>
                  <a:cubicBezTo>
                    <a:pt x="2880" y="13066"/>
                    <a:pt x="5760" y="9047"/>
                    <a:pt x="7817" y="6661"/>
                  </a:cubicBezTo>
                  <a:cubicBezTo>
                    <a:pt x="9874" y="4275"/>
                    <a:pt x="11109" y="3521"/>
                    <a:pt x="11829" y="3773"/>
                  </a:cubicBezTo>
                  <a:cubicBezTo>
                    <a:pt x="12549" y="4024"/>
                    <a:pt x="12754" y="5280"/>
                    <a:pt x="12754" y="6912"/>
                  </a:cubicBezTo>
                  <a:cubicBezTo>
                    <a:pt x="12754" y="8545"/>
                    <a:pt x="12549" y="10554"/>
                    <a:pt x="13989" y="12187"/>
                  </a:cubicBezTo>
                  <a:cubicBezTo>
                    <a:pt x="15429" y="13819"/>
                    <a:pt x="18514" y="15075"/>
                    <a:pt x="21600" y="163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1" name="Line"/>
            <p:cNvSpPr/>
            <p:nvPr/>
          </p:nvSpPr>
          <p:spPr>
            <a:xfrm>
              <a:off x="8430967" y="5771581"/>
              <a:ext cx="156697" cy="429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2" h="21600" fill="norm" stroke="1" extrusionOk="0">
                  <a:moveTo>
                    <a:pt x="8229" y="0"/>
                  </a:moveTo>
                  <a:cubicBezTo>
                    <a:pt x="12686" y="2186"/>
                    <a:pt x="17143" y="4371"/>
                    <a:pt x="19371" y="6943"/>
                  </a:cubicBezTo>
                  <a:cubicBezTo>
                    <a:pt x="21600" y="9514"/>
                    <a:pt x="21600" y="12471"/>
                    <a:pt x="19200" y="14914"/>
                  </a:cubicBezTo>
                  <a:cubicBezTo>
                    <a:pt x="16800" y="17357"/>
                    <a:pt x="12000" y="19286"/>
                    <a:pt x="8400" y="20314"/>
                  </a:cubicBezTo>
                  <a:cubicBezTo>
                    <a:pt x="4800" y="21343"/>
                    <a:pt x="2400" y="21471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2" name="Line"/>
            <p:cNvSpPr/>
            <p:nvPr/>
          </p:nvSpPr>
          <p:spPr>
            <a:xfrm>
              <a:off x="4451878" y="6545931"/>
              <a:ext cx="3496079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89" y="21600"/>
                    <a:pt x="979" y="21600"/>
                    <a:pt x="1532" y="20880"/>
                  </a:cubicBezTo>
                  <a:cubicBezTo>
                    <a:pt x="2084" y="20160"/>
                    <a:pt x="2700" y="18720"/>
                    <a:pt x="3292" y="17280"/>
                  </a:cubicBezTo>
                  <a:cubicBezTo>
                    <a:pt x="3884" y="15840"/>
                    <a:pt x="4453" y="14400"/>
                    <a:pt x="5076" y="12960"/>
                  </a:cubicBezTo>
                  <a:cubicBezTo>
                    <a:pt x="5700" y="11520"/>
                    <a:pt x="6379" y="10080"/>
                    <a:pt x="7011" y="8640"/>
                  </a:cubicBezTo>
                  <a:cubicBezTo>
                    <a:pt x="7642" y="7200"/>
                    <a:pt x="8226" y="5760"/>
                    <a:pt x="8818" y="4680"/>
                  </a:cubicBezTo>
                  <a:cubicBezTo>
                    <a:pt x="9411" y="3600"/>
                    <a:pt x="10011" y="2880"/>
                    <a:pt x="10626" y="2520"/>
                  </a:cubicBezTo>
                  <a:cubicBezTo>
                    <a:pt x="11242" y="2160"/>
                    <a:pt x="11874" y="2160"/>
                    <a:pt x="12474" y="1800"/>
                  </a:cubicBezTo>
                  <a:cubicBezTo>
                    <a:pt x="13074" y="1440"/>
                    <a:pt x="13642" y="720"/>
                    <a:pt x="14226" y="360"/>
                  </a:cubicBezTo>
                  <a:cubicBezTo>
                    <a:pt x="14811" y="0"/>
                    <a:pt x="15411" y="0"/>
                    <a:pt x="15995" y="0"/>
                  </a:cubicBezTo>
                  <a:cubicBezTo>
                    <a:pt x="16579" y="0"/>
                    <a:pt x="17147" y="0"/>
                    <a:pt x="17755" y="0"/>
                  </a:cubicBezTo>
                  <a:cubicBezTo>
                    <a:pt x="18363" y="0"/>
                    <a:pt x="19011" y="0"/>
                    <a:pt x="19618" y="1080"/>
                  </a:cubicBezTo>
                  <a:cubicBezTo>
                    <a:pt x="20226" y="2160"/>
                    <a:pt x="20795" y="4320"/>
                    <a:pt x="21118" y="6480"/>
                  </a:cubicBezTo>
                  <a:cubicBezTo>
                    <a:pt x="21442" y="8640"/>
                    <a:pt x="21521" y="10800"/>
                    <a:pt x="21600" y="129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3" name="Line"/>
            <p:cNvSpPr/>
            <p:nvPr/>
          </p:nvSpPr>
          <p:spPr>
            <a:xfrm>
              <a:off x="6314920" y="6913940"/>
              <a:ext cx="3066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5520"/>
                    <a:pt x="10800" y="11040"/>
                    <a:pt x="7200" y="14640"/>
                  </a:cubicBezTo>
                  <a:cubicBezTo>
                    <a:pt x="3600" y="18240"/>
                    <a:pt x="1800" y="199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4" name="Line"/>
            <p:cNvSpPr/>
            <p:nvPr/>
          </p:nvSpPr>
          <p:spPr>
            <a:xfrm>
              <a:off x="6304698" y="6729935"/>
              <a:ext cx="84335" cy="603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6545" y="18900"/>
                  </a:moveTo>
                  <a:cubicBezTo>
                    <a:pt x="3273" y="18000"/>
                    <a:pt x="0" y="17100"/>
                    <a:pt x="0" y="17550"/>
                  </a:cubicBezTo>
                  <a:cubicBezTo>
                    <a:pt x="0" y="18000"/>
                    <a:pt x="3273" y="19800"/>
                    <a:pt x="6545" y="20700"/>
                  </a:cubicBezTo>
                  <a:cubicBezTo>
                    <a:pt x="9818" y="21600"/>
                    <a:pt x="13091" y="21600"/>
                    <a:pt x="16036" y="18900"/>
                  </a:cubicBezTo>
                  <a:cubicBezTo>
                    <a:pt x="18982" y="16200"/>
                    <a:pt x="21600" y="10800"/>
                    <a:pt x="21600" y="6750"/>
                  </a:cubicBezTo>
                  <a:cubicBezTo>
                    <a:pt x="21600" y="2700"/>
                    <a:pt x="18982" y="0"/>
                    <a:pt x="16364" y="0"/>
                  </a:cubicBezTo>
                  <a:cubicBezTo>
                    <a:pt x="13745" y="0"/>
                    <a:pt x="11127" y="2700"/>
                    <a:pt x="10473" y="5400"/>
                  </a:cubicBezTo>
                  <a:cubicBezTo>
                    <a:pt x="9818" y="8100"/>
                    <a:pt x="11127" y="10800"/>
                    <a:pt x="12436" y="135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5" name="Line"/>
            <p:cNvSpPr/>
            <p:nvPr/>
          </p:nvSpPr>
          <p:spPr>
            <a:xfrm>
              <a:off x="6567925" y="6691601"/>
              <a:ext cx="84336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82" y="450"/>
                    <a:pt x="16364" y="900"/>
                    <a:pt x="14400" y="2325"/>
                  </a:cubicBezTo>
                  <a:cubicBezTo>
                    <a:pt x="12436" y="3750"/>
                    <a:pt x="11127" y="6150"/>
                    <a:pt x="8836" y="9525"/>
                  </a:cubicBezTo>
                  <a:cubicBezTo>
                    <a:pt x="6546" y="12900"/>
                    <a:pt x="3273" y="172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6" name="Line"/>
            <p:cNvSpPr/>
            <p:nvPr/>
          </p:nvSpPr>
          <p:spPr>
            <a:xfrm>
              <a:off x="6470812" y="7266614"/>
              <a:ext cx="70061" cy="704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19" h="21272" fill="norm" stroke="1" extrusionOk="0">
                  <a:moveTo>
                    <a:pt x="5959" y="9257"/>
                  </a:moveTo>
                  <a:cubicBezTo>
                    <a:pt x="2979" y="11571"/>
                    <a:pt x="0" y="13886"/>
                    <a:pt x="0" y="16200"/>
                  </a:cubicBezTo>
                  <a:cubicBezTo>
                    <a:pt x="0" y="18514"/>
                    <a:pt x="2979" y="20829"/>
                    <a:pt x="6331" y="21214"/>
                  </a:cubicBezTo>
                  <a:cubicBezTo>
                    <a:pt x="9683" y="21600"/>
                    <a:pt x="13407" y="20057"/>
                    <a:pt x="16386" y="16586"/>
                  </a:cubicBezTo>
                  <a:cubicBezTo>
                    <a:pt x="19365" y="13114"/>
                    <a:pt x="21600" y="7714"/>
                    <a:pt x="19738" y="4629"/>
                  </a:cubicBezTo>
                  <a:cubicBezTo>
                    <a:pt x="17876" y="1543"/>
                    <a:pt x="11917" y="771"/>
                    <a:pt x="595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7" name="Line"/>
            <p:cNvSpPr/>
            <p:nvPr/>
          </p:nvSpPr>
          <p:spPr>
            <a:xfrm>
              <a:off x="4441413" y="5359046"/>
              <a:ext cx="309472" cy="169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581" fill="norm" stroke="1" extrusionOk="0">
                  <a:moveTo>
                    <a:pt x="21440" y="274"/>
                  </a:moveTo>
                  <a:cubicBezTo>
                    <a:pt x="18430" y="176"/>
                    <a:pt x="15420" y="79"/>
                    <a:pt x="13384" y="30"/>
                  </a:cubicBezTo>
                  <a:cubicBezTo>
                    <a:pt x="11348" y="-19"/>
                    <a:pt x="10286" y="-19"/>
                    <a:pt x="9047" y="111"/>
                  </a:cubicBezTo>
                  <a:cubicBezTo>
                    <a:pt x="7807" y="242"/>
                    <a:pt x="6391" y="502"/>
                    <a:pt x="5240" y="1024"/>
                  </a:cubicBezTo>
                  <a:cubicBezTo>
                    <a:pt x="4089" y="1545"/>
                    <a:pt x="3204" y="2327"/>
                    <a:pt x="3558" y="3174"/>
                  </a:cubicBezTo>
                  <a:cubicBezTo>
                    <a:pt x="3912" y="4021"/>
                    <a:pt x="5506" y="4933"/>
                    <a:pt x="7099" y="5878"/>
                  </a:cubicBezTo>
                  <a:cubicBezTo>
                    <a:pt x="8692" y="6823"/>
                    <a:pt x="10286" y="7800"/>
                    <a:pt x="11171" y="8533"/>
                  </a:cubicBezTo>
                  <a:cubicBezTo>
                    <a:pt x="12056" y="9266"/>
                    <a:pt x="12233" y="9755"/>
                    <a:pt x="12322" y="10081"/>
                  </a:cubicBezTo>
                  <a:cubicBezTo>
                    <a:pt x="12410" y="10406"/>
                    <a:pt x="12410" y="10569"/>
                    <a:pt x="12056" y="10716"/>
                  </a:cubicBezTo>
                  <a:cubicBezTo>
                    <a:pt x="11702" y="10862"/>
                    <a:pt x="10994" y="10993"/>
                    <a:pt x="11260" y="11074"/>
                  </a:cubicBezTo>
                  <a:cubicBezTo>
                    <a:pt x="11525" y="11156"/>
                    <a:pt x="12765" y="11188"/>
                    <a:pt x="14004" y="11367"/>
                  </a:cubicBezTo>
                  <a:cubicBezTo>
                    <a:pt x="15243" y="11547"/>
                    <a:pt x="16483" y="11872"/>
                    <a:pt x="16837" y="12296"/>
                  </a:cubicBezTo>
                  <a:cubicBezTo>
                    <a:pt x="17191" y="12719"/>
                    <a:pt x="16660" y="13241"/>
                    <a:pt x="14270" y="14006"/>
                  </a:cubicBezTo>
                  <a:cubicBezTo>
                    <a:pt x="11879" y="14772"/>
                    <a:pt x="7630" y="15782"/>
                    <a:pt x="4709" y="16613"/>
                  </a:cubicBezTo>
                  <a:cubicBezTo>
                    <a:pt x="1788" y="17443"/>
                    <a:pt x="194" y="18095"/>
                    <a:pt x="17" y="18795"/>
                  </a:cubicBezTo>
                  <a:cubicBezTo>
                    <a:pt x="-160" y="19496"/>
                    <a:pt x="1079" y="20245"/>
                    <a:pt x="3115" y="20718"/>
                  </a:cubicBezTo>
                  <a:cubicBezTo>
                    <a:pt x="5151" y="21190"/>
                    <a:pt x="7984" y="21386"/>
                    <a:pt x="10994" y="21483"/>
                  </a:cubicBezTo>
                  <a:cubicBezTo>
                    <a:pt x="14004" y="21581"/>
                    <a:pt x="17191" y="21581"/>
                    <a:pt x="20378" y="215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8" name="Line"/>
            <p:cNvSpPr/>
            <p:nvPr/>
          </p:nvSpPr>
          <p:spPr>
            <a:xfrm>
              <a:off x="8538303" y="5340779"/>
              <a:ext cx="519565" cy="17801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587" fill="norm" stroke="1" extrusionOk="0">
                  <a:moveTo>
                    <a:pt x="15489" y="204"/>
                  </a:moveTo>
                  <a:cubicBezTo>
                    <a:pt x="15910" y="111"/>
                    <a:pt x="16332" y="18"/>
                    <a:pt x="16859" y="2"/>
                  </a:cubicBezTo>
                  <a:cubicBezTo>
                    <a:pt x="17385" y="-13"/>
                    <a:pt x="18018" y="49"/>
                    <a:pt x="18966" y="343"/>
                  </a:cubicBezTo>
                  <a:cubicBezTo>
                    <a:pt x="19914" y="638"/>
                    <a:pt x="21179" y="1165"/>
                    <a:pt x="21389" y="1862"/>
                  </a:cubicBezTo>
                  <a:cubicBezTo>
                    <a:pt x="21600" y="2559"/>
                    <a:pt x="20757" y="3427"/>
                    <a:pt x="19177" y="4248"/>
                  </a:cubicBezTo>
                  <a:cubicBezTo>
                    <a:pt x="17596" y="5069"/>
                    <a:pt x="15278" y="5844"/>
                    <a:pt x="13592" y="6603"/>
                  </a:cubicBezTo>
                  <a:cubicBezTo>
                    <a:pt x="11906" y="7363"/>
                    <a:pt x="10853" y="8106"/>
                    <a:pt x="10747" y="8866"/>
                  </a:cubicBezTo>
                  <a:cubicBezTo>
                    <a:pt x="10642" y="9625"/>
                    <a:pt x="11485" y="10400"/>
                    <a:pt x="12012" y="11097"/>
                  </a:cubicBezTo>
                  <a:cubicBezTo>
                    <a:pt x="12539" y="11794"/>
                    <a:pt x="12749" y="12414"/>
                    <a:pt x="12486" y="13049"/>
                  </a:cubicBezTo>
                  <a:cubicBezTo>
                    <a:pt x="12222" y="13685"/>
                    <a:pt x="11485" y="14335"/>
                    <a:pt x="11063" y="15126"/>
                  </a:cubicBezTo>
                  <a:cubicBezTo>
                    <a:pt x="10642" y="15916"/>
                    <a:pt x="10537" y="16846"/>
                    <a:pt x="10484" y="17667"/>
                  </a:cubicBezTo>
                  <a:cubicBezTo>
                    <a:pt x="10431" y="18488"/>
                    <a:pt x="10431" y="19201"/>
                    <a:pt x="9588" y="19805"/>
                  </a:cubicBezTo>
                  <a:cubicBezTo>
                    <a:pt x="8745" y="20409"/>
                    <a:pt x="7060" y="20905"/>
                    <a:pt x="5321" y="21184"/>
                  </a:cubicBezTo>
                  <a:cubicBezTo>
                    <a:pt x="3582" y="21463"/>
                    <a:pt x="1791" y="21525"/>
                    <a:pt x="0" y="215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299" name="Line"/>
            <p:cNvSpPr/>
            <p:nvPr/>
          </p:nvSpPr>
          <p:spPr>
            <a:xfrm>
              <a:off x="4362075" y="4966562"/>
              <a:ext cx="2222820" cy="16122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0" h="21561" fill="norm" stroke="1" extrusionOk="0">
                  <a:moveTo>
                    <a:pt x="18981" y="3384"/>
                  </a:moveTo>
                  <a:cubicBezTo>
                    <a:pt x="18981" y="3076"/>
                    <a:pt x="18981" y="2768"/>
                    <a:pt x="18857" y="2529"/>
                  </a:cubicBezTo>
                  <a:cubicBezTo>
                    <a:pt x="18733" y="2290"/>
                    <a:pt x="18486" y="2119"/>
                    <a:pt x="18003" y="1965"/>
                  </a:cubicBezTo>
                  <a:cubicBezTo>
                    <a:pt x="17521" y="1811"/>
                    <a:pt x="16803" y="1675"/>
                    <a:pt x="15999" y="1623"/>
                  </a:cubicBezTo>
                  <a:cubicBezTo>
                    <a:pt x="15195" y="1572"/>
                    <a:pt x="14305" y="1606"/>
                    <a:pt x="13439" y="1743"/>
                  </a:cubicBezTo>
                  <a:cubicBezTo>
                    <a:pt x="12573" y="1880"/>
                    <a:pt x="11731" y="2119"/>
                    <a:pt x="10940" y="2358"/>
                  </a:cubicBezTo>
                  <a:cubicBezTo>
                    <a:pt x="10148" y="2597"/>
                    <a:pt x="9406" y="2837"/>
                    <a:pt x="8700" y="3127"/>
                  </a:cubicBezTo>
                  <a:cubicBezTo>
                    <a:pt x="7995" y="3418"/>
                    <a:pt x="7327" y="3759"/>
                    <a:pt x="6721" y="4135"/>
                  </a:cubicBezTo>
                  <a:cubicBezTo>
                    <a:pt x="6115" y="4511"/>
                    <a:pt x="5570" y="4922"/>
                    <a:pt x="4927" y="5468"/>
                  </a:cubicBezTo>
                  <a:cubicBezTo>
                    <a:pt x="4284" y="6015"/>
                    <a:pt x="3542" y="6699"/>
                    <a:pt x="2935" y="7434"/>
                  </a:cubicBezTo>
                  <a:cubicBezTo>
                    <a:pt x="2329" y="8168"/>
                    <a:pt x="1859" y="8954"/>
                    <a:pt x="1525" y="9741"/>
                  </a:cubicBezTo>
                  <a:cubicBezTo>
                    <a:pt x="1191" y="10527"/>
                    <a:pt x="993" y="11313"/>
                    <a:pt x="857" y="12099"/>
                  </a:cubicBezTo>
                  <a:cubicBezTo>
                    <a:pt x="721" y="12885"/>
                    <a:pt x="647" y="13671"/>
                    <a:pt x="684" y="14440"/>
                  </a:cubicBezTo>
                  <a:cubicBezTo>
                    <a:pt x="721" y="15209"/>
                    <a:pt x="869" y="15961"/>
                    <a:pt x="1142" y="16661"/>
                  </a:cubicBezTo>
                  <a:cubicBezTo>
                    <a:pt x="1414" y="17362"/>
                    <a:pt x="1810" y="18011"/>
                    <a:pt x="2305" y="18507"/>
                  </a:cubicBezTo>
                  <a:cubicBezTo>
                    <a:pt x="2799" y="19003"/>
                    <a:pt x="3393" y="19344"/>
                    <a:pt x="4148" y="19618"/>
                  </a:cubicBezTo>
                  <a:cubicBezTo>
                    <a:pt x="4902" y="19891"/>
                    <a:pt x="5818" y="20096"/>
                    <a:pt x="6647" y="20233"/>
                  </a:cubicBezTo>
                  <a:cubicBezTo>
                    <a:pt x="7476" y="20370"/>
                    <a:pt x="8218" y="20438"/>
                    <a:pt x="9010" y="20523"/>
                  </a:cubicBezTo>
                  <a:cubicBezTo>
                    <a:pt x="9801" y="20609"/>
                    <a:pt x="10643" y="20711"/>
                    <a:pt x="11472" y="20746"/>
                  </a:cubicBezTo>
                  <a:cubicBezTo>
                    <a:pt x="12300" y="20780"/>
                    <a:pt x="13117" y="20746"/>
                    <a:pt x="13970" y="20643"/>
                  </a:cubicBezTo>
                  <a:cubicBezTo>
                    <a:pt x="14824" y="20541"/>
                    <a:pt x="15715" y="20370"/>
                    <a:pt x="16507" y="20079"/>
                  </a:cubicBezTo>
                  <a:cubicBezTo>
                    <a:pt x="17298" y="19789"/>
                    <a:pt x="17991" y="19378"/>
                    <a:pt x="18610" y="18695"/>
                  </a:cubicBezTo>
                  <a:cubicBezTo>
                    <a:pt x="19228" y="18011"/>
                    <a:pt x="19773" y="17054"/>
                    <a:pt x="20119" y="16149"/>
                  </a:cubicBezTo>
                  <a:cubicBezTo>
                    <a:pt x="20465" y="15243"/>
                    <a:pt x="20614" y="14389"/>
                    <a:pt x="20725" y="13329"/>
                  </a:cubicBezTo>
                  <a:cubicBezTo>
                    <a:pt x="20836" y="12270"/>
                    <a:pt x="20911" y="11005"/>
                    <a:pt x="21034" y="9843"/>
                  </a:cubicBezTo>
                  <a:cubicBezTo>
                    <a:pt x="21158" y="8681"/>
                    <a:pt x="21331" y="7622"/>
                    <a:pt x="21430" y="6562"/>
                  </a:cubicBezTo>
                  <a:cubicBezTo>
                    <a:pt x="21529" y="5503"/>
                    <a:pt x="21554" y="4443"/>
                    <a:pt x="21467" y="3606"/>
                  </a:cubicBezTo>
                  <a:cubicBezTo>
                    <a:pt x="21381" y="2768"/>
                    <a:pt x="21183" y="2153"/>
                    <a:pt x="20849" y="1658"/>
                  </a:cubicBezTo>
                  <a:cubicBezTo>
                    <a:pt x="20515" y="1162"/>
                    <a:pt x="20045" y="786"/>
                    <a:pt x="19340" y="581"/>
                  </a:cubicBezTo>
                  <a:cubicBezTo>
                    <a:pt x="18634" y="376"/>
                    <a:pt x="17694" y="342"/>
                    <a:pt x="16865" y="427"/>
                  </a:cubicBezTo>
                  <a:cubicBezTo>
                    <a:pt x="16036" y="513"/>
                    <a:pt x="15319" y="718"/>
                    <a:pt x="14564" y="974"/>
                  </a:cubicBezTo>
                  <a:cubicBezTo>
                    <a:pt x="13810" y="1230"/>
                    <a:pt x="13018" y="1538"/>
                    <a:pt x="12226" y="1863"/>
                  </a:cubicBezTo>
                  <a:cubicBezTo>
                    <a:pt x="11434" y="2187"/>
                    <a:pt x="10643" y="2529"/>
                    <a:pt x="9839" y="2905"/>
                  </a:cubicBezTo>
                  <a:cubicBezTo>
                    <a:pt x="9034" y="3281"/>
                    <a:pt x="8218" y="3691"/>
                    <a:pt x="7377" y="4221"/>
                  </a:cubicBezTo>
                  <a:cubicBezTo>
                    <a:pt x="6535" y="4751"/>
                    <a:pt x="5669" y="5400"/>
                    <a:pt x="4890" y="6032"/>
                  </a:cubicBezTo>
                  <a:cubicBezTo>
                    <a:pt x="4111" y="6665"/>
                    <a:pt x="3418" y="7280"/>
                    <a:pt x="2812" y="8049"/>
                  </a:cubicBezTo>
                  <a:cubicBezTo>
                    <a:pt x="2206" y="8818"/>
                    <a:pt x="1686" y="9741"/>
                    <a:pt x="1241" y="10715"/>
                  </a:cubicBezTo>
                  <a:cubicBezTo>
                    <a:pt x="795" y="11689"/>
                    <a:pt x="424" y="12714"/>
                    <a:pt x="214" y="13705"/>
                  </a:cubicBezTo>
                  <a:cubicBezTo>
                    <a:pt x="3" y="14696"/>
                    <a:pt x="-46" y="15653"/>
                    <a:pt x="41" y="16559"/>
                  </a:cubicBezTo>
                  <a:cubicBezTo>
                    <a:pt x="127" y="17465"/>
                    <a:pt x="350" y="18319"/>
                    <a:pt x="746" y="19037"/>
                  </a:cubicBezTo>
                  <a:cubicBezTo>
                    <a:pt x="1142" y="19754"/>
                    <a:pt x="1711" y="20335"/>
                    <a:pt x="2416" y="20746"/>
                  </a:cubicBezTo>
                  <a:cubicBezTo>
                    <a:pt x="3121" y="21156"/>
                    <a:pt x="3962" y="21395"/>
                    <a:pt x="4865" y="21497"/>
                  </a:cubicBezTo>
                  <a:cubicBezTo>
                    <a:pt x="5768" y="21600"/>
                    <a:pt x="6733" y="21566"/>
                    <a:pt x="7624" y="21480"/>
                  </a:cubicBezTo>
                  <a:cubicBezTo>
                    <a:pt x="8515" y="21395"/>
                    <a:pt x="9331" y="21258"/>
                    <a:pt x="10173" y="21070"/>
                  </a:cubicBezTo>
                  <a:cubicBezTo>
                    <a:pt x="11014" y="20882"/>
                    <a:pt x="11880" y="20643"/>
                    <a:pt x="12721" y="20370"/>
                  </a:cubicBezTo>
                  <a:cubicBezTo>
                    <a:pt x="13562" y="20096"/>
                    <a:pt x="14379" y="19789"/>
                    <a:pt x="15170" y="19378"/>
                  </a:cubicBezTo>
                  <a:cubicBezTo>
                    <a:pt x="15962" y="18968"/>
                    <a:pt x="16729" y="18456"/>
                    <a:pt x="17509" y="17823"/>
                  </a:cubicBezTo>
                  <a:cubicBezTo>
                    <a:pt x="18288" y="17191"/>
                    <a:pt x="19080" y="16439"/>
                    <a:pt x="19624" y="15636"/>
                  </a:cubicBezTo>
                  <a:cubicBezTo>
                    <a:pt x="20168" y="14833"/>
                    <a:pt x="20465" y="13978"/>
                    <a:pt x="20626" y="12816"/>
                  </a:cubicBezTo>
                  <a:cubicBezTo>
                    <a:pt x="20787" y="11654"/>
                    <a:pt x="20812" y="10185"/>
                    <a:pt x="20824" y="8818"/>
                  </a:cubicBezTo>
                  <a:cubicBezTo>
                    <a:pt x="20836" y="7451"/>
                    <a:pt x="20836" y="6186"/>
                    <a:pt x="20725" y="5127"/>
                  </a:cubicBezTo>
                  <a:cubicBezTo>
                    <a:pt x="20614" y="4067"/>
                    <a:pt x="20391" y="3213"/>
                    <a:pt x="19970" y="2512"/>
                  </a:cubicBezTo>
                  <a:cubicBezTo>
                    <a:pt x="19550" y="1811"/>
                    <a:pt x="18931" y="1265"/>
                    <a:pt x="18461" y="872"/>
                  </a:cubicBezTo>
                  <a:cubicBezTo>
                    <a:pt x="17991" y="478"/>
                    <a:pt x="17669" y="239"/>
                    <a:pt x="1734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0" name="Line"/>
            <p:cNvSpPr/>
            <p:nvPr/>
          </p:nvSpPr>
          <p:spPr>
            <a:xfrm>
              <a:off x="6867891" y="4649666"/>
              <a:ext cx="206047" cy="3646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403" fill="norm" stroke="1" extrusionOk="0">
                  <a:moveTo>
                    <a:pt x="6300" y="3750"/>
                  </a:moveTo>
                  <a:cubicBezTo>
                    <a:pt x="6300" y="3000"/>
                    <a:pt x="6300" y="2250"/>
                    <a:pt x="6300" y="1500"/>
                  </a:cubicBezTo>
                  <a:cubicBezTo>
                    <a:pt x="6300" y="750"/>
                    <a:pt x="6300" y="0"/>
                    <a:pt x="6300" y="0"/>
                  </a:cubicBezTo>
                  <a:cubicBezTo>
                    <a:pt x="6300" y="0"/>
                    <a:pt x="6300" y="750"/>
                    <a:pt x="5500" y="3600"/>
                  </a:cubicBezTo>
                  <a:cubicBezTo>
                    <a:pt x="4700" y="6450"/>
                    <a:pt x="3100" y="11400"/>
                    <a:pt x="2033" y="14250"/>
                  </a:cubicBezTo>
                  <a:cubicBezTo>
                    <a:pt x="967" y="17100"/>
                    <a:pt x="433" y="17850"/>
                    <a:pt x="167" y="18750"/>
                  </a:cubicBezTo>
                  <a:cubicBezTo>
                    <a:pt x="-100" y="19650"/>
                    <a:pt x="-100" y="20700"/>
                    <a:pt x="567" y="21150"/>
                  </a:cubicBezTo>
                  <a:cubicBezTo>
                    <a:pt x="1233" y="21600"/>
                    <a:pt x="2567" y="21450"/>
                    <a:pt x="6167" y="20700"/>
                  </a:cubicBezTo>
                  <a:cubicBezTo>
                    <a:pt x="9767" y="19950"/>
                    <a:pt x="15633" y="18600"/>
                    <a:pt x="21500" y="172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1" name="Line"/>
            <p:cNvSpPr/>
            <p:nvPr/>
          </p:nvSpPr>
          <p:spPr>
            <a:xfrm>
              <a:off x="7138757" y="4568188"/>
              <a:ext cx="257188" cy="375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2" h="21169" fill="norm" stroke="1" extrusionOk="0">
                  <a:moveTo>
                    <a:pt x="991" y="7759"/>
                  </a:moveTo>
                  <a:cubicBezTo>
                    <a:pt x="777" y="11791"/>
                    <a:pt x="564" y="15823"/>
                    <a:pt x="457" y="18199"/>
                  </a:cubicBezTo>
                  <a:cubicBezTo>
                    <a:pt x="350" y="20575"/>
                    <a:pt x="350" y="21295"/>
                    <a:pt x="243" y="21151"/>
                  </a:cubicBezTo>
                  <a:cubicBezTo>
                    <a:pt x="136" y="21007"/>
                    <a:pt x="-78" y="19999"/>
                    <a:pt x="29" y="17119"/>
                  </a:cubicBezTo>
                  <a:cubicBezTo>
                    <a:pt x="136" y="14239"/>
                    <a:pt x="564" y="9487"/>
                    <a:pt x="1526" y="6319"/>
                  </a:cubicBezTo>
                  <a:cubicBezTo>
                    <a:pt x="2488" y="3151"/>
                    <a:pt x="3985" y="1567"/>
                    <a:pt x="5269" y="703"/>
                  </a:cubicBezTo>
                  <a:cubicBezTo>
                    <a:pt x="6552" y="-161"/>
                    <a:pt x="7621" y="-305"/>
                    <a:pt x="8904" y="703"/>
                  </a:cubicBezTo>
                  <a:cubicBezTo>
                    <a:pt x="10187" y="1711"/>
                    <a:pt x="11684" y="3871"/>
                    <a:pt x="11684" y="5599"/>
                  </a:cubicBezTo>
                  <a:cubicBezTo>
                    <a:pt x="11684" y="7327"/>
                    <a:pt x="10187" y="8623"/>
                    <a:pt x="8904" y="9415"/>
                  </a:cubicBezTo>
                  <a:cubicBezTo>
                    <a:pt x="7621" y="10207"/>
                    <a:pt x="6552" y="10495"/>
                    <a:pt x="6445" y="10999"/>
                  </a:cubicBezTo>
                  <a:cubicBezTo>
                    <a:pt x="6338" y="11503"/>
                    <a:pt x="7193" y="12223"/>
                    <a:pt x="8904" y="13231"/>
                  </a:cubicBezTo>
                  <a:cubicBezTo>
                    <a:pt x="10615" y="14239"/>
                    <a:pt x="13181" y="15535"/>
                    <a:pt x="15427" y="16543"/>
                  </a:cubicBezTo>
                  <a:cubicBezTo>
                    <a:pt x="17672" y="17551"/>
                    <a:pt x="19597" y="18271"/>
                    <a:pt x="21522" y="189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0" name="Drawing"/>
          <p:cNvGrpSpPr/>
          <p:nvPr/>
        </p:nvGrpSpPr>
        <p:grpSpPr>
          <a:xfrm>
            <a:off x="774350" y="396404"/>
            <a:ext cx="7235325" cy="4556375"/>
            <a:chOff x="0" y="0"/>
            <a:chExt cx="7235323" cy="4556373"/>
          </a:xfrm>
        </p:grpSpPr>
        <p:sp>
          <p:nvSpPr>
            <p:cNvPr id="1304" name="Line"/>
            <p:cNvSpPr/>
            <p:nvPr/>
          </p:nvSpPr>
          <p:spPr>
            <a:xfrm>
              <a:off x="219387" y="20674"/>
              <a:ext cx="148622" cy="4313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6" h="21447" fill="norm" stroke="1" extrusionOk="0">
                  <a:moveTo>
                    <a:pt x="20936" y="4421"/>
                  </a:moveTo>
                  <a:cubicBezTo>
                    <a:pt x="20576" y="3786"/>
                    <a:pt x="20216" y="3151"/>
                    <a:pt x="18956" y="2388"/>
                  </a:cubicBezTo>
                  <a:cubicBezTo>
                    <a:pt x="17696" y="1626"/>
                    <a:pt x="15536" y="736"/>
                    <a:pt x="13556" y="292"/>
                  </a:cubicBezTo>
                  <a:cubicBezTo>
                    <a:pt x="11576" y="-153"/>
                    <a:pt x="9776" y="-153"/>
                    <a:pt x="7256" y="736"/>
                  </a:cubicBezTo>
                  <a:cubicBezTo>
                    <a:pt x="4736" y="1626"/>
                    <a:pt x="1496" y="3405"/>
                    <a:pt x="416" y="4929"/>
                  </a:cubicBezTo>
                  <a:cubicBezTo>
                    <a:pt x="-664" y="6454"/>
                    <a:pt x="416" y="7725"/>
                    <a:pt x="3836" y="9122"/>
                  </a:cubicBezTo>
                  <a:cubicBezTo>
                    <a:pt x="7256" y="10520"/>
                    <a:pt x="13016" y="12045"/>
                    <a:pt x="16436" y="13442"/>
                  </a:cubicBezTo>
                  <a:cubicBezTo>
                    <a:pt x="19856" y="14840"/>
                    <a:pt x="20936" y="16111"/>
                    <a:pt x="19856" y="17381"/>
                  </a:cubicBezTo>
                  <a:cubicBezTo>
                    <a:pt x="18776" y="18652"/>
                    <a:pt x="15536" y="19922"/>
                    <a:pt x="12656" y="20621"/>
                  </a:cubicBezTo>
                  <a:cubicBezTo>
                    <a:pt x="9776" y="21320"/>
                    <a:pt x="7256" y="21447"/>
                    <a:pt x="5096" y="21447"/>
                  </a:cubicBezTo>
                  <a:cubicBezTo>
                    <a:pt x="2936" y="21447"/>
                    <a:pt x="1136" y="21320"/>
                    <a:pt x="416" y="20939"/>
                  </a:cubicBezTo>
                  <a:cubicBezTo>
                    <a:pt x="-304" y="20558"/>
                    <a:pt x="56" y="19922"/>
                    <a:pt x="416" y="19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5" name="Line"/>
            <p:cNvSpPr/>
            <p:nvPr/>
          </p:nvSpPr>
          <p:spPr>
            <a:xfrm>
              <a:off x="415226" y="293611"/>
              <a:ext cx="165397" cy="414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1" h="21358" fill="norm" stroke="1" extrusionOk="0">
                  <a:moveTo>
                    <a:pt x="2789" y="0"/>
                  </a:moveTo>
                  <a:cubicBezTo>
                    <a:pt x="1808" y="659"/>
                    <a:pt x="826" y="1317"/>
                    <a:pt x="335" y="2041"/>
                  </a:cubicBezTo>
                  <a:cubicBezTo>
                    <a:pt x="-156" y="2766"/>
                    <a:pt x="-156" y="3556"/>
                    <a:pt x="662" y="4149"/>
                  </a:cubicBezTo>
                  <a:cubicBezTo>
                    <a:pt x="1480" y="4741"/>
                    <a:pt x="3117" y="5137"/>
                    <a:pt x="5080" y="4873"/>
                  </a:cubicBezTo>
                  <a:cubicBezTo>
                    <a:pt x="7044" y="4610"/>
                    <a:pt x="9335" y="3688"/>
                    <a:pt x="10971" y="2898"/>
                  </a:cubicBezTo>
                  <a:cubicBezTo>
                    <a:pt x="12608" y="2107"/>
                    <a:pt x="13589" y="1449"/>
                    <a:pt x="14571" y="1383"/>
                  </a:cubicBezTo>
                  <a:cubicBezTo>
                    <a:pt x="15553" y="1317"/>
                    <a:pt x="16535" y="1844"/>
                    <a:pt x="17844" y="4083"/>
                  </a:cubicBezTo>
                  <a:cubicBezTo>
                    <a:pt x="19153" y="6322"/>
                    <a:pt x="20789" y="10273"/>
                    <a:pt x="21117" y="13105"/>
                  </a:cubicBezTo>
                  <a:cubicBezTo>
                    <a:pt x="21444" y="15937"/>
                    <a:pt x="20462" y="17649"/>
                    <a:pt x="19317" y="18834"/>
                  </a:cubicBezTo>
                  <a:cubicBezTo>
                    <a:pt x="18171" y="20020"/>
                    <a:pt x="16862" y="20678"/>
                    <a:pt x="15062" y="21073"/>
                  </a:cubicBezTo>
                  <a:cubicBezTo>
                    <a:pt x="13262" y="21468"/>
                    <a:pt x="10971" y="21600"/>
                    <a:pt x="9335" y="20480"/>
                  </a:cubicBezTo>
                  <a:cubicBezTo>
                    <a:pt x="7699" y="19361"/>
                    <a:pt x="6717" y="16990"/>
                    <a:pt x="5735" y="146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6" name="Line"/>
            <p:cNvSpPr/>
            <p:nvPr/>
          </p:nvSpPr>
          <p:spPr>
            <a:xfrm>
              <a:off x="615902" y="308944"/>
              <a:ext cx="196783" cy="1201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61" y="0"/>
                  </a:moveTo>
                  <a:cubicBezTo>
                    <a:pt x="281" y="5055"/>
                    <a:pt x="0" y="10111"/>
                    <a:pt x="0" y="14247"/>
                  </a:cubicBezTo>
                  <a:cubicBezTo>
                    <a:pt x="0" y="18383"/>
                    <a:pt x="281" y="21600"/>
                    <a:pt x="561" y="21600"/>
                  </a:cubicBezTo>
                  <a:cubicBezTo>
                    <a:pt x="842" y="21600"/>
                    <a:pt x="1122" y="18383"/>
                    <a:pt x="1543" y="15626"/>
                  </a:cubicBezTo>
                  <a:cubicBezTo>
                    <a:pt x="1964" y="12868"/>
                    <a:pt x="2525" y="10570"/>
                    <a:pt x="3226" y="8272"/>
                  </a:cubicBezTo>
                  <a:cubicBezTo>
                    <a:pt x="3927" y="5974"/>
                    <a:pt x="4769" y="3677"/>
                    <a:pt x="5751" y="3217"/>
                  </a:cubicBezTo>
                  <a:cubicBezTo>
                    <a:pt x="6732" y="2757"/>
                    <a:pt x="7855" y="4136"/>
                    <a:pt x="8416" y="5974"/>
                  </a:cubicBezTo>
                  <a:cubicBezTo>
                    <a:pt x="8977" y="7813"/>
                    <a:pt x="8977" y="10111"/>
                    <a:pt x="9397" y="10340"/>
                  </a:cubicBezTo>
                  <a:cubicBezTo>
                    <a:pt x="9818" y="10570"/>
                    <a:pt x="10660" y="8732"/>
                    <a:pt x="11782" y="7353"/>
                  </a:cubicBezTo>
                  <a:cubicBezTo>
                    <a:pt x="12904" y="5974"/>
                    <a:pt x="14306" y="5055"/>
                    <a:pt x="15569" y="5285"/>
                  </a:cubicBezTo>
                  <a:cubicBezTo>
                    <a:pt x="16831" y="5515"/>
                    <a:pt x="17953" y="6894"/>
                    <a:pt x="18935" y="8962"/>
                  </a:cubicBezTo>
                  <a:cubicBezTo>
                    <a:pt x="19917" y="11030"/>
                    <a:pt x="20758" y="13787"/>
                    <a:pt x="21600" y="16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7" name="Line"/>
            <p:cNvSpPr/>
            <p:nvPr/>
          </p:nvSpPr>
          <p:spPr>
            <a:xfrm>
              <a:off x="913454" y="48272"/>
              <a:ext cx="72049" cy="3796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8" h="21534" fill="norm" stroke="1" extrusionOk="0">
                  <a:moveTo>
                    <a:pt x="6382" y="0"/>
                  </a:moveTo>
                  <a:cubicBezTo>
                    <a:pt x="4148" y="4349"/>
                    <a:pt x="1913" y="8698"/>
                    <a:pt x="796" y="12032"/>
                  </a:cubicBezTo>
                  <a:cubicBezTo>
                    <a:pt x="-321" y="15366"/>
                    <a:pt x="-321" y="17686"/>
                    <a:pt x="1169" y="19208"/>
                  </a:cubicBezTo>
                  <a:cubicBezTo>
                    <a:pt x="2658" y="20730"/>
                    <a:pt x="5638" y="21455"/>
                    <a:pt x="8617" y="21528"/>
                  </a:cubicBezTo>
                  <a:cubicBezTo>
                    <a:pt x="11596" y="21600"/>
                    <a:pt x="14576" y="21020"/>
                    <a:pt x="16810" y="19860"/>
                  </a:cubicBezTo>
                  <a:cubicBezTo>
                    <a:pt x="19045" y="18701"/>
                    <a:pt x="20534" y="16961"/>
                    <a:pt x="20907" y="15729"/>
                  </a:cubicBezTo>
                  <a:cubicBezTo>
                    <a:pt x="21279" y="14497"/>
                    <a:pt x="20534" y="13772"/>
                    <a:pt x="18300" y="13337"/>
                  </a:cubicBezTo>
                  <a:cubicBezTo>
                    <a:pt x="16065" y="12902"/>
                    <a:pt x="12341" y="12757"/>
                    <a:pt x="9734" y="13047"/>
                  </a:cubicBezTo>
                  <a:cubicBezTo>
                    <a:pt x="7127" y="13337"/>
                    <a:pt x="5638" y="14062"/>
                    <a:pt x="4148" y="14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8" name="Line"/>
            <p:cNvSpPr/>
            <p:nvPr/>
          </p:nvSpPr>
          <p:spPr>
            <a:xfrm>
              <a:off x="1021113" y="224609"/>
              <a:ext cx="98246" cy="171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53" h="20988" fill="norm" stroke="1" extrusionOk="0">
                  <a:moveTo>
                    <a:pt x="20252" y="8452"/>
                  </a:moveTo>
                  <a:cubicBezTo>
                    <a:pt x="18672" y="7200"/>
                    <a:pt x="17091" y="5948"/>
                    <a:pt x="14984" y="5635"/>
                  </a:cubicBezTo>
                  <a:cubicBezTo>
                    <a:pt x="12877" y="5322"/>
                    <a:pt x="10243" y="5948"/>
                    <a:pt x="7608" y="7670"/>
                  </a:cubicBezTo>
                  <a:cubicBezTo>
                    <a:pt x="4974" y="9391"/>
                    <a:pt x="2340" y="12209"/>
                    <a:pt x="1023" y="14400"/>
                  </a:cubicBezTo>
                  <a:cubicBezTo>
                    <a:pt x="-294" y="16591"/>
                    <a:pt x="-294" y="18157"/>
                    <a:pt x="760" y="19409"/>
                  </a:cubicBezTo>
                  <a:cubicBezTo>
                    <a:pt x="1813" y="20661"/>
                    <a:pt x="3921" y="21600"/>
                    <a:pt x="7872" y="20504"/>
                  </a:cubicBezTo>
                  <a:cubicBezTo>
                    <a:pt x="11823" y="19409"/>
                    <a:pt x="17618" y="16278"/>
                    <a:pt x="19462" y="12522"/>
                  </a:cubicBezTo>
                  <a:cubicBezTo>
                    <a:pt x="21306" y="8765"/>
                    <a:pt x="19199" y="4383"/>
                    <a:pt x="1709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09" name="Line"/>
            <p:cNvSpPr/>
            <p:nvPr/>
          </p:nvSpPr>
          <p:spPr>
            <a:xfrm>
              <a:off x="1180693" y="17604"/>
              <a:ext cx="30668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200" y="4350"/>
                    <a:pt x="10800" y="8700"/>
                    <a:pt x="7200" y="12300"/>
                  </a:cubicBezTo>
                  <a:cubicBezTo>
                    <a:pt x="3600" y="15900"/>
                    <a:pt x="1800" y="187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0" name="Line"/>
            <p:cNvSpPr/>
            <p:nvPr/>
          </p:nvSpPr>
          <p:spPr>
            <a:xfrm>
              <a:off x="1230187" y="178608"/>
              <a:ext cx="27175" cy="184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021" fill="norm" stroke="1" extrusionOk="0">
                  <a:moveTo>
                    <a:pt x="3206" y="17514"/>
                  </a:moveTo>
                  <a:cubicBezTo>
                    <a:pt x="1243" y="19557"/>
                    <a:pt x="-721" y="21600"/>
                    <a:pt x="261" y="20870"/>
                  </a:cubicBezTo>
                  <a:cubicBezTo>
                    <a:pt x="1243" y="20141"/>
                    <a:pt x="5170" y="16638"/>
                    <a:pt x="9097" y="12697"/>
                  </a:cubicBezTo>
                  <a:cubicBezTo>
                    <a:pt x="13025" y="8757"/>
                    <a:pt x="16952" y="4378"/>
                    <a:pt x="208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1" name="Line"/>
            <p:cNvSpPr/>
            <p:nvPr/>
          </p:nvSpPr>
          <p:spPr>
            <a:xfrm>
              <a:off x="1328802" y="217921"/>
              <a:ext cx="135565" cy="2227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32" h="21151" fill="norm" stroke="1" extrusionOk="0">
                  <a:moveTo>
                    <a:pt x="11407" y="4275"/>
                  </a:moveTo>
                  <a:cubicBezTo>
                    <a:pt x="11407" y="3062"/>
                    <a:pt x="11407" y="1848"/>
                    <a:pt x="10425" y="999"/>
                  </a:cubicBezTo>
                  <a:cubicBezTo>
                    <a:pt x="9443" y="149"/>
                    <a:pt x="7479" y="-336"/>
                    <a:pt x="5712" y="271"/>
                  </a:cubicBezTo>
                  <a:cubicBezTo>
                    <a:pt x="3945" y="877"/>
                    <a:pt x="2374" y="2576"/>
                    <a:pt x="1196" y="5731"/>
                  </a:cubicBezTo>
                  <a:cubicBezTo>
                    <a:pt x="17" y="8886"/>
                    <a:pt x="-768" y="13498"/>
                    <a:pt x="1196" y="16531"/>
                  </a:cubicBezTo>
                  <a:cubicBezTo>
                    <a:pt x="3159" y="19565"/>
                    <a:pt x="7872" y="21021"/>
                    <a:pt x="11603" y="21143"/>
                  </a:cubicBezTo>
                  <a:cubicBezTo>
                    <a:pt x="15334" y="21264"/>
                    <a:pt x="18083" y="20051"/>
                    <a:pt x="20832" y="188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2" name="Line"/>
            <p:cNvSpPr/>
            <p:nvPr/>
          </p:nvSpPr>
          <p:spPr>
            <a:xfrm>
              <a:off x="2033309" y="0"/>
              <a:ext cx="167074" cy="4218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350" fill="norm" stroke="1" extrusionOk="0">
                  <a:moveTo>
                    <a:pt x="4704" y="6323"/>
                  </a:moveTo>
                  <a:cubicBezTo>
                    <a:pt x="4704" y="10850"/>
                    <a:pt x="4704" y="15377"/>
                    <a:pt x="4704" y="17964"/>
                  </a:cubicBezTo>
                  <a:cubicBezTo>
                    <a:pt x="4704" y="20551"/>
                    <a:pt x="4704" y="21197"/>
                    <a:pt x="3886" y="21327"/>
                  </a:cubicBezTo>
                  <a:cubicBezTo>
                    <a:pt x="3068" y="21456"/>
                    <a:pt x="1431" y="21068"/>
                    <a:pt x="613" y="19645"/>
                  </a:cubicBezTo>
                  <a:cubicBezTo>
                    <a:pt x="-205" y="18222"/>
                    <a:pt x="-205" y="15765"/>
                    <a:pt x="613" y="12725"/>
                  </a:cubicBezTo>
                  <a:cubicBezTo>
                    <a:pt x="1431" y="9686"/>
                    <a:pt x="3068" y="6064"/>
                    <a:pt x="4377" y="3866"/>
                  </a:cubicBezTo>
                  <a:cubicBezTo>
                    <a:pt x="5686" y="1667"/>
                    <a:pt x="6668" y="891"/>
                    <a:pt x="7977" y="438"/>
                  </a:cubicBezTo>
                  <a:cubicBezTo>
                    <a:pt x="9286" y="-15"/>
                    <a:pt x="10922" y="-144"/>
                    <a:pt x="12231" y="179"/>
                  </a:cubicBezTo>
                  <a:cubicBezTo>
                    <a:pt x="13540" y="503"/>
                    <a:pt x="14522" y="1279"/>
                    <a:pt x="14850" y="3090"/>
                  </a:cubicBezTo>
                  <a:cubicBezTo>
                    <a:pt x="15177" y="4900"/>
                    <a:pt x="14850" y="7746"/>
                    <a:pt x="13540" y="9686"/>
                  </a:cubicBezTo>
                  <a:cubicBezTo>
                    <a:pt x="12231" y="11626"/>
                    <a:pt x="9940" y="12661"/>
                    <a:pt x="7650" y="13243"/>
                  </a:cubicBezTo>
                  <a:cubicBezTo>
                    <a:pt x="5359" y="13825"/>
                    <a:pt x="3068" y="13954"/>
                    <a:pt x="2250" y="14342"/>
                  </a:cubicBezTo>
                  <a:cubicBezTo>
                    <a:pt x="1431" y="14730"/>
                    <a:pt x="2086" y="15377"/>
                    <a:pt x="3886" y="16218"/>
                  </a:cubicBezTo>
                  <a:cubicBezTo>
                    <a:pt x="5686" y="17058"/>
                    <a:pt x="8631" y="18093"/>
                    <a:pt x="11740" y="18869"/>
                  </a:cubicBezTo>
                  <a:cubicBezTo>
                    <a:pt x="14850" y="19645"/>
                    <a:pt x="18122" y="20163"/>
                    <a:pt x="21395" y="206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3" name="Line"/>
            <p:cNvSpPr/>
            <p:nvPr/>
          </p:nvSpPr>
          <p:spPr>
            <a:xfrm>
              <a:off x="2206742" y="236002"/>
              <a:ext cx="296801" cy="480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364" fill="norm" stroke="1" extrusionOk="0">
                  <a:moveTo>
                    <a:pt x="1192" y="2904"/>
                  </a:moveTo>
                  <a:cubicBezTo>
                    <a:pt x="2840" y="2335"/>
                    <a:pt x="4487" y="1767"/>
                    <a:pt x="5494" y="1199"/>
                  </a:cubicBezTo>
                  <a:cubicBezTo>
                    <a:pt x="6501" y="630"/>
                    <a:pt x="6867" y="62"/>
                    <a:pt x="6409" y="5"/>
                  </a:cubicBezTo>
                  <a:cubicBezTo>
                    <a:pt x="5952" y="-52"/>
                    <a:pt x="4670" y="403"/>
                    <a:pt x="3481" y="1199"/>
                  </a:cubicBezTo>
                  <a:cubicBezTo>
                    <a:pt x="2291" y="1994"/>
                    <a:pt x="1192" y="3131"/>
                    <a:pt x="552" y="4041"/>
                  </a:cubicBezTo>
                  <a:cubicBezTo>
                    <a:pt x="-89" y="4950"/>
                    <a:pt x="-272" y="5632"/>
                    <a:pt x="552" y="6201"/>
                  </a:cubicBezTo>
                  <a:cubicBezTo>
                    <a:pt x="1375" y="6769"/>
                    <a:pt x="3206" y="7224"/>
                    <a:pt x="6043" y="6883"/>
                  </a:cubicBezTo>
                  <a:cubicBezTo>
                    <a:pt x="8881" y="6542"/>
                    <a:pt x="12725" y="5405"/>
                    <a:pt x="14830" y="4552"/>
                  </a:cubicBezTo>
                  <a:cubicBezTo>
                    <a:pt x="16935" y="3700"/>
                    <a:pt x="17301" y="3131"/>
                    <a:pt x="17026" y="2733"/>
                  </a:cubicBezTo>
                  <a:cubicBezTo>
                    <a:pt x="16752" y="2335"/>
                    <a:pt x="15836" y="2108"/>
                    <a:pt x="14921" y="2165"/>
                  </a:cubicBezTo>
                  <a:cubicBezTo>
                    <a:pt x="14006" y="2222"/>
                    <a:pt x="13091" y="2563"/>
                    <a:pt x="12359" y="2961"/>
                  </a:cubicBezTo>
                  <a:cubicBezTo>
                    <a:pt x="11626" y="3359"/>
                    <a:pt x="11077" y="3813"/>
                    <a:pt x="10894" y="4439"/>
                  </a:cubicBezTo>
                  <a:cubicBezTo>
                    <a:pt x="10711" y="5064"/>
                    <a:pt x="10894" y="5860"/>
                    <a:pt x="11535" y="6314"/>
                  </a:cubicBezTo>
                  <a:cubicBezTo>
                    <a:pt x="12175" y="6769"/>
                    <a:pt x="13274" y="6883"/>
                    <a:pt x="14372" y="6655"/>
                  </a:cubicBezTo>
                  <a:cubicBezTo>
                    <a:pt x="15470" y="6428"/>
                    <a:pt x="16569" y="5860"/>
                    <a:pt x="17667" y="5064"/>
                  </a:cubicBezTo>
                  <a:cubicBezTo>
                    <a:pt x="18765" y="4268"/>
                    <a:pt x="19864" y="3245"/>
                    <a:pt x="20321" y="3017"/>
                  </a:cubicBezTo>
                  <a:cubicBezTo>
                    <a:pt x="20779" y="2790"/>
                    <a:pt x="20596" y="3359"/>
                    <a:pt x="20687" y="5177"/>
                  </a:cubicBezTo>
                  <a:cubicBezTo>
                    <a:pt x="20779" y="6996"/>
                    <a:pt x="21145" y="10066"/>
                    <a:pt x="21236" y="12567"/>
                  </a:cubicBezTo>
                  <a:cubicBezTo>
                    <a:pt x="21328" y="15068"/>
                    <a:pt x="21145" y="17001"/>
                    <a:pt x="20687" y="18365"/>
                  </a:cubicBezTo>
                  <a:cubicBezTo>
                    <a:pt x="20230" y="19729"/>
                    <a:pt x="19497" y="20525"/>
                    <a:pt x="18674" y="20980"/>
                  </a:cubicBezTo>
                  <a:cubicBezTo>
                    <a:pt x="17850" y="21434"/>
                    <a:pt x="16935" y="21548"/>
                    <a:pt x="16111" y="20980"/>
                  </a:cubicBezTo>
                  <a:cubicBezTo>
                    <a:pt x="15287" y="20411"/>
                    <a:pt x="14555" y="19161"/>
                    <a:pt x="14189" y="17740"/>
                  </a:cubicBezTo>
                  <a:cubicBezTo>
                    <a:pt x="13823" y="16319"/>
                    <a:pt x="13823" y="14727"/>
                    <a:pt x="13823" y="131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4" name="Line"/>
            <p:cNvSpPr/>
            <p:nvPr/>
          </p:nvSpPr>
          <p:spPr>
            <a:xfrm>
              <a:off x="2537723" y="180008"/>
              <a:ext cx="577619" cy="2708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97" fill="norm" stroke="1" extrusionOk="0">
                  <a:moveTo>
                    <a:pt x="0" y="5945"/>
                  </a:moveTo>
                  <a:cubicBezTo>
                    <a:pt x="476" y="5945"/>
                    <a:pt x="952" y="5945"/>
                    <a:pt x="1427" y="6853"/>
                  </a:cubicBezTo>
                  <a:cubicBezTo>
                    <a:pt x="1903" y="7762"/>
                    <a:pt x="2379" y="9579"/>
                    <a:pt x="2569" y="11900"/>
                  </a:cubicBezTo>
                  <a:cubicBezTo>
                    <a:pt x="2759" y="14222"/>
                    <a:pt x="2664" y="17048"/>
                    <a:pt x="2426" y="18865"/>
                  </a:cubicBezTo>
                  <a:cubicBezTo>
                    <a:pt x="2189" y="20682"/>
                    <a:pt x="1808" y="21489"/>
                    <a:pt x="1618" y="21388"/>
                  </a:cubicBezTo>
                  <a:cubicBezTo>
                    <a:pt x="1427" y="21287"/>
                    <a:pt x="1427" y="20278"/>
                    <a:pt x="1760" y="17855"/>
                  </a:cubicBezTo>
                  <a:cubicBezTo>
                    <a:pt x="2093" y="15433"/>
                    <a:pt x="2759" y="11597"/>
                    <a:pt x="3616" y="9276"/>
                  </a:cubicBezTo>
                  <a:cubicBezTo>
                    <a:pt x="4472" y="6954"/>
                    <a:pt x="5519" y="6147"/>
                    <a:pt x="6280" y="5945"/>
                  </a:cubicBezTo>
                  <a:cubicBezTo>
                    <a:pt x="7041" y="5743"/>
                    <a:pt x="7517" y="6147"/>
                    <a:pt x="7993" y="6349"/>
                  </a:cubicBezTo>
                  <a:cubicBezTo>
                    <a:pt x="8469" y="6551"/>
                    <a:pt x="8944" y="6551"/>
                    <a:pt x="9278" y="6046"/>
                  </a:cubicBezTo>
                  <a:cubicBezTo>
                    <a:pt x="9611" y="5541"/>
                    <a:pt x="9801" y="4532"/>
                    <a:pt x="9658" y="4027"/>
                  </a:cubicBezTo>
                  <a:cubicBezTo>
                    <a:pt x="9515" y="3523"/>
                    <a:pt x="9040" y="3523"/>
                    <a:pt x="8421" y="4835"/>
                  </a:cubicBezTo>
                  <a:cubicBezTo>
                    <a:pt x="7803" y="6147"/>
                    <a:pt x="7041" y="8771"/>
                    <a:pt x="6708" y="11093"/>
                  </a:cubicBezTo>
                  <a:cubicBezTo>
                    <a:pt x="6375" y="13414"/>
                    <a:pt x="6470" y="15433"/>
                    <a:pt x="6708" y="16745"/>
                  </a:cubicBezTo>
                  <a:cubicBezTo>
                    <a:pt x="6946" y="18057"/>
                    <a:pt x="7327" y="18663"/>
                    <a:pt x="8421" y="18158"/>
                  </a:cubicBezTo>
                  <a:cubicBezTo>
                    <a:pt x="9515" y="17653"/>
                    <a:pt x="11323" y="16039"/>
                    <a:pt x="12465" y="13818"/>
                  </a:cubicBezTo>
                  <a:cubicBezTo>
                    <a:pt x="13607" y="11597"/>
                    <a:pt x="14083" y="8771"/>
                    <a:pt x="14273" y="6853"/>
                  </a:cubicBezTo>
                  <a:cubicBezTo>
                    <a:pt x="14463" y="4936"/>
                    <a:pt x="14368" y="3926"/>
                    <a:pt x="14273" y="3926"/>
                  </a:cubicBezTo>
                  <a:cubicBezTo>
                    <a:pt x="14178" y="3926"/>
                    <a:pt x="14083" y="4936"/>
                    <a:pt x="14226" y="6652"/>
                  </a:cubicBezTo>
                  <a:cubicBezTo>
                    <a:pt x="14368" y="8368"/>
                    <a:pt x="14749" y="10790"/>
                    <a:pt x="14987" y="12809"/>
                  </a:cubicBezTo>
                  <a:cubicBezTo>
                    <a:pt x="15225" y="14827"/>
                    <a:pt x="15320" y="16442"/>
                    <a:pt x="15225" y="17754"/>
                  </a:cubicBezTo>
                  <a:cubicBezTo>
                    <a:pt x="15130" y="19067"/>
                    <a:pt x="14844" y="20076"/>
                    <a:pt x="14701" y="19975"/>
                  </a:cubicBezTo>
                  <a:cubicBezTo>
                    <a:pt x="14559" y="19874"/>
                    <a:pt x="14559" y="18663"/>
                    <a:pt x="15272" y="16240"/>
                  </a:cubicBezTo>
                  <a:cubicBezTo>
                    <a:pt x="15986" y="13818"/>
                    <a:pt x="17413" y="10184"/>
                    <a:pt x="18412" y="7964"/>
                  </a:cubicBezTo>
                  <a:cubicBezTo>
                    <a:pt x="19411" y="5743"/>
                    <a:pt x="19982" y="4936"/>
                    <a:pt x="20411" y="3825"/>
                  </a:cubicBezTo>
                  <a:cubicBezTo>
                    <a:pt x="20839" y="2715"/>
                    <a:pt x="21124" y="1302"/>
                    <a:pt x="21029" y="596"/>
                  </a:cubicBezTo>
                  <a:cubicBezTo>
                    <a:pt x="20934" y="-111"/>
                    <a:pt x="20458" y="-111"/>
                    <a:pt x="20030" y="192"/>
                  </a:cubicBezTo>
                  <a:cubicBezTo>
                    <a:pt x="19602" y="495"/>
                    <a:pt x="19221" y="1100"/>
                    <a:pt x="18936" y="1908"/>
                  </a:cubicBezTo>
                  <a:cubicBezTo>
                    <a:pt x="18650" y="2715"/>
                    <a:pt x="18460" y="3725"/>
                    <a:pt x="18603" y="5138"/>
                  </a:cubicBezTo>
                  <a:cubicBezTo>
                    <a:pt x="18745" y="6551"/>
                    <a:pt x="19221" y="8368"/>
                    <a:pt x="19744" y="10083"/>
                  </a:cubicBezTo>
                  <a:cubicBezTo>
                    <a:pt x="20268" y="11799"/>
                    <a:pt x="20839" y="13414"/>
                    <a:pt x="21172" y="14726"/>
                  </a:cubicBezTo>
                  <a:cubicBezTo>
                    <a:pt x="21505" y="16039"/>
                    <a:pt x="21600" y="17048"/>
                    <a:pt x="21410" y="17855"/>
                  </a:cubicBezTo>
                  <a:cubicBezTo>
                    <a:pt x="21219" y="18663"/>
                    <a:pt x="20744" y="19268"/>
                    <a:pt x="20315" y="19268"/>
                  </a:cubicBezTo>
                  <a:cubicBezTo>
                    <a:pt x="19887" y="19268"/>
                    <a:pt x="19507" y="18663"/>
                    <a:pt x="19364" y="17452"/>
                  </a:cubicBezTo>
                  <a:cubicBezTo>
                    <a:pt x="19221" y="16240"/>
                    <a:pt x="19316" y="14424"/>
                    <a:pt x="19411" y="126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5" name="Line"/>
            <p:cNvSpPr/>
            <p:nvPr/>
          </p:nvSpPr>
          <p:spPr>
            <a:xfrm>
              <a:off x="3151071" y="270610"/>
              <a:ext cx="46002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6" name="Line"/>
            <p:cNvSpPr/>
            <p:nvPr/>
          </p:nvSpPr>
          <p:spPr>
            <a:xfrm>
              <a:off x="3201788" y="109278"/>
              <a:ext cx="33619" cy="386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6" h="20424" fill="norm" stroke="1" extrusionOk="0">
                  <a:moveTo>
                    <a:pt x="1782" y="20424"/>
                  </a:moveTo>
                  <a:cubicBezTo>
                    <a:pt x="239" y="10974"/>
                    <a:pt x="-1304" y="1524"/>
                    <a:pt x="1782" y="174"/>
                  </a:cubicBezTo>
                  <a:cubicBezTo>
                    <a:pt x="4867" y="-1176"/>
                    <a:pt x="12582" y="5574"/>
                    <a:pt x="20296" y="12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7" name="Line"/>
            <p:cNvSpPr/>
            <p:nvPr/>
          </p:nvSpPr>
          <p:spPr>
            <a:xfrm>
              <a:off x="3253063" y="209275"/>
              <a:ext cx="143348" cy="2003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5" h="21164" fill="norm" stroke="1" extrusionOk="0">
                  <a:moveTo>
                    <a:pt x="21255" y="1620"/>
                  </a:moveTo>
                  <a:cubicBezTo>
                    <a:pt x="17466" y="2430"/>
                    <a:pt x="13676" y="3240"/>
                    <a:pt x="10076" y="5535"/>
                  </a:cubicBezTo>
                  <a:cubicBezTo>
                    <a:pt x="6476" y="7830"/>
                    <a:pt x="3066" y="11610"/>
                    <a:pt x="1360" y="14445"/>
                  </a:cubicBezTo>
                  <a:cubicBezTo>
                    <a:pt x="-345" y="17280"/>
                    <a:pt x="-345" y="19170"/>
                    <a:pt x="792" y="20250"/>
                  </a:cubicBezTo>
                  <a:cubicBezTo>
                    <a:pt x="1929" y="21330"/>
                    <a:pt x="4202" y="21600"/>
                    <a:pt x="7234" y="20250"/>
                  </a:cubicBezTo>
                  <a:cubicBezTo>
                    <a:pt x="10266" y="18900"/>
                    <a:pt x="14055" y="15930"/>
                    <a:pt x="15571" y="12285"/>
                  </a:cubicBezTo>
                  <a:cubicBezTo>
                    <a:pt x="17087" y="8640"/>
                    <a:pt x="16329" y="4320"/>
                    <a:pt x="1557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8" name="Line"/>
            <p:cNvSpPr/>
            <p:nvPr/>
          </p:nvSpPr>
          <p:spPr>
            <a:xfrm>
              <a:off x="3388743" y="178608"/>
              <a:ext cx="223705" cy="222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600" fill="norm" stroke="1" extrusionOk="0">
                  <a:moveTo>
                    <a:pt x="0" y="0"/>
                  </a:moveTo>
                  <a:cubicBezTo>
                    <a:pt x="1227" y="497"/>
                    <a:pt x="2455" y="993"/>
                    <a:pt x="3436" y="2607"/>
                  </a:cubicBezTo>
                  <a:cubicBezTo>
                    <a:pt x="4418" y="4221"/>
                    <a:pt x="5155" y="6952"/>
                    <a:pt x="5523" y="9310"/>
                  </a:cubicBezTo>
                  <a:cubicBezTo>
                    <a:pt x="5891" y="11669"/>
                    <a:pt x="5891" y="13655"/>
                    <a:pt x="5400" y="15145"/>
                  </a:cubicBezTo>
                  <a:cubicBezTo>
                    <a:pt x="4909" y="16634"/>
                    <a:pt x="3927" y="17628"/>
                    <a:pt x="3559" y="17379"/>
                  </a:cubicBezTo>
                  <a:cubicBezTo>
                    <a:pt x="3191" y="17131"/>
                    <a:pt x="3436" y="15641"/>
                    <a:pt x="4664" y="13283"/>
                  </a:cubicBezTo>
                  <a:cubicBezTo>
                    <a:pt x="5891" y="10924"/>
                    <a:pt x="8100" y="7697"/>
                    <a:pt x="10555" y="5710"/>
                  </a:cubicBezTo>
                  <a:cubicBezTo>
                    <a:pt x="13009" y="3724"/>
                    <a:pt x="15709" y="2979"/>
                    <a:pt x="17795" y="4221"/>
                  </a:cubicBezTo>
                  <a:cubicBezTo>
                    <a:pt x="19882" y="5462"/>
                    <a:pt x="21355" y="8690"/>
                    <a:pt x="21477" y="11917"/>
                  </a:cubicBezTo>
                  <a:cubicBezTo>
                    <a:pt x="21600" y="15145"/>
                    <a:pt x="20373" y="18372"/>
                    <a:pt x="191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19" name="Line"/>
            <p:cNvSpPr/>
            <p:nvPr/>
          </p:nvSpPr>
          <p:spPr>
            <a:xfrm>
              <a:off x="0" y="618174"/>
              <a:ext cx="2812527" cy="196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91" h="21600" fill="norm" stroke="1" extrusionOk="0">
                  <a:moveTo>
                    <a:pt x="0" y="21600"/>
                  </a:moveTo>
                  <a:cubicBezTo>
                    <a:pt x="589" y="20478"/>
                    <a:pt x="1177" y="19356"/>
                    <a:pt x="1854" y="18094"/>
                  </a:cubicBezTo>
                  <a:cubicBezTo>
                    <a:pt x="2531" y="16831"/>
                    <a:pt x="3296" y="15429"/>
                    <a:pt x="4090" y="14166"/>
                  </a:cubicBezTo>
                  <a:cubicBezTo>
                    <a:pt x="4885" y="12904"/>
                    <a:pt x="5709" y="11782"/>
                    <a:pt x="6533" y="10940"/>
                  </a:cubicBezTo>
                  <a:cubicBezTo>
                    <a:pt x="7357" y="10099"/>
                    <a:pt x="8181" y="9538"/>
                    <a:pt x="9005" y="9117"/>
                  </a:cubicBezTo>
                  <a:cubicBezTo>
                    <a:pt x="9829" y="8696"/>
                    <a:pt x="10653" y="8416"/>
                    <a:pt x="11457" y="8135"/>
                  </a:cubicBezTo>
                  <a:cubicBezTo>
                    <a:pt x="12262" y="7855"/>
                    <a:pt x="13046" y="7574"/>
                    <a:pt x="13841" y="7153"/>
                  </a:cubicBezTo>
                  <a:cubicBezTo>
                    <a:pt x="14635" y="6732"/>
                    <a:pt x="15440" y="6171"/>
                    <a:pt x="16185" y="5751"/>
                  </a:cubicBezTo>
                  <a:cubicBezTo>
                    <a:pt x="16931" y="5330"/>
                    <a:pt x="17617" y="5049"/>
                    <a:pt x="18324" y="4488"/>
                  </a:cubicBezTo>
                  <a:cubicBezTo>
                    <a:pt x="19030" y="3927"/>
                    <a:pt x="19756" y="3086"/>
                    <a:pt x="20256" y="2384"/>
                  </a:cubicBezTo>
                  <a:cubicBezTo>
                    <a:pt x="20756" y="1683"/>
                    <a:pt x="21031" y="1122"/>
                    <a:pt x="21237" y="701"/>
                  </a:cubicBezTo>
                  <a:cubicBezTo>
                    <a:pt x="21443" y="281"/>
                    <a:pt x="21580" y="0"/>
                    <a:pt x="21590" y="0"/>
                  </a:cubicBezTo>
                  <a:cubicBezTo>
                    <a:pt x="21600" y="0"/>
                    <a:pt x="21482" y="281"/>
                    <a:pt x="21345" y="701"/>
                  </a:cubicBezTo>
                  <a:cubicBezTo>
                    <a:pt x="21208" y="1122"/>
                    <a:pt x="21051" y="1683"/>
                    <a:pt x="20894" y="22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0" name="Line"/>
            <p:cNvSpPr/>
            <p:nvPr/>
          </p:nvSpPr>
          <p:spPr>
            <a:xfrm>
              <a:off x="813844" y="669286"/>
              <a:ext cx="2559566" cy="2639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447" fill="norm" stroke="1" extrusionOk="0">
                  <a:moveTo>
                    <a:pt x="439" y="21185"/>
                  </a:moveTo>
                  <a:cubicBezTo>
                    <a:pt x="140" y="21392"/>
                    <a:pt x="-160" y="21600"/>
                    <a:pt x="97" y="21288"/>
                  </a:cubicBezTo>
                  <a:cubicBezTo>
                    <a:pt x="354" y="20977"/>
                    <a:pt x="1167" y="20146"/>
                    <a:pt x="1927" y="19523"/>
                  </a:cubicBezTo>
                  <a:cubicBezTo>
                    <a:pt x="2687" y="18900"/>
                    <a:pt x="3394" y="18485"/>
                    <a:pt x="4196" y="17965"/>
                  </a:cubicBezTo>
                  <a:cubicBezTo>
                    <a:pt x="4999" y="17446"/>
                    <a:pt x="5898" y="16823"/>
                    <a:pt x="6701" y="16304"/>
                  </a:cubicBezTo>
                  <a:cubicBezTo>
                    <a:pt x="7504" y="15785"/>
                    <a:pt x="8210" y="15369"/>
                    <a:pt x="8917" y="14850"/>
                  </a:cubicBezTo>
                  <a:cubicBezTo>
                    <a:pt x="9623" y="14331"/>
                    <a:pt x="10330" y="13708"/>
                    <a:pt x="11047" y="13085"/>
                  </a:cubicBezTo>
                  <a:cubicBezTo>
                    <a:pt x="11764" y="12462"/>
                    <a:pt x="12492" y="11838"/>
                    <a:pt x="13295" y="11215"/>
                  </a:cubicBezTo>
                  <a:cubicBezTo>
                    <a:pt x="14097" y="10592"/>
                    <a:pt x="14975" y="9969"/>
                    <a:pt x="15842" y="9450"/>
                  </a:cubicBezTo>
                  <a:cubicBezTo>
                    <a:pt x="16709" y="8931"/>
                    <a:pt x="17565" y="8515"/>
                    <a:pt x="18304" y="8100"/>
                  </a:cubicBezTo>
                  <a:cubicBezTo>
                    <a:pt x="19042" y="7685"/>
                    <a:pt x="19663" y="7269"/>
                    <a:pt x="20081" y="6854"/>
                  </a:cubicBezTo>
                  <a:cubicBezTo>
                    <a:pt x="20498" y="6438"/>
                    <a:pt x="20712" y="6023"/>
                    <a:pt x="20905" y="4881"/>
                  </a:cubicBezTo>
                  <a:cubicBezTo>
                    <a:pt x="21097" y="3738"/>
                    <a:pt x="21269" y="1869"/>
                    <a:pt x="2144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1" name="Line"/>
            <p:cNvSpPr/>
            <p:nvPr/>
          </p:nvSpPr>
          <p:spPr>
            <a:xfrm>
              <a:off x="3772085" y="316611"/>
              <a:ext cx="5366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2" name="Line"/>
            <p:cNvSpPr/>
            <p:nvPr/>
          </p:nvSpPr>
          <p:spPr>
            <a:xfrm>
              <a:off x="3795085" y="485282"/>
              <a:ext cx="23001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3" name="Line"/>
            <p:cNvSpPr/>
            <p:nvPr/>
          </p:nvSpPr>
          <p:spPr>
            <a:xfrm>
              <a:off x="1763373" y="1297967"/>
              <a:ext cx="230006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720"/>
                    <a:pt x="3840" y="1440"/>
                    <a:pt x="6360" y="3672"/>
                  </a:cubicBezTo>
                  <a:cubicBezTo>
                    <a:pt x="8880" y="5904"/>
                    <a:pt x="12000" y="9648"/>
                    <a:pt x="14640" y="12888"/>
                  </a:cubicBezTo>
                  <a:cubicBezTo>
                    <a:pt x="17280" y="16128"/>
                    <a:pt x="19440" y="18864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4" name="Line"/>
            <p:cNvSpPr/>
            <p:nvPr/>
          </p:nvSpPr>
          <p:spPr>
            <a:xfrm>
              <a:off x="1978044" y="1351635"/>
              <a:ext cx="115004" cy="529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104"/>
                    <a:pt x="16800" y="209"/>
                    <a:pt x="14160" y="991"/>
                  </a:cubicBezTo>
                  <a:cubicBezTo>
                    <a:pt x="11520" y="1774"/>
                    <a:pt x="8640" y="3235"/>
                    <a:pt x="6720" y="5948"/>
                  </a:cubicBezTo>
                  <a:cubicBezTo>
                    <a:pt x="4800" y="8661"/>
                    <a:pt x="3840" y="12626"/>
                    <a:pt x="2880" y="15443"/>
                  </a:cubicBezTo>
                  <a:cubicBezTo>
                    <a:pt x="1920" y="18261"/>
                    <a:pt x="960" y="1993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5" name="Line"/>
            <p:cNvSpPr/>
            <p:nvPr/>
          </p:nvSpPr>
          <p:spPr>
            <a:xfrm>
              <a:off x="2284718" y="1642974"/>
              <a:ext cx="130337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6" name="Line"/>
            <p:cNvSpPr/>
            <p:nvPr/>
          </p:nvSpPr>
          <p:spPr>
            <a:xfrm>
              <a:off x="2269384" y="1826979"/>
              <a:ext cx="253007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109" y="18000"/>
                    <a:pt x="12218" y="14400"/>
                    <a:pt x="15818" y="10800"/>
                  </a:cubicBezTo>
                  <a:cubicBezTo>
                    <a:pt x="19418" y="7200"/>
                    <a:pt x="20509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7" name="Line"/>
            <p:cNvSpPr/>
            <p:nvPr/>
          </p:nvSpPr>
          <p:spPr>
            <a:xfrm>
              <a:off x="2997734" y="1348723"/>
              <a:ext cx="184005" cy="524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0" fill="norm" stroke="1" extrusionOk="0">
                  <a:moveTo>
                    <a:pt x="21600" y="2951"/>
                  </a:moveTo>
                  <a:cubicBezTo>
                    <a:pt x="19200" y="2007"/>
                    <a:pt x="16800" y="1063"/>
                    <a:pt x="14100" y="539"/>
                  </a:cubicBezTo>
                  <a:cubicBezTo>
                    <a:pt x="11400" y="15"/>
                    <a:pt x="8400" y="-90"/>
                    <a:pt x="6450" y="67"/>
                  </a:cubicBezTo>
                  <a:cubicBezTo>
                    <a:pt x="4500" y="225"/>
                    <a:pt x="3600" y="644"/>
                    <a:pt x="2850" y="2322"/>
                  </a:cubicBezTo>
                  <a:cubicBezTo>
                    <a:pt x="2100" y="3999"/>
                    <a:pt x="1500" y="6935"/>
                    <a:pt x="1350" y="10028"/>
                  </a:cubicBezTo>
                  <a:cubicBezTo>
                    <a:pt x="1200" y="13122"/>
                    <a:pt x="1500" y="16372"/>
                    <a:pt x="1350" y="18312"/>
                  </a:cubicBezTo>
                  <a:cubicBezTo>
                    <a:pt x="1200" y="20252"/>
                    <a:pt x="600" y="20881"/>
                    <a:pt x="0" y="215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8" name="Line"/>
            <p:cNvSpPr/>
            <p:nvPr/>
          </p:nvSpPr>
          <p:spPr>
            <a:xfrm>
              <a:off x="2926446" y="1681309"/>
              <a:ext cx="209292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2" h="21600" fill="norm" stroke="1" extrusionOk="0">
                  <a:moveTo>
                    <a:pt x="232" y="21600"/>
                  </a:moveTo>
                  <a:cubicBezTo>
                    <a:pt x="-28" y="18000"/>
                    <a:pt x="-288" y="14400"/>
                    <a:pt x="753" y="11571"/>
                  </a:cubicBezTo>
                  <a:cubicBezTo>
                    <a:pt x="1794" y="8743"/>
                    <a:pt x="4136" y="6686"/>
                    <a:pt x="7519" y="5143"/>
                  </a:cubicBezTo>
                  <a:cubicBezTo>
                    <a:pt x="10902" y="3600"/>
                    <a:pt x="15326" y="2571"/>
                    <a:pt x="17799" y="1800"/>
                  </a:cubicBezTo>
                  <a:cubicBezTo>
                    <a:pt x="20271" y="1029"/>
                    <a:pt x="20792" y="514"/>
                    <a:pt x="2131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29" name="Line"/>
            <p:cNvSpPr/>
            <p:nvPr/>
          </p:nvSpPr>
          <p:spPr>
            <a:xfrm>
              <a:off x="3269615" y="1433311"/>
              <a:ext cx="218797" cy="42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76" fill="norm" stroke="1" extrusionOk="0">
                  <a:moveTo>
                    <a:pt x="21256" y="2075"/>
                  </a:moveTo>
                  <a:cubicBezTo>
                    <a:pt x="20263" y="1428"/>
                    <a:pt x="19270" y="781"/>
                    <a:pt x="18153" y="393"/>
                  </a:cubicBezTo>
                  <a:cubicBezTo>
                    <a:pt x="17035" y="5"/>
                    <a:pt x="15794" y="-124"/>
                    <a:pt x="13808" y="135"/>
                  </a:cubicBezTo>
                  <a:cubicBezTo>
                    <a:pt x="11822" y="393"/>
                    <a:pt x="9090" y="1040"/>
                    <a:pt x="6608" y="2722"/>
                  </a:cubicBezTo>
                  <a:cubicBezTo>
                    <a:pt x="4125" y="4403"/>
                    <a:pt x="1890" y="7119"/>
                    <a:pt x="773" y="9900"/>
                  </a:cubicBezTo>
                  <a:cubicBezTo>
                    <a:pt x="-344" y="12681"/>
                    <a:pt x="-344" y="15526"/>
                    <a:pt x="1394" y="17466"/>
                  </a:cubicBezTo>
                  <a:cubicBezTo>
                    <a:pt x="3132" y="19407"/>
                    <a:pt x="6608" y="20441"/>
                    <a:pt x="10084" y="214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0" name="Line"/>
            <p:cNvSpPr/>
            <p:nvPr/>
          </p:nvSpPr>
          <p:spPr>
            <a:xfrm>
              <a:off x="3526746" y="1512638"/>
              <a:ext cx="207005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800" y="4286"/>
                    <a:pt x="9600" y="8571"/>
                    <a:pt x="13200" y="12171"/>
                  </a:cubicBezTo>
                  <a:cubicBezTo>
                    <a:pt x="16800" y="15771"/>
                    <a:pt x="19200" y="18686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1" name="Line"/>
            <p:cNvSpPr/>
            <p:nvPr/>
          </p:nvSpPr>
          <p:spPr>
            <a:xfrm>
              <a:off x="3547234" y="1553027"/>
              <a:ext cx="209518" cy="2688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436" fill="norm" stroke="1" extrusionOk="0">
                  <a:moveTo>
                    <a:pt x="21335" y="1059"/>
                  </a:moveTo>
                  <a:cubicBezTo>
                    <a:pt x="20294" y="447"/>
                    <a:pt x="19253" y="-164"/>
                    <a:pt x="17952" y="40"/>
                  </a:cubicBezTo>
                  <a:cubicBezTo>
                    <a:pt x="16651" y="244"/>
                    <a:pt x="15089" y="1262"/>
                    <a:pt x="12487" y="4115"/>
                  </a:cubicBezTo>
                  <a:cubicBezTo>
                    <a:pt x="9884" y="6968"/>
                    <a:pt x="6241" y="11655"/>
                    <a:pt x="4029" y="14508"/>
                  </a:cubicBezTo>
                  <a:cubicBezTo>
                    <a:pt x="1817" y="17361"/>
                    <a:pt x="1036" y="18379"/>
                    <a:pt x="516" y="19398"/>
                  </a:cubicBezTo>
                  <a:cubicBezTo>
                    <a:pt x="-5" y="20417"/>
                    <a:pt x="-265" y="21436"/>
                    <a:pt x="386" y="21436"/>
                  </a:cubicBezTo>
                  <a:cubicBezTo>
                    <a:pt x="1036" y="21436"/>
                    <a:pt x="2598" y="20417"/>
                    <a:pt x="4159" y="19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2" name="Line"/>
            <p:cNvSpPr/>
            <p:nvPr/>
          </p:nvSpPr>
          <p:spPr>
            <a:xfrm>
              <a:off x="3509310" y="1405302"/>
              <a:ext cx="239775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2" h="21600" fill="norm" stroke="1" extrusionOk="0">
                  <a:moveTo>
                    <a:pt x="1551" y="21600"/>
                  </a:moveTo>
                  <a:cubicBezTo>
                    <a:pt x="641" y="18514"/>
                    <a:pt x="-268" y="15429"/>
                    <a:pt x="73" y="12857"/>
                  </a:cubicBezTo>
                  <a:cubicBezTo>
                    <a:pt x="414" y="10286"/>
                    <a:pt x="2006" y="8229"/>
                    <a:pt x="5075" y="6686"/>
                  </a:cubicBezTo>
                  <a:cubicBezTo>
                    <a:pt x="8145" y="5143"/>
                    <a:pt x="12692" y="4114"/>
                    <a:pt x="15648" y="3086"/>
                  </a:cubicBezTo>
                  <a:cubicBezTo>
                    <a:pt x="18604" y="2057"/>
                    <a:pt x="19968" y="1029"/>
                    <a:pt x="2133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3" name="Line"/>
            <p:cNvSpPr/>
            <p:nvPr/>
          </p:nvSpPr>
          <p:spPr>
            <a:xfrm>
              <a:off x="3726084" y="1355687"/>
              <a:ext cx="58780" cy="156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6" fill="norm" stroke="1" extrusionOk="0">
                  <a:moveTo>
                    <a:pt x="0" y="493"/>
                  </a:moveTo>
                  <a:cubicBezTo>
                    <a:pt x="4696" y="144"/>
                    <a:pt x="9391" y="-204"/>
                    <a:pt x="13617" y="144"/>
                  </a:cubicBezTo>
                  <a:cubicBezTo>
                    <a:pt x="17843" y="493"/>
                    <a:pt x="21600" y="1538"/>
                    <a:pt x="21600" y="5196"/>
                  </a:cubicBezTo>
                  <a:cubicBezTo>
                    <a:pt x="21600" y="8854"/>
                    <a:pt x="17843" y="15125"/>
                    <a:pt x="14087" y="213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4" name="Line"/>
            <p:cNvSpPr/>
            <p:nvPr/>
          </p:nvSpPr>
          <p:spPr>
            <a:xfrm>
              <a:off x="3818085" y="1374635"/>
              <a:ext cx="238530" cy="513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1600" fill="norm" stroke="1" extrusionOk="0">
                  <a:moveTo>
                    <a:pt x="12960" y="0"/>
                  </a:moveTo>
                  <a:cubicBezTo>
                    <a:pt x="14552" y="322"/>
                    <a:pt x="16143" y="645"/>
                    <a:pt x="17507" y="1612"/>
                  </a:cubicBezTo>
                  <a:cubicBezTo>
                    <a:pt x="18872" y="2579"/>
                    <a:pt x="20008" y="4191"/>
                    <a:pt x="20691" y="6394"/>
                  </a:cubicBezTo>
                  <a:cubicBezTo>
                    <a:pt x="21373" y="8597"/>
                    <a:pt x="21600" y="11391"/>
                    <a:pt x="20122" y="13809"/>
                  </a:cubicBezTo>
                  <a:cubicBezTo>
                    <a:pt x="18644" y="16227"/>
                    <a:pt x="15461" y="18269"/>
                    <a:pt x="11823" y="19504"/>
                  </a:cubicBezTo>
                  <a:cubicBezTo>
                    <a:pt x="8185" y="20740"/>
                    <a:pt x="4093" y="2117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5" name="Line"/>
            <p:cNvSpPr/>
            <p:nvPr/>
          </p:nvSpPr>
          <p:spPr>
            <a:xfrm>
              <a:off x="684125" y="2722160"/>
              <a:ext cx="151561" cy="368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0" h="21304" fill="norm" stroke="1" extrusionOk="0">
                  <a:moveTo>
                    <a:pt x="21000" y="4545"/>
                  </a:moveTo>
                  <a:cubicBezTo>
                    <a:pt x="21000" y="3806"/>
                    <a:pt x="21000" y="3066"/>
                    <a:pt x="20823" y="2326"/>
                  </a:cubicBezTo>
                  <a:cubicBezTo>
                    <a:pt x="20646" y="1586"/>
                    <a:pt x="20292" y="847"/>
                    <a:pt x="18344" y="403"/>
                  </a:cubicBezTo>
                  <a:cubicBezTo>
                    <a:pt x="16397" y="-41"/>
                    <a:pt x="12856" y="-189"/>
                    <a:pt x="9315" y="329"/>
                  </a:cubicBezTo>
                  <a:cubicBezTo>
                    <a:pt x="5774" y="847"/>
                    <a:pt x="2233" y="2030"/>
                    <a:pt x="993" y="3658"/>
                  </a:cubicBezTo>
                  <a:cubicBezTo>
                    <a:pt x="-246" y="5285"/>
                    <a:pt x="816" y="7356"/>
                    <a:pt x="3472" y="9427"/>
                  </a:cubicBezTo>
                  <a:cubicBezTo>
                    <a:pt x="6128" y="11499"/>
                    <a:pt x="10377" y="13570"/>
                    <a:pt x="12325" y="15271"/>
                  </a:cubicBezTo>
                  <a:cubicBezTo>
                    <a:pt x="14272" y="16973"/>
                    <a:pt x="13918" y="18304"/>
                    <a:pt x="12679" y="19266"/>
                  </a:cubicBezTo>
                  <a:cubicBezTo>
                    <a:pt x="11439" y="20227"/>
                    <a:pt x="9315" y="20819"/>
                    <a:pt x="7190" y="21115"/>
                  </a:cubicBezTo>
                  <a:cubicBezTo>
                    <a:pt x="5066" y="21411"/>
                    <a:pt x="2941" y="21411"/>
                    <a:pt x="1525" y="20745"/>
                  </a:cubicBezTo>
                  <a:cubicBezTo>
                    <a:pt x="108" y="20079"/>
                    <a:pt x="-600" y="18748"/>
                    <a:pt x="639" y="17638"/>
                  </a:cubicBezTo>
                  <a:cubicBezTo>
                    <a:pt x="1879" y="16529"/>
                    <a:pt x="5066" y="15641"/>
                    <a:pt x="8252" y="147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6" name="Line"/>
            <p:cNvSpPr/>
            <p:nvPr/>
          </p:nvSpPr>
          <p:spPr>
            <a:xfrm>
              <a:off x="873331" y="2811788"/>
              <a:ext cx="131025" cy="24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202" fill="norm" stroke="1" extrusionOk="0">
                  <a:moveTo>
                    <a:pt x="5096" y="2978"/>
                  </a:moveTo>
                  <a:cubicBezTo>
                    <a:pt x="4265" y="7996"/>
                    <a:pt x="3434" y="13014"/>
                    <a:pt x="2811" y="16287"/>
                  </a:cubicBezTo>
                  <a:cubicBezTo>
                    <a:pt x="2188" y="19560"/>
                    <a:pt x="1773" y="21087"/>
                    <a:pt x="1150" y="21196"/>
                  </a:cubicBezTo>
                  <a:cubicBezTo>
                    <a:pt x="527" y="21305"/>
                    <a:pt x="-304" y="19996"/>
                    <a:pt x="111" y="16832"/>
                  </a:cubicBezTo>
                  <a:cubicBezTo>
                    <a:pt x="527" y="13669"/>
                    <a:pt x="2188" y="8650"/>
                    <a:pt x="4058" y="5487"/>
                  </a:cubicBezTo>
                  <a:cubicBezTo>
                    <a:pt x="5927" y="2323"/>
                    <a:pt x="8004" y="1014"/>
                    <a:pt x="10081" y="360"/>
                  </a:cubicBezTo>
                  <a:cubicBezTo>
                    <a:pt x="12158" y="-295"/>
                    <a:pt x="14234" y="-295"/>
                    <a:pt x="16104" y="2432"/>
                  </a:cubicBezTo>
                  <a:cubicBezTo>
                    <a:pt x="17973" y="5160"/>
                    <a:pt x="19634" y="10614"/>
                    <a:pt x="21296" y="160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7" name="Line"/>
            <p:cNvSpPr/>
            <p:nvPr/>
          </p:nvSpPr>
          <p:spPr>
            <a:xfrm>
              <a:off x="1105163" y="2831335"/>
              <a:ext cx="102655" cy="2221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2" h="21341" fill="norm" stroke="1" extrusionOk="0">
                  <a:moveTo>
                    <a:pt x="10828" y="0"/>
                  </a:moveTo>
                  <a:cubicBezTo>
                    <a:pt x="8194" y="491"/>
                    <a:pt x="5560" y="982"/>
                    <a:pt x="3453" y="4050"/>
                  </a:cubicBezTo>
                  <a:cubicBezTo>
                    <a:pt x="1345" y="7118"/>
                    <a:pt x="-235" y="12764"/>
                    <a:pt x="28" y="16200"/>
                  </a:cubicBezTo>
                  <a:cubicBezTo>
                    <a:pt x="292" y="19636"/>
                    <a:pt x="2399" y="20864"/>
                    <a:pt x="6087" y="21232"/>
                  </a:cubicBezTo>
                  <a:cubicBezTo>
                    <a:pt x="9775" y="21600"/>
                    <a:pt x="15043" y="21109"/>
                    <a:pt x="17941" y="18655"/>
                  </a:cubicBezTo>
                  <a:cubicBezTo>
                    <a:pt x="20838" y="16200"/>
                    <a:pt x="21365" y="11782"/>
                    <a:pt x="21102" y="8959"/>
                  </a:cubicBezTo>
                  <a:cubicBezTo>
                    <a:pt x="20838" y="6136"/>
                    <a:pt x="19785" y="4909"/>
                    <a:pt x="17941" y="4173"/>
                  </a:cubicBezTo>
                  <a:cubicBezTo>
                    <a:pt x="16097" y="3436"/>
                    <a:pt x="13463" y="3191"/>
                    <a:pt x="12936" y="3436"/>
                  </a:cubicBezTo>
                  <a:cubicBezTo>
                    <a:pt x="12409" y="3682"/>
                    <a:pt x="13989" y="4418"/>
                    <a:pt x="15570" y="51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8" name="Line"/>
            <p:cNvSpPr/>
            <p:nvPr/>
          </p:nvSpPr>
          <p:spPr>
            <a:xfrm>
              <a:off x="1284494" y="2846668"/>
              <a:ext cx="80204" cy="1792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342" fill="norm" stroke="1" extrusionOk="0">
                  <a:moveTo>
                    <a:pt x="4984" y="0"/>
                  </a:moveTo>
                  <a:cubicBezTo>
                    <a:pt x="2959" y="3346"/>
                    <a:pt x="934" y="6693"/>
                    <a:pt x="259" y="9887"/>
                  </a:cubicBezTo>
                  <a:cubicBezTo>
                    <a:pt x="-416" y="13082"/>
                    <a:pt x="259" y="16124"/>
                    <a:pt x="1947" y="18254"/>
                  </a:cubicBezTo>
                  <a:cubicBezTo>
                    <a:pt x="3634" y="20383"/>
                    <a:pt x="6334" y="21600"/>
                    <a:pt x="9709" y="21296"/>
                  </a:cubicBezTo>
                  <a:cubicBezTo>
                    <a:pt x="13084" y="20992"/>
                    <a:pt x="17134" y="19166"/>
                    <a:pt x="21184" y="17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39" name="Line"/>
            <p:cNvSpPr/>
            <p:nvPr/>
          </p:nvSpPr>
          <p:spPr>
            <a:xfrm>
              <a:off x="1364697" y="2885003"/>
              <a:ext cx="112141" cy="1334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276" fill="norm" stroke="1" extrusionOk="0">
                  <a:moveTo>
                    <a:pt x="0" y="17117"/>
                  </a:moveTo>
                  <a:cubicBezTo>
                    <a:pt x="1440" y="18747"/>
                    <a:pt x="2880" y="20377"/>
                    <a:pt x="6000" y="20989"/>
                  </a:cubicBezTo>
                  <a:cubicBezTo>
                    <a:pt x="9120" y="21600"/>
                    <a:pt x="13920" y="21192"/>
                    <a:pt x="17040" y="20174"/>
                  </a:cubicBezTo>
                  <a:cubicBezTo>
                    <a:pt x="20160" y="19155"/>
                    <a:pt x="21600" y="17525"/>
                    <a:pt x="20880" y="14060"/>
                  </a:cubicBezTo>
                  <a:cubicBezTo>
                    <a:pt x="20160" y="10596"/>
                    <a:pt x="17280" y="5298"/>
                    <a:pt x="144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0" name="Line"/>
            <p:cNvSpPr/>
            <p:nvPr/>
          </p:nvSpPr>
          <p:spPr>
            <a:xfrm>
              <a:off x="1863042" y="2946337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1" name="Line"/>
            <p:cNvSpPr/>
            <p:nvPr/>
          </p:nvSpPr>
          <p:spPr>
            <a:xfrm>
              <a:off x="1901315" y="3107341"/>
              <a:ext cx="176399" cy="36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798" fill="norm" stroke="1" extrusionOk="0">
                  <a:moveTo>
                    <a:pt x="933" y="0"/>
                  </a:moveTo>
                  <a:cubicBezTo>
                    <a:pt x="316" y="7200"/>
                    <a:pt x="-301" y="14400"/>
                    <a:pt x="162" y="18000"/>
                  </a:cubicBezTo>
                  <a:cubicBezTo>
                    <a:pt x="625" y="21600"/>
                    <a:pt x="2168" y="21600"/>
                    <a:pt x="5870" y="18720"/>
                  </a:cubicBezTo>
                  <a:cubicBezTo>
                    <a:pt x="9573" y="15840"/>
                    <a:pt x="15436" y="10080"/>
                    <a:pt x="21299" y="43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2" name="Line"/>
            <p:cNvSpPr/>
            <p:nvPr/>
          </p:nvSpPr>
          <p:spPr>
            <a:xfrm>
              <a:off x="2530057" y="2605993"/>
              <a:ext cx="130337" cy="5396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6" fill="norm" stroke="1" extrusionOk="0">
                  <a:moveTo>
                    <a:pt x="21600" y="5316"/>
                  </a:moveTo>
                  <a:cubicBezTo>
                    <a:pt x="21600" y="4195"/>
                    <a:pt x="21600" y="3074"/>
                    <a:pt x="21388" y="2208"/>
                  </a:cubicBezTo>
                  <a:cubicBezTo>
                    <a:pt x="21176" y="1342"/>
                    <a:pt x="20753" y="731"/>
                    <a:pt x="19482" y="374"/>
                  </a:cubicBezTo>
                  <a:cubicBezTo>
                    <a:pt x="18212" y="18"/>
                    <a:pt x="16094" y="-84"/>
                    <a:pt x="14188" y="69"/>
                  </a:cubicBezTo>
                  <a:cubicBezTo>
                    <a:pt x="12282" y="222"/>
                    <a:pt x="10588" y="629"/>
                    <a:pt x="8682" y="2056"/>
                  </a:cubicBezTo>
                  <a:cubicBezTo>
                    <a:pt x="6776" y="3482"/>
                    <a:pt x="4659" y="5927"/>
                    <a:pt x="4235" y="8729"/>
                  </a:cubicBezTo>
                  <a:cubicBezTo>
                    <a:pt x="3812" y="11531"/>
                    <a:pt x="5082" y="14690"/>
                    <a:pt x="5718" y="16524"/>
                  </a:cubicBezTo>
                  <a:cubicBezTo>
                    <a:pt x="6353" y="18358"/>
                    <a:pt x="6353" y="18867"/>
                    <a:pt x="6353" y="19478"/>
                  </a:cubicBezTo>
                  <a:cubicBezTo>
                    <a:pt x="6353" y="20090"/>
                    <a:pt x="6353" y="20803"/>
                    <a:pt x="5294" y="21159"/>
                  </a:cubicBezTo>
                  <a:cubicBezTo>
                    <a:pt x="4235" y="21516"/>
                    <a:pt x="2118" y="21516"/>
                    <a:pt x="0" y="2151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3" name="Line"/>
            <p:cNvSpPr/>
            <p:nvPr/>
          </p:nvSpPr>
          <p:spPr>
            <a:xfrm>
              <a:off x="2421354" y="2961671"/>
              <a:ext cx="231373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0" h="21600" fill="norm" stroke="1" extrusionOk="0">
                  <a:moveTo>
                    <a:pt x="2264" y="21600"/>
                  </a:moveTo>
                  <a:cubicBezTo>
                    <a:pt x="1077" y="18000"/>
                    <a:pt x="-110" y="14400"/>
                    <a:pt x="9" y="11829"/>
                  </a:cubicBezTo>
                  <a:cubicBezTo>
                    <a:pt x="127" y="9257"/>
                    <a:pt x="1552" y="7714"/>
                    <a:pt x="5349" y="5914"/>
                  </a:cubicBezTo>
                  <a:cubicBezTo>
                    <a:pt x="9147" y="4114"/>
                    <a:pt x="15319" y="2057"/>
                    <a:pt x="2149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4" name="Line"/>
            <p:cNvSpPr/>
            <p:nvPr/>
          </p:nvSpPr>
          <p:spPr>
            <a:xfrm>
              <a:off x="2777045" y="2713776"/>
              <a:ext cx="144021" cy="410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7" h="21543" fill="norm" stroke="1" extrusionOk="0">
                  <a:moveTo>
                    <a:pt x="20987" y="537"/>
                  </a:moveTo>
                  <a:cubicBezTo>
                    <a:pt x="18753" y="268"/>
                    <a:pt x="16518" y="0"/>
                    <a:pt x="14470" y="0"/>
                  </a:cubicBezTo>
                  <a:cubicBezTo>
                    <a:pt x="12421" y="0"/>
                    <a:pt x="10559" y="268"/>
                    <a:pt x="7953" y="1543"/>
                  </a:cubicBezTo>
                  <a:cubicBezTo>
                    <a:pt x="5346" y="2817"/>
                    <a:pt x="1994" y="5098"/>
                    <a:pt x="690" y="8117"/>
                  </a:cubicBezTo>
                  <a:cubicBezTo>
                    <a:pt x="-613" y="11135"/>
                    <a:pt x="132" y="14892"/>
                    <a:pt x="1249" y="17173"/>
                  </a:cubicBezTo>
                  <a:cubicBezTo>
                    <a:pt x="2366" y="19453"/>
                    <a:pt x="3856" y="20258"/>
                    <a:pt x="5532" y="20795"/>
                  </a:cubicBezTo>
                  <a:cubicBezTo>
                    <a:pt x="7208" y="21332"/>
                    <a:pt x="9070" y="21600"/>
                    <a:pt x="10746" y="21533"/>
                  </a:cubicBezTo>
                  <a:cubicBezTo>
                    <a:pt x="12421" y="21466"/>
                    <a:pt x="13911" y="21063"/>
                    <a:pt x="15401" y="206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5" name="Line"/>
            <p:cNvSpPr/>
            <p:nvPr/>
          </p:nvSpPr>
          <p:spPr>
            <a:xfrm>
              <a:off x="2982838" y="2700998"/>
              <a:ext cx="68565" cy="4349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498" fill="norm" stroke="1" extrusionOk="0">
                  <a:moveTo>
                    <a:pt x="21463" y="0"/>
                  </a:moveTo>
                  <a:cubicBezTo>
                    <a:pt x="18263" y="379"/>
                    <a:pt x="15063" y="758"/>
                    <a:pt x="11863" y="2147"/>
                  </a:cubicBezTo>
                  <a:cubicBezTo>
                    <a:pt x="8663" y="3537"/>
                    <a:pt x="5463" y="5937"/>
                    <a:pt x="3463" y="8779"/>
                  </a:cubicBezTo>
                  <a:cubicBezTo>
                    <a:pt x="1463" y="11621"/>
                    <a:pt x="663" y="14905"/>
                    <a:pt x="263" y="16863"/>
                  </a:cubicBezTo>
                  <a:cubicBezTo>
                    <a:pt x="-137" y="18821"/>
                    <a:pt x="-137" y="19453"/>
                    <a:pt x="663" y="20084"/>
                  </a:cubicBezTo>
                  <a:cubicBezTo>
                    <a:pt x="1463" y="20716"/>
                    <a:pt x="3063" y="21347"/>
                    <a:pt x="5863" y="21474"/>
                  </a:cubicBezTo>
                  <a:cubicBezTo>
                    <a:pt x="8663" y="21600"/>
                    <a:pt x="12663" y="21221"/>
                    <a:pt x="15463" y="20716"/>
                  </a:cubicBezTo>
                  <a:cubicBezTo>
                    <a:pt x="18263" y="20211"/>
                    <a:pt x="19863" y="19579"/>
                    <a:pt x="21463" y="18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6" name="Line"/>
            <p:cNvSpPr/>
            <p:nvPr/>
          </p:nvSpPr>
          <p:spPr>
            <a:xfrm>
              <a:off x="2919699" y="2961671"/>
              <a:ext cx="162371" cy="7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3" h="20700" fill="norm" stroke="1" extrusionOk="0">
                  <a:moveTo>
                    <a:pt x="3218" y="0"/>
                  </a:moveTo>
                  <a:cubicBezTo>
                    <a:pt x="1530" y="7200"/>
                    <a:pt x="-157" y="14400"/>
                    <a:pt x="12" y="18000"/>
                  </a:cubicBezTo>
                  <a:cubicBezTo>
                    <a:pt x="181" y="21600"/>
                    <a:pt x="2206" y="21600"/>
                    <a:pt x="6087" y="18000"/>
                  </a:cubicBezTo>
                  <a:cubicBezTo>
                    <a:pt x="9968" y="14400"/>
                    <a:pt x="15706" y="7200"/>
                    <a:pt x="214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7" name="Line"/>
            <p:cNvSpPr/>
            <p:nvPr/>
          </p:nvSpPr>
          <p:spPr>
            <a:xfrm>
              <a:off x="3158737" y="3099674"/>
              <a:ext cx="61336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8" name="Line"/>
            <p:cNvSpPr/>
            <p:nvPr/>
          </p:nvSpPr>
          <p:spPr>
            <a:xfrm>
              <a:off x="3465411" y="2711221"/>
              <a:ext cx="207006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1492"/>
                  </a:moveTo>
                  <a:cubicBezTo>
                    <a:pt x="3733" y="10246"/>
                    <a:pt x="7467" y="9000"/>
                    <a:pt x="9867" y="7269"/>
                  </a:cubicBezTo>
                  <a:cubicBezTo>
                    <a:pt x="12267" y="5538"/>
                    <a:pt x="13333" y="3323"/>
                    <a:pt x="13467" y="1938"/>
                  </a:cubicBezTo>
                  <a:cubicBezTo>
                    <a:pt x="13600" y="554"/>
                    <a:pt x="12800" y="0"/>
                    <a:pt x="12000" y="0"/>
                  </a:cubicBezTo>
                  <a:cubicBezTo>
                    <a:pt x="11200" y="0"/>
                    <a:pt x="10400" y="554"/>
                    <a:pt x="9867" y="2492"/>
                  </a:cubicBezTo>
                  <a:cubicBezTo>
                    <a:pt x="9333" y="4431"/>
                    <a:pt x="9067" y="7754"/>
                    <a:pt x="8667" y="10938"/>
                  </a:cubicBezTo>
                  <a:cubicBezTo>
                    <a:pt x="8267" y="14123"/>
                    <a:pt x="7733" y="17169"/>
                    <a:pt x="7333" y="19038"/>
                  </a:cubicBezTo>
                  <a:cubicBezTo>
                    <a:pt x="6933" y="20908"/>
                    <a:pt x="6667" y="21600"/>
                    <a:pt x="6400" y="21600"/>
                  </a:cubicBezTo>
                  <a:cubicBezTo>
                    <a:pt x="6133" y="21600"/>
                    <a:pt x="5867" y="20908"/>
                    <a:pt x="6133" y="19800"/>
                  </a:cubicBezTo>
                  <a:cubicBezTo>
                    <a:pt x="6400" y="18692"/>
                    <a:pt x="7200" y="17169"/>
                    <a:pt x="8800" y="16131"/>
                  </a:cubicBezTo>
                  <a:cubicBezTo>
                    <a:pt x="10400" y="15092"/>
                    <a:pt x="12800" y="14538"/>
                    <a:pt x="14933" y="14815"/>
                  </a:cubicBezTo>
                  <a:cubicBezTo>
                    <a:pt x="17067" y="15092"/>
                    <a:pt x="18933" y="16200"/>
                    <a:pt x="20000" y="17169"/>
                  </a:cubicBezTo>
                  <a:cubicBezTo>
                    <a:pt x="21067" y="18138"/>
                    <a:pt x="21333" y="18969"/>
                    <a:pt x="21600" y="198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49" name="Line"/>
            <p:cNvSpPr/>
            <p:nvPr/>
          </p:nvSpPr>
          <p:spPr>
            <a:xfrm>
              <a:off x="3772085" y="2670331"/>
              <a:ext cx="90952" cy="498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30" h="21600" fill="norm" stroke="1" extrusionOk="0">
                  <a:moveTo>
                    <a:pt x="0" y="0"/>
                  </a:moveTo>
                  <a:cubicBezTo>
                    <a:pt x="5684" y="1772"/>
                    <a:pt x="11368" y="3545"/>
                    <a:pt x="15347" y="6258"/>
                  </a:cubicBezTo>
                  <a:cubicBezTo>
                    <a:pt x="19326" y="8972"/>
                    <a:pt x="21600" y="12628"/>
                    <a:pt x="19326" y="15342"/>
                  </a:cubicBezTo>
                  <a:cubicBezTo>
                    <a:pt x="17053" y="18055"/>
                    <a:pt x="10232" y="19828"/>
                    <a:pt x="34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0" name="Line"/>
            <p:cNvSpPr/>
            <p:nvPr/>
          </p:nvSpPr>
          <p:spPr>
            <a:xfrm>
              <a:off x="711113" y="3936500"/>
              <a:ext cx="162907" cy="30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3" h="21450" fill="norm" stroke="1" extrusionOk="0">
                  <a:moveTo>
                    <a:pt x="21183" y="1553"/>
                  </a:moveTo>
                  <a:cubicBezTo>
                    <a:pt x="20186" y="827"/>
                    <a:pt x="19189" y="101"/>
                    <a:pt x="16863" y="10"/>
                  </a:cubicBezTo>
                  <a:cubicBezTo>
                    <a:pt x="14537" y="-81"/>
                    <a:pt x="10881" y="464"/>
                    <a:pt x="8223" y="1553"/>
                  </a:cubicBezTo>
                  <a:cubicBezTo>
                    <a:pt x="5565" y="2642"/>
                    <a:pt x="3903" y="4275"/>
                    <a:pt x="4900" y="6272"/>
                  </a:cubicBezTo>
                  <a:cubicBezTo>
                    <a:pt x="5897" y="8269"/>
                    <a:pt x="9552" y="10628"/>
                    <a:pt x="12211" y="12171"/>
                  </a:cubicBezTo>
                  <a:cubicBezTo>
                    <a:pt x="14869" y="13714"/>
                    <a:pt x="16531" y="14440"/>
                    <a:pt x="17694" y="15348"/>
                  </a:cubicBezTo>
                  <a:cubicBezTo>
                    <a:pt x="18857" y="16255"/>
                    <a:pt x="19521" y="17344"/>
                    <a:pt x="19355" y="18252"/>
                  </a:cubicBezTo>
                  <a:cubicBezTo>
                    <a:pt x="19189" y="19159"/>
                    <a:pt x="18192" y="19885"/>
                    <a:pt x="16032" y="20430"/>
                  </a:cubicBezTo>
                  <a:cubicBezTo>
                    <a:pt x="13872" y="20974"/>
                    <a:pt x="10549" y="21337"/>
                    <a:pt x="7725" y="21428"/>
                  </a:cubicBezTo>
                  <a:cubicBezTo>
                    <a:pt x="4900" y="21519"/>
                    <a:pt x="2574" y="21337"/>
                    <a:pt x="1245" y="20702"/>
                  </a:cubicBezTo>
                  <a:cubicBezTo>
                    <a:pt x="-85" y="20067"/>
                    <a:pt x="-417" y="18978"/>
                    <a:pt x="580" y="17980"/>
                  </a:cubicBezTo>
                  <a:cubicBezTo>
                    <a:pt x="1577" y="16981"/>
                    <a:pt x="3903" y="16074"/>
                    <a:pt x="6229" y="151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1" name="Line"/>
            <p:cNvSpPr/>
            <p:nvPr/>
          </p:nvSpPr>
          <p:spPr>
            <a:xfrm>
              <a:off x="920020" y="3996173"/>
              <a:ext cx="153338" cy="2109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496" fill="norm" stroke="1" extrusionOk="0">
                  <a:moveTo>
                    <a:pt x="0" y="4520"/>
                  </a:moveTo>
                  <a:cubicBezTo>
                    <a:pt x="360" y="7251"/>
                    <a:pt x="720" y="9982"/>
                    <a:pt x="1080" y="12961"/>
                  </a:cubicBezTo>
                  <a:cubicBezTo>
                    <a:pt x="1440" y="15940"/>
                    <a:pt x="1800" y="19168"/>
                    <a:pt x="1800" y="20161"/>
                  </a:cubicBezTo>
                  <a:cubicBezTo>
                    <a:pt x="1800" y="21154"/>
                    <a:pt x="1440" y="19913"/>
                    <a:pt x="1800" y="16809"/>
                  </a:cubicBezTo>
                  <a:cubicBezTo>
                    <a:pt x="2160" y="13706"/>
                    <a:pt x="3240" y="8740"/>
                    <a:pt x="4140" y="5637"/>
                  </a:cubicBezTo>
                  <a:cubicBezTo>
                    <a:pt x="5040" y="2533"/>
                    <a:pt x="5760" y="1292"/>
                    <a:pt x="7380" y="547"/>
                  </a:cubicBezTo>
                  <a:cubicBezTo>
                    <a:pt x="9000" y="-198"/>
                    <a:pt x="11520" y="-446"/>
                    <a:pt x="13320" y="1540"/>
                  </a:cubicBezTo>
                  <a:cubicBezTo>
                    <a:pt x="15120" y="3526"/>
                    <a:pt x="16200" y="7747"/>
                    <a:pt x="16560" y="10478"/>
                  </a:cubicBezTo>
                  <a:cubicBezTo>
                    <a:pt x="16920" y="13209"/>
                    <a:pt x="16560" y="14451"/>
                    <a:pt x="17280" y="15071"/>
                  </a:cubicBezTo>
                  <a:cubicBezTo>
                    <a:pt x="18000" y="15692"/>
                    <a:pt x="19800" y="15692"/>
                    <a:pt x="21600" y="156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2" name="Line"/>
            <p:cNvSpPr/>
            <p:nvPr/>
          </p:nvSpPr>
          <p:spPr>
            <a:xfrm>
              <a:off x="1146986" y="4011967"/>
              <a:ext cx="90415" cy="1461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3" h="20588" fill="norm" stroke="1" extrusionOk="0">
                  <a:moveTo>
                    <a:pt x="4197" y="3249"/>
                  </a:moveTo>
                  <a:cubicBezTo>
                    <a:pt x="5949" y="1809"/>
                    <a:pt x="7700" y="369"/>
                    <a:pt x="7116" y="549"/>
                  </a:cubicBezTo>
                  <a:cubicBezTo>
                    <a:pt x="6532" y="729"/>
                    <a:pt x="3613" y="2529"/>
                    <a:pt x="1862" y="4509"/>
                  </a:cubicBezTo>
                  <a:cubicBezTo>
                    <a:pt x="111" y="6489"/>
                    <a:pt x="-473" y="8649"/>
                    <a:pt x="403" y="11529"/>
                  </a:cubicBezTo>
                  <a:cubicBezTo>
                    <a:pt x="1278" y="14409"/>
                    <a:pt x="3613" y="18009"/>
                    <a:pt x="6241" y="19629"/>
                  </a:cubicBezTo>
                  <a:cubicBezTo>
                    <a:pt x="8868" y="21249"/>
                    <a:pt x="11786" y="20889"/>
                    <a:pt x="14413" y="18009"/>
                  </a:cubicBezTo>
                  <a:cubicBezTo>
                    <a:pt x="17041" y="15129"/>
                    <a:pt x="19376" y="9729"/>
                    <a:pt x="20251" y="6129"/>
                  </a:cubicBezTo>
                  <a:cubicBezTo>
                    <a:pt x="21127" y="2529"/>
                    <a:pt x="20543" y="729"/>
                    <a:pt x="18792" y="189"/>
                  </a:cubicBezTo>
                  <a:cubicBezTo>
                    <a:pt x="17041" y="-351"/>
                    <a:pt x="14122" y="369"/>
                    <a:pt x="11203" y="108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3" name="Line"/>
            <p:cNvSpPr/>
            <p:nvPr/>
          </p:nvSpPr>
          <p:spPr>
            <a:xfrm>
              <a:off x="1303930" y="3966027"/>
              <a:ext cx="213702" cy="1935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02" h="20970" fill="norm" stroke="1" extrusionOk="0">
                  <a:moveTo>
                    <a:pt x="698" y="0"/>
                  </a:moveTo>
                  <a:cubicBezTo>
                    <a:pt x="446" y="4431"/>
                    <a:pt x="195" y="8862"/>
                    <a:pt x="70" y="11908"/>
                  </a:cubicBezTo>
                  <a:cubicBezTo>
                    <a:pt x="-56" y="14954"/>
                    <a:pt x="-56" y="16615"/>
                    <a:pt x="446" y="17862"/>
                  </a:cubicBezTo>
                  <a:cubicBezTo>
                    <a:pt x="949" y="19108"/>
                    <a:pt x="1953" y="19938"/>
                    <a:pt x="3209" y="19523"/>
                  </a:cubicBezTo>
                  <a:cubicBezTo>
                    <a:pt x="4465" y="19108"/>
                    <a:pt x="5972" y="17446"/>
                    <a:pt x="7102" y="15785"/>
                  </a:cubicBezTo>
                  <a:cubicBezTo>
                    <a:pt x="8232" y="14123"/>
                    <a:pt x="8986" y="12462"/>
                    <a:pt x="9488" y="12323"/>
                  </a:cubicBezTo>
                  <a:cubicBezTo>
                    <a:pt x="9991" y="12185"/>
                    <a:pt x="10242" y="13569"/>
                    <a:pt x="10493" y="15092"/>
                  </a:cubicBezTo>
                  <a:cubicBezTo>
                    <a:pt x="10744" y="16615"/>
                    <a:pt x="10995" y="18277"/>
                    <a:pt x="11623" y="19523"/>
                  </a:cubicBezTo>
                  <a:cubicBezTo>
                    <a:pt x="12251" y="20769"/>
                    <a:pt x="13256" y="21600"/>
                    <a:pt x="15139" y="20354"/>
                  </a:cubicBezTo>
                  <a:cubicBezTo>
                    <a:pt x="17023" y="19108"/>
                    <a:pt x="19786" y="15785"/>
                    <a:pt x="20665" y="12046"/>
                  </a:cubicBezTo>
                  <a:cubicBezTo>
                    <a:pt x="21544" y="8308"/>
                    <a:pt x="20539" y="4154"/>
                    <a:pt x="1953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4" name="Line"/>
            <p:cNvSpPr/>
            <p:nvPr/>
          </p:nvSpPr>
          <p:spPr>
            <a:xfrm>
              <a:off x="1671371" y="4019695"/>
              <a:ext cx="107336" cy="15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5" name="Line"/>
            <p:cNvSpPr/>
            <p:nvPr/>
          </p:nvSpPr>
          <p:spPr>
            <a:xfrm>
              <a:off x="1702038" y="4142364"/>
              <a:ext cx="199339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6" name="Line"/>
            <p:cNvSpPr/>
            <p:nvPr/>
          </p:nvSpPr>
          <p:spPr>
            <a:xfrm>
              <a:off x="2386579" y="3799717"/>
              <a:ext cx="181813" cy="4975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347" fill="norm" stroke="1" extrusionOk="0">
                  <a:moveTo>
                    <a:pt x="21050" y="1215"/>
                  </a:moveTo>
                  <a:cubicBezTo>
                    <a:pt x="20162" y="776"/>
                    <a:pt x="19275" y="338"/>
                    <a:pt x="18091" y="118"/>
                  </a:cubicBezTo>
                  <a:cubicBezTo>
                    <a:pt x="16908" y="-101"/>
                    <a:pt x="15428" y="-101"/>
                    <a:pt x="12765" y="886"/>
                  </a:cubicBezTo>
                  <a:cubicBezTo>
                    <a:pt x="10102" y="1873"/>
                    <a:pt x="6255" y="3846"/>
                    <a:pt x="3592" y="6368"/>
                  </a:cubicBezTo>
                  <a:cubicBezTo>
                    <a:pt x="929" y="8890"/>
                    <a:pt x="-550" y="11960"/>
                    <a:pt x="190" y="14591"/>
                  </a:cubicBezTo>
                  <a:cubicBezTo>
                    <a:pt x="929" y="17223"/>
                    <a:pt x="3888" y="19416"/>
                    <a:pt x="6847" y="20457"/>
                  </a:cubicBezTo>
                  <a:cubicBezTo>
                    <a:pt x="9806" y="21499"/>
                    <a:pt x="12765" y="21389"/>
                    <a:pt x="15724" y="212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7" name="Line"/>
            <p:cNvSpPr/>
            <p:nvPr/>
          </p:nvSpPr>
          <p:spPr>
            <a:xfrm>
              <a:off x="2653753" y="3889358"/>
              <a:ext cx="83309" cy="381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7" h="21502" fill="norm" stroke="1" extrusionOk="0">
                  <a:moveTo>
                    <a:pt x="11519" y="0"/>
                  </a:moveTo>
                  <a:cubicBezTo>
                    <a:pt x="7592" y="4752"/>
                    <a:pt x="3664" y="9504"/>
                    <a:pt x="1701" y="12672"/>
                  </a:cubicBezTo>
                  <a:cubicBezTo>
                    <a:pt x="-263" y="15840"/>
                    <a:pt x="-263" y="17424"/>
                    <a:pt x="392" y="18648"/>
                  </a:cubicBezTo>
                  <a:cubicBezTo>
                    <a:pt x="1046" y="19872"/>
                    <a:pt x="2355" y="20736"/>
                    <a:pt x="4973" y="21168"/>
                  </a:cubicBezTo>
                  <a:cubicBezTo>
                    <a:pt x="7592" y="21600"/>
                    <a:pt x="11519" y="21600"/>
                    <a:pt x="14464" y="21240"/>
                  </a:cubicBezTo>
                  <a:cubicBezTo>
                    <a:pt x="17410" y="20880"/>
                    <a:pt x="19373" y="20160"/>
                    <a:pt x="20355" y="19368"/>
                  </a:cubicBezTo>
                  <a:cubicBezTo>
                    <a:pt x="21337" y="18576"/>
                    <a:pt x="21337" y="17712"/>
                    <a:pt x="21337" y="168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8" name="Line"/>
            <p:cNvSpPr/>
            <p:nvPr/>
          </p:nvSpPr>
          <p:spPr>
            <a:xfrm>
              <a:off x="2592859" y="4065696"/>
              <a:ext cx="18253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6044" y="21600"/>
                  </a:moveTo>
                  <a:cubicBezTo>
                    <a:pt x="3381" y="18000"/>
                    <a:pt x="718" y="14400"/>
                    <a:pt x="126" y="12600"/>
                  </a:cubicBezTo>
                  <a:cubicBezTo>
                    <a:pt x="-466" y="10800"/>
                    <a:pt x="1013" y="10800"/>
                    <a:pt x="4860" y="9000"/>
                  </a:cubicBezTo>
                  <a:cubicBezTo>
                    <a:pt x="8707" y="7200"/>
                    <a:pt x="14920" y="3600"/>
                    <a:pt x="2113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59" name="Line"/>
            <p:cNvSpPr/>
            <p:nvPr/>
          </p:nvSpPr>
          <p:spPr>
            <a:xfrm>
              <a:off x="2836730" y="4173031"/>
              <a:ext cx="38335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0" name="Line"/>
            <p:cNvSpPr/>
            <p:nvPr/>
          </p:nvSpPr>
          <p:spPr>
            <a:xfrm>
              <a:off x="3028401" y="3829002"/>
              <a:ext cx="237673" cy="436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6" fill="norm" stroke="1" extrusionOk="0">
                  <a:moveTo>
                    <a:pt x="0" y="11631"/>
                  </a:moveTo>
                  <a:cubicBezTo>
                    <a:pt x="4181" y="10249"/>
                    <a:pt x="8361" y="8868"/>
                    <a:pt x="11032" y="7298"/>
                  </a:cubicBezTo>
                  <a:cubicBezTo>
                    <a:pt x="13703" y="5728"/>
                    <a:pt x="14865" y="3970"/>
                    <a:pt x="15329" y="2777"/>
                  </a:cubicBezTo>
                  <a:cubicBezTo>
                    <a:pt x="15794" y="1584"/>
                    <a:pt x="15561" y="956"/>
                    <a:pt x="14865" y="517"/>
                  </a:cubicBezTo>
                  <a:cubicBezTo>
                    <a:pt x="14168" y="77"/>
                    <a:pt x="13006" y="-174"/>
                    <a:pt x="12077" y="140"/>
                  </a:cubicBezTo>
                  <a:cubicBezTo>
                    <a:pt x="11148" y="454"/>
                    <a:pt x="10452" y="1333"/>
                    <a:pt x="9987" y="3970"/>
                  </a:cubicBezTo>
                  <a:cubicBezTo>
                    <a:pt x="9523" y="6607"/>
                    <a:pt x="9290" y="11003"/>
                    <a:pt x="9406" y="13766"/>
                  </a:cubicBezTo>
                  <a:cubicBezTo>
                    <a:pt x="9523" y="16528"/>
                    <a:pt x="9987" y="17659"/>
                    <a:pt x="10452" y="17596"/>
                  </a:cubicBezTo>
                  <a:cubicBezTo>
                    <a:pt x="10916" y="17533"/>
                    <a:pt x="11381" y="16277"/>
                    <a:pt x="11961" y="15398"/>
                  </a:cubicBezTo>
                  <a:cubicBezTo>
                    <a:pt x="12542" y="14519"/>
                    <a:pt x="13239" y="14017"/>
                    <a:pt x="14632" y="14079"/>
                  </a:cubicBezTo>
                  <a:cubicBezTo>
                    <a:pt x="16026" y="14142"/>
                    <a:pt x="18116" y="14770"/>
                    <a:pt x="19394" y="16089"/>
                  </a:cubicBezTo>
                  <a:cubicBezTo>
                    <a:pt x="20671" y="17407"/>
                    <a:pt x="21135" y="19417"/>
                    <a:pt x="21600" y="21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1" name="Line"/>
            <p:cNvSpPr/>
            <p:nvPr/>
          </p:nvSpPr>
          <p:spPr>
            <a:xfrm>
              <a:off x="3342742" y="4288034"/>
              <a:ext cx="15334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2" name="Line"/>
            <p:cNvSpPr/>
            <p:nvPr/>
          </p:nvSpPr>
          <p:spPr>
            <a:xfrm>
              <a:off x="3112736" y="4170476"/>
              <a:ext cx="15335" cy="1635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3375"/>
                  </a:moveTo>
                  <a:cubicBezTo>
                    <a:pt x="3600" y="1687"/>
                    <a:pt x="7200" y="0"/>
                    <a:pt x="10800" y="0"/>
                  </a:cubicBezTo>
                  <a:cubicBezTo>
                    <a:pt x="14400" y="0"/>
                    <a:pt x="18000" y="1687"/>
                    <a:pt x="19800" y="5569"/>
                  </a:cubicBezTo>
                  <a:cubicBezTo>
                    <a:pt x="21600" y="9450"/>
                    <a:pt x="21600" y="1552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3" name="Line"/>
            <p:cNvSpPr/>
            <p:nvPr/>
          </p:nvSpPr>
          <p:spPr>
            <a:xfrm>
              <a:off x="3603414" y="4196032"/>
              <a:ext cx="20700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4" name="Line"/>
            <p:cNvSpPr/>
            <p:nvPr/>
          </p:nvSpPr>
          <p:spPr>
            <a:xfrm>
              <a:off x="3726084" y="4073363"/>
              <a:ext cx="2300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5" name="Line"/>
            <p:cNvSpPr/>
            <p:nvPr/>
          </p:nvSpPr>
          <p:spPr>
            <a:xfrm>
              <a:off x="3810419" y="4326368"/>
              <a:ext cx="69002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600" y="6000"/>
                    <a:pt x="13600" y="12000"/>
                    <a:pt x="10000" y="15600"/>
                  </a:cubicBezTo>
                  <a:cubicBezTo>
                    <a:pt x="6400" y="19200"/>
                    <a:pt x="3200" y="20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6" name="Line"/>
            <p:cNvSpPr/>
            <p:nvPr/>
          </p:nvSpPr>
          <p:spPr>
            <a:xfrm>
              <a:off x="4178427" y="4150031"/>
              <a:ext cx="191672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7" name="Line"/>
            <p:cNvSpPr/>
            <p:nvPr/>
          </p:nvSpPr>
          <p:spPr>
            <a:xfrm>
              <a:off x="4500434" y="4295701"/>
              <a:ext cx="76670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8" name="Line"/>
            <p:cNvSpPr/>
            <p:nvPr/>
          </p:nvSpPr>
          <p:spPr>
            <a:xfrm>
              <a:off x="4807108" y="4081030"/>
              <a:ext cx="207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333" y="3360"/>
                    <a:pt x="10667" y="6720"/>
                    <a:pt x="14267" y="10320"/>
                  </a:cubicBezTo>
                  <a:cubicBezTo>
                    <a:pt x="17867" y="13920"/>
                    <a:pt x="19733" y="177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69" name="Line"/>
            <p:cNvSpPr/>
            <p:nvPr/>
          </p:nvSpPr>
          <p:spPr>
            <a:xfrm>
              <a:off x="4853109" y="4081030"/>
              <a:ext cx="168671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327" y="1600"/>
                    <a:pt x="15055" y="3200"/>
                    <a:pt x="11455" y="6800"/>
                  </a:cubicBezTo>
                  <a:cubicBezTo>
                    <a:pt x="7855" y="10400"/>
                    <a:pt x="3927" y="16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0" name="Line"/>
            <p:cNvSpPr/>
            <p:nvPr/>
          </p:nvSpPr>
          <p:spPr>
            <a:xfrm>
              <a:off x="5044780" y="4318701"/>
              <a:ext cx="107337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1" name="Line"/>
            <p:cNvSpPr/>
            <p:nvPr/>
          </p:nvSpPr>
          <p:spPr>
            <a:xfrm>
              <a:off x="5410233" y="4029419"/>
              <a:ext cx="232561" cy="2523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5" fill="norm" stroke="1" extrusionOk="0">
                  <a:moveTo>
                    <a:pt x="5934" y="9546"/>
                  </a:moveTo>
                  <a:cubicBezTo>
                    <a:pt x="4273" y="12786"/>
                    <a:pt x="2611" y="16026"/>
                    <a:pt x="1543" y="18186"/>
                  </a:cubicBezTo>
                  <a:cubicBezTo>
                    <a:pt x="475" y="20346"/>
                    <a:pt x="0" y="21426"/>
                    <a:pt x="0" y="21318"/>
                  </a:cubicBezTo>
                  <a:cubicBezTo>
                    <a:pt x="0" y="21210"/>
                    <a:pt x="475" y="19914"/>
                    <a:pt x="2018" y="16782"/>
                  </a:cubicBezTo>
                  <a:cubicBezTo>
                    <a:pt x="3560" y="13650"/>
                    <a:pt x="6171" y="8682"/>
                    <a:pt x="7833" y="5766"/>
                  </a:cubicBezTo>
                  <a:cubicBezTo>
                    <a:pt x="9494" y="2850"/>
                    <a:pt x="10207" y="1986"/>
                    <a:pt x="11156" y="1230"/>
                  </a:cubicBezTo>
                  <a:cubicBezTo>
                    <a:pt x="12105" y="474"/>
                    <a:pt x="13292" y="-174"/>
                    <a:pt x="14242" y="42"/>
                  </a:cubicBezTo>
                  <a:cubicBezTo>
                    <a:pt x="15191" y="258"/>
                    <a:pt x="15903" y="1338"/>
                    <a:pt x="17090" y="3930"/>
                  </a:cubicBezTo>
                  <a:cubicBezTo>
                    <a:pt x="18277" y="6522"/>
                    <a:pt x="19938" y="10626"/>
                    <a:pt x="21600" y="147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2" name="Line"/>
            <p:cNvSpPr/>
            <p:nvPr/>
          </p:nvSpPr>
          <p:spPr>
            <a:xfrm>
              <a:off x="5658127" y="4280367"/>
              <a:ext cx="84337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3" name="Line"/>
            <p:cNvSpPr/>
            <p:nvPr/>
          </p:nvSpPr>
          <p:spPr>
            <a:xfrm>
              <a:off x="5987801" y="4142364"/>
              <a:ext cx="260674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718" y="15840"/>
                    <a:pt x="11435" y="10080"/>
                    <a:pt x="15035" y="6480"/>
                  </a:cubicBezTo>
                  <a:cubicBezTo>
                    <a:pt x="18635" y="2880"/>
                    <a:pt x="20118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4" name="Line"/>
            <p:cNvSpPr/>
            <p:nvPr/>
          </p:nvSpPr>
          <p:spPr>
            <a:xfrm>
              <a:off x="6095137" y="4024575"/>
              <a:ext cx="52466" cy="334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6" h="20196" fill="norm" stroke="1" extrusionOk="0">
                  <a:moveTo>
                    <a:pt x="9257" y="15567"/>
                  </a:moveTo>
                  <a:cubicBezTo>
                    <a:pt x="15429" y="10939"/>
                    <a:pt x="21600" y="6310"/>
                    <a:pt x="21086" y="3225"/>
                  </a:cubicBezTo>
                  <a:cubicBezTo>
                    <a:pt x="20571" y="139"/>
                    <a:pt x="13371" y="-1404"/>
                    <a:pt x="8743" y="1682"/>
                  </a:cubicBezTo>
                  <a:cubicBezTo>
                    <a:pt x="4114" y="4767"/>
                    <a:pt x="2057" y="12482"/>
                    <a:pt x="0" y="20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5" name="Line"/>
            <p:cNvSpPr/>
            <p:nvPr/>
          </p:nvSpPr>
          <p:spPr>
            <a:xfrm>
              <a:off x="6081869" y="4257367"/>
              <a:ext cx="58255" cy="46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94" h="20756" fill="norm" stroke="1" extrusionOk="0">
                  <a:moveTo>
                    <a:pt x="9670" y="3410"/>
                  </a:moveTo>
                  <a:cubicBezTo>
                    <a:pt x="5350" y="5684"/>
                    <a:pt x="1030" y="7958"/>
                    <a:pt x="166" y="11368"/>
                  </a:cubicBezTo>
                  <a:cubicBezTo>
                    <a:pt x="-698" y="14779"/>
                    <a:pt x="1894" y="19326"/>
                    <a:pt x="6214" y="20463"/>
                  </a:cubicBezTo>
                  <a:cubicBezTo>
                    <a:pt x="10534" y="21600"/>
                    <a:pt x="16582" y="19326"/>
                    <a:pt x="18742" y="15347"/>
                  </a:cubicBezTo>
                  <a:cubicBezTo>
                    <a:pt x="20902" y="11368"/>
                    <a:pt x="19174" y="5684"/>
                    <a:pt x="15718" y="2842"/>
                  </a:cubicBezTo>
                  <a:cubicBezTo>
                    <a:pt x="12262" y="0"/>
                    <a:pt x="7078" y="0"/>
                    <a:pt x="189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6" name="Line"/>
            <p:cNvSpPr/>
            <p:nvPr/>
          </p:nvSpPr>
          <p:spPr>
            <a:xfrm>
              <a:off x="6217806" y="4295701"/>
              <a:ext cx="7118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46" h="21600" fill="norm" stroke="1" extrusionOk="0">
                  <a:moveTo>
                    <a:pt x="20110" y="0"/>
                  </a:moveTo>
                  <a:cubicBezTo>
                    <a:pt x="20855" y="3323"/>
                    <a:pt x="21600" y="6646"/>
                    <a:pt x="18248" y="10246"/>
                  </a:cubicBezTo>
                  <a:cubicBezTo>
                    <a:pt x="14897" y="13846"/>
                    <a:pt x="7448" y="1772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7" name="Line"/>
            <p:cNvSpPr/>
            <p:nvPr/>
          </p:nvSpPr>
          <p:spPr>
            <a:xfrm>
              <a:off x="6455479" y="4295701"/>
              <a:ext cx="176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8" name="Line"/>
            <p:cNvSpPr/>
            <p:nvPr/>
          </p:nvSpPr>
          <p:spPr>
            <a:xfrm>
              <a:off x="6869488" y="4280367"/>
              <a:ext cx="6133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79" name="Line"/>
            <p:cNvSpPr/>
            <p:nvPr/>
          </p:nvSpPr>
          <p:spPr>
            <a:xfrm>
              <a:off x="7091826" y="3881692"/>
              <a:ext cx="143498" cy="6746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56" h="21600" fill="norm" stroke="1" extrusionOk="0">
                  <a:moveTo>
                    <a:pt x="12081" y="0"/>
                  </a:moveTo>
                  <a:cubicBezTo>
                    <a:pt x="14278" y="2127"/>
                    <a:pt x="16475" y="4255"/>
                    <a:pt x="18305" y="6505"/>
                  </a:cubicBezTo>
                  <a:cubicBezTo>
                    <a:pt x="20136" y="8755"/>
                    <a:pt x="21600" y="11127"/>
                    <a:pt x="19586" y="13541"/>
                  </a:cubicBezTo>
                  <a:cubicBezTo>
                    <a:pt x="17573" y="15955"/>
                    <a:pt x="12081" y="18409"/>
                    <a:pt x="8237" y="19759"/>
                  </a:cubicBezTo>
                  <a:cubicBezTo>
                    <a:pt x="4393" y="21109"/>
                    <a:pt x="2197" y="213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3" name="Drawing"/>
          <p:cNvGrpSpPr/>
          <p:nvPr/>
        </p:nvGrpSpPr>
        <p:grpSpPr>
          <a:xfrm>
            <a:off x="171733" y="253005"/>
            <a:ext cx="12585889" cy="9504551"/>
            <a:chOff x="-38099" y="0"/>
            <a:chExt cx="12585887" cy="9504549"/>
          </a:xfrm>
        </p:grpSpPr>
        <p:sp>
          <p:nvSpPr>
            <p:cNvPr id="1382" name="Line"/>
            <p:cNvSpPr/>
            <p:nvPr/>
          </p:nvSpPr>
          <p:spPr>
            <a:xfrm>
              <a:off x="564517" y="278080"/>
              <a:ext cx="375676" cy="7104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5" fill="norm" stroke="1" extrusionOk="0">
                  <a:moveTo>
                    <a:pt x="0" y="2946"/>
                  </a:moveTo>
                  <a:cubicBezTo>
                    <a:pt x="1616" y="3023"/>
                    <a:pt x="3233" y="3100"/>
                    <a:pt x="4849" y="2753"/>
                  </a:cubicBezTo>
                  <a:cubicBezTo>
                    <a:pt x="6465" y="2406"/>
                    <a:pt x="8082" y="1634"/>
                    <a:pt x="9037" y="1056"/>
                  </a:cubicBezTo>
                  <a:cubicBezTo>
                    <a:pt x="9992" y="477"/>
                    <a:pt x="10286" y="91"/>
                    <a:pt x="10065" y="14"/>
                  </a:cubicBezTo>
                  <a:cubicBezTo>
                    <a:pt x="9845" y="-63"/>
                    <a:pt x="9110" y="168"/>
                    <a:pt x="8522" y="670"/>
                  </a:cubicBezTo>
                  <a:cubicBezTo>
                    <a:pt x="7935" y="1171"/>
                    <a:pt x="7494" y="1943"/>
                    <a:pt x="7494" y="3293"/>
                  </a:cubicBezTo>
                  <a:cubicBezTo>
                    <a:pt x="7494" y="4643"/>
                    <a:pt x="7935" y="6571"/>
                    <a:pt x="8743" y="8847"/>
                  </a:cubicBezTo>
                  <a:cubicBezTo>
                    <a:pt x="9551" y="11123"/>
                    <a:pt x="10727" y="13746"/>
                    <a:pt x="11094" y="15713"/>
                  </a:cubicBezTo>
                  <a:cubicBezTo>
                    <a:pt x="11461" y="17680"/>
                    <a:pt x="11020" y="18991"/>
                    <a:pt x="10506" y="19801"/>
                  </a:cubicBezTo>
                  <a:cubicBezTo>
                    <a:pt x="9992" y="20611"/>
                    <a:pt x="9404" y="20920"/>
                    <a:pt x="8743" y="21151"/>
                  </a:cubicBezTo>
                  <a:cubicBezTo>
                    <a:pt x="8082" y="21383"/>
                    <a:pt x="7347" y="21537"/>
                    <a:pt x="6392" y="21383"/>
                  </a:cubicBezTo>
                  <a:cubicBezTo>
                    <a:pt x="5437" y="21228"/>
                    <a:pt x="4261" y="20766"/>
                    <a:pt x="3673" y="20303"/>
                  </a:cubicBezTo>
                  <a:cubicBezTo>
                    <a:pt x="3086" y="19840"/>
                    <a:pt x="3086" y="19377"/>
                    <a:pt x="3453" y="19030"/>
                  </a:cubicBezTo>
                  <a:cubicBezTo>
                    <a:pt x="3820" y="18683"/>
                    <a:pt x="4555" y="18451"/>
                    <a:pt x="5731" y="18336"/>
                  </a:cubicBezTo>
                  <a:cubicBezTo>
                    <a:pt x="6906" y="18220"/>
                    <a:pt x="8522" y="18220"/>
                    <a:pt x="10506" y="18528"/>
                  </a:cubicBezTo>
                  <a:cubicBezTo>
                    <a:pt x="12490" y="18837"/>
                    <a:pt x="14841" y="19454"/>
                    <a:pt x="16384" y="19763"/>
                  </a:cubicBezTo>
                  <a:cubicBezTo>
                    <a:pt x="17927" y="20071"/>
                    <a:pt x="18661" y="20071"/>
                    <a:pt x="19396" y="19878"/>
                  </a:cubicBezTo>
                  <a:cubicBezTo>
                    <a:pt x="20131" y="19686"/>
                    <a:pt x="20865" y="19300"/>
                    <a:pt x="21600" y="1891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3" name="Line"/>
            <p:cNvSpPr/>
            <p:nvPr/>
          </p:nvSpPr>
          <p:spPr>
            <a:xfrm>
              <a:off x="1016860" y="728349"/>
              <a:ext cx="38335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4" name="Line"/>
            <p:cNvSpPr/>
            <p:nvPr/>
          </p:nvSpPr>
          <p:spPr>
            <a:xfrm>
              <a:off x="1032194" y="613347"/>
              <a:ext cx="7668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5" name="Line"/>
            <p:cNvSpPr/>
            <p:nvPr/>
          </p:nvSpPr>
          <p:spPr>
            <a:xfrm>
              <a:off x="1150710" y="659348"/>
              <a:ext cx="180492" cy="20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04" fill="norm" stroke="1" extrusionOk="0">
                  <a:moveTo>
                    <a:pt x="494" y="0"/>
                  </a:moveTo>
                  <a:cubicBezTo>
                    <a:pt x="1103" y="5940"/>
                    <a:pt x="1711" y="11880"/>
                    <a:pt x="1863" y="15660"/>
                  </a:cubicBezTo>
                  <a:cubicBezTo>
                    <a:pt x="2016" y="19440"/>
                    <a:pt x="1711" y="21060"/>
                    <a:pt x="1255" y="21195"/>
                  </a:cubicBezTo>
                  <a:cubicBezTo>
                    <a:pt x="799" y="21330"/>
                    <a:pt x="190" y="19980"/>
                    <a:pt x="38" y="16605"/>
                  </a:cubicBezTo>
                  <a:cubicBezTo>
                    <a:pt x="-114" y="13230"/>
                    <a:pt x="190" y="7830"/>
                    <a:pt x="951" y="4455"/>
                  </a:cubicBezTo>
                  <a:cubicBezTo>
                    <a:pt x="1711" y="1080"/>
                    <a:pt x="2928" y="-270"/>
                    <a:pt x="5818" y="405"/>
                  </a:cubicBezTo>
                  <a:cubicBezTo>
                    <a:pt x="8709" y="1080"/>
                    <a:pt x="13272" y="3780"/>
                    <a:pt x="16162" y="7290"/>
                  </a:cubicBezTo>
                  <a:cubicBezTo>
                    <a:pt x="19052" y="10800"/>
                    <a:pt x="20269" y="15120"/>
                    <a:pt x="21486" y="19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6" name="Line"/>
            <p:cNvSpPr/>
            <p:nvPr/>
          </p:nvSpPr>
          <p:spPr>
            <a:xfrm>
              <a:off x="1392535" y="620932"/>
              <a:ext cx="291341" cy="22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92" fill="norm" stroke="1" extrusionOk="0">
                  <a:moveTo>
                    <a:pt x="0" y="12248"/>
                  </a:moveTo>
                  <a:cubicBezTo>
                    <a:pt x="379" y="11048"/>
                    <a:pt x="758" y="9848"/>
                    <a:pt x="1895" y="9128"/>
                  </a:cubicBezTo>
                  <a:cubicBezTo>
                    <a:pt x="3032" y="8408"/>
                    <a:pt x="4926" y="8168"/>
                    <a:pt x="6347" y="8048"/>
                  </a:cubicBezTo>
                  <a:cubicBezTo>
                    <a:pt x="7768" y="7928"/>
                    <a:pt x="8716" y="7928"/>
                    <a:pt x="9663" y="7448"/>
                  </a:cubicBezTo>
                  <a:cubicBezTo>
                    <a:pt x="10611" y="6968"/>
                    <a:pt x="11558" y="6008"/>
                    <a:pt x="12032" y="4688"/>
                  </a:cubicBezTo>
                  <a:cubicBezTo>
                    <a:pt x="12505" y="3368"/>
                    <a:pt x="12505" y="1688"/>
                    <a:pt x="12032" y="728"/>
                  </a:cubicBezTo>
                  <a:cubicBezTo>
                    <a:pt x="11558" y="-232"/>
                    <a:pt x="10611" y="-472"/>
                    <a:pt x="9284" y="1448"/>
                  </a:cubicBezTo>
                  <a:cubicBezTo>
                    <a:pt x="7958" y="3368"/>
                    <a:pt x="6253" y="7448"/>
                    <a:pt x="5589" y="10928"/>
                  </a:cubicBezTo>
                  <a:cubicBezTo>
                    <a:pt x="4926" y="14408"/>
                    <a:pt x="5305" y="17288"/>
                    <a:pt x="7200" y="18968"/>
                  </a:cubicBezTo>
                  <a:cubicBezTo>
                    <a:pt x="9095" y="20648"/>
                    <a:pt x="12505" y="21128"/>
                    <a:pt x="15158" y="20288"/>
                  </a:cubicBezTo>
                  <a:cubicBezTo>
                    <a:pt x="17811" y="19448"/>
                    <a:pt x="19705" y="17288"/>
                    <a:pt x="21600" y="151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7" name="Line"/>
            <p:cNvSpPr/>
            <p:nvPr/>
          </p:nvSpPr>
          <p:spPr>
            <a:xfrm>
              <a:off x="1623066" y="646805"/>
              <a:ext cx="191146" cy="1828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7" h="20884" fill="norm" stroke="1" extrusionOk="0">
                  <a:moveTo>
                    <a:pt x="11025" y="8438"/>
                  </a:moveTo>
                  <a:cubicBezTo>
                    <a:pt x="11310" y="6978"/>
                    <a:pt x="11594" y="5519"/>
                    <a:pt x="11452" y="4059"/>
                  </a:cubicBezTo>
                  <a:cubicBezTo>
                    <a:pt x="11310" y="2600"/>
                    <a:pt x="10741" y="1140"/>
                    <a:pt x="9462" y="411"/>
                  </a:cubicBezTo>
                  <a:cubicBezTo>
                    <a:pt x="8183" y="-319"/>
                    <a:pt x="6194" y="-319"/>
                    <a:pt x="4346" y="2454"/>
                  </a:cubicBezTo>
                  <a:cubicBezTo>
                    <a:pt x="2499" y="5227"/>
                    <a:pt x="794" y="10773"/>
                    <a:pt x="225" y="14276"/>
                  </a:cubicBezTo>
                  <a:cubicBezTo>
                    <a:pt x="-343" y="17778"/>
                    <a:pt x="225" y="19238"/>
                    <a:pt x="1220" y="20113"/>
                  </a:cubicBezTo>
                  <a:cubicBezTo>
                    <a:pt x="2215" y="20989"/>
                    <a:pt x="3636" y="21281"/>
                    <a:pt x="5057" y="20113"/>
                  </a:cubicBezTo>
                  <a:cubicBezTo>
                    <a:pt x="6478" y="18946"/>
                    <a:pt x="7899" y="16319"/>
                    <a:pt x="8752" y="14130"/>
                  </a:cubicBezTo>
                  <a:cubicBezTo>
                    <a:pt x="9604" y="11940"/>
                    <a:pt x="9889" y="10189"/>
                    <a:pt x="10315" y="10189"/>
                  </a:cubicBezTo>
                  <a:cubicBezTo>
                    <a:pt x="10741" y="10189"/>
                    <a:pt x="11310" y="11940"/>
                    <a:pt x="12446" y="13400"/>
                  </a:cubicBezTo>
                  <a:cubicBezTo>
                    <a:pt x="13583" y="14859"/>
                    <a:pt x="15289" y="16027"/>
                    <a:pt x="16852" y="16465"/>
                  </a:cubicBezTo>
                  <a:cubicBezTo>
                    <a:pt x="18415" y="16903"/>
                    <a:pt x="19836" y="16611"/>
                    <a:pt x="21257" y="1631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8" name="Line"/>
            <p:cNvSpPr/>
            <p:nvPr/>
          </p:nvSpPr>
          <p:spPr>
            <a:xfrm>
              <a:off x="1829545" y="567346"/>
              <a:ext cx="222340" cy="2822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9" fill="norm" stroke="1" extrusionOk="0">
                  <a:moveTo>
                    <a:pt x="0" y="10414"/>
                  </a:moveTo>
                  <a:cubicBezTo>
                    <a:pt x="745" y="9064"/>
                    <a:pt x="1490" y="7714"/>
                    <a:pt x="2483" y="7136"/>
                  </a:cubicBezTo>
                  <a:cubicBezTo>
                    <a:pt x="3476" y="6557"/>
                    <a:pt x="4717" y="6750"/>
                    <a:pt x="6331" y="7811"/>
                  </a:cubicBezTo>
                  <a:cubicBezTo>
                    <a:pt x="7945" y="8871"/>
                    <a:pt x="9931" y="10800"/>
                    <a:pt x="11297" y="12921"/>
                  </a:cubicBezTo>
                  <a:cubicBezTo>
                    <a:pt x="12662" y="15043"/>
                    <a:pt x="13407" y="17357"/>
                    <a:pt x="13159" y="18996"/>
                  </a:cubicBezTo>
                  <a:cubicBezTo>
                    <a:pt x="12910" y="20636"/>
                    <a:pt x="11669" y="21600"/>
                    <a:pt x="11048" y="21214"/>
                  </a:cubicBezTo>
                  <a:cubicBezTo>
                    <a:pt x="10428" y="20829"/>
                    <a:pt x="10428" y="19093"/>
                    <a:pt x="11545" y="15814"/>
                  </a:cubicBezTo>
                  <a:cubicBezTo>
                    <a:pt x="12662" y="12536"/>
                    <a:pt x="14897" y="7714"/>
                    <a:pt x="16759" y="4821"/>
                  </a:cubicBezTo>
                  <a:cubicBezTo>
                    <a:pt x="18621" y="1929"/>
                    <a:pt x="20110" y="9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89" name="Line"/>
            <p:cNvSpPr/>
            <p:nvPr/>
          </p:nvSpPr>
          <p:spPr>
            <a:xfrm>
              <a:off x="2676405" y="397382"/>
              <a:ext cx="218832" cy="5433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6" h="21360" fill="norm" stroke="1" extrusionOk="0">
                  <a:moveTo>
                    <a:pt x="4176" y="4270"/>
                  </a:moveTo>
                  <a:cubicBezTo>
                    <a:pt x="4176" y="8289"/>
                    <a:pt x="4176" y="12308"/>
                    <a:pt x="3925" y="14870"/>
                  </a:cubicBezTo>
                  <a:cubicBezTo>
                    <a:pt x="3673" y="17431"/>
                    <a:pt x="3171" y="18537"/>
                    <a:pt x="2543" y="19491"/>
                  </a:cubicBezTo>
                  <a:cubicBezTo>
                    <a:pt x="1915" y="20445"/>
                    <a:pt x="1162" y="21249"/>
                    <a:pt x="659" y="21350"/>
                  </a:cubicBezTo>
                  <a:cubicBezTo>
                    <a:pt x="157" y="21450"/>
                    <a:pt x="-94" y="20847"/>
                    <a:pt x="32" y="19039"/>
                  </a:cubicBezTo>
                  <a:cubicBezTo>
                    <a:pt x="157" y="17230"/>
                    <a:pt x="659" y="14217"/>
                    <a:pt x="1915" y="11253"/>
                  </a:cubicBezTo>
                  <a:cubicBezTo>
                    <a:pt x="3171" y="8289"/>
                    <a:pt x="5180" y="5376"/>
                    <a:pt x="7315" y="3517"/>
                  </a:cubicBezTo>
                  <a:cubicBezTo>
                    <a:pt x="9450" y="1658"/>
                    <a:pt x="11711" y="855"/>
                    <a:pt x="13469" y="403"/>
                  </a:cubicBezTo>
                  <a:cubicBezTo>
                    <a:pt x="15227" y="-50"/>
                    <a:pt x="16483" y="-150"/>
                    <a:pt x="17236" y="252"/>
                  </a:cubicBezTo>
                  <a:cubicBezTo>
                    <a:pt x="17990" y="654"/>
                    <a:pt x="18241" y="1558"/>
                    <a:pt x="17739" y="2864"/>
                  </a:cubicBezTo>
                  <a:cubicBezTo>
                    <a:pt x="17236" y="4170"/>
                    <a:pt x="15980" y="5878"/>
                    <a:pt x="14850" y="6933"/>
                  </a:cubicBezTo>
                  <a:cubicBezTo>
                    <a:pt x="13720" y="7988"/>
                    <a:pt x="12715" y="8390"/>
                    <a:pt x="11083" y="8641"/>
                  </a:cubicBezTo>
                  <a:cubicBezTo>
                    <a:pt x="9450" y="8892"/>
                    <a:pt x="7190" y="8992"/>
                    <a:pt x="6562" y="9243"/>
                  </a:cubicBezTo>
                  <a:cubicBezTo>
                    <a:pt x="5934" y="9495"/>
                    <a:pt x="6939" y="9897"/>
                    <a:pt x="8822" y="10951"/>
                  </a:cubicBezTo>
                  <a:cubicBezTo>
                    <a:pt x="10706" y="12006"/>
                    <a:pt x="13469" y="13714"/>
                    <a:pt x="15353" y="14870"/>
                  </a:cubicBezTo>
                  <a:cubicBezTo>
                    <a:pt x="17236" y="16025"/>
                    <a:pt x="18241" y="16628"/>
                    <a:pt x="19120" y="16678"/>
                  </a:cubicBezTo>
                  <a:cubicBezTo>
                    <a:pt x="19999" y="16728"/>
                    <a:pt x="20753" y="16226"/>
                    <a:pt x="21506" y="157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0" name="Line"/>
            <p:cNvSpPr/>
            <p:nvPr/>
          </p:nvSpPr>
          <p:spPr>
            <a:xfrm>
              <a:off x="2918236" y="641940"/>
              <a:ext cx="191672" cy="2627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3" fill="norm" stroke="1" extrusionOk="0">
                  <a:moveTo>
                    <a:pt x="0" y="7645"/>
                  </a:moveTo>
                  <a:cubicBezTo>
                    <a:pt x="2880" y="7230"/>
                    <a:pt x="5760" y="6815"/>
                    <a:pt x="8064" y="6088"/>
                  </a:cubicBezTo>
                  <a:cubicBezTo>
                    <a:pt x="10368" y="5361"/>
                    <a:pt x="12096" y="4322"/>
                    <a:pt x="13104" y="3284"/>
                  </a:cubicBezTo>
                  <a:cubicBezTo>
                    <a:pt x="14112" y="2245"/>
                    <a:pt x="14400" y="1207"/>
                    <a:pt x="13824" y="584"/>
                  </a:cubicBezTo>
                  <a:cubicBezTo>
                    <a:pt x="13248" y="-39"/>
                    <a:pt x="11808" y="-247"/>
                    <a:pt x="10080" y="376"/>
                  </a:cubicBezTo>
                  <a:cubicBezTo>
                    <a:pt x="8352" y="999"/>
                    <a:pt x="6336" y="2453"/>
                    <a:pt x="4464" y="5672"/>
                  </a:cubicBezTo>
                  <a:cubicBezTo>
                    <a:pt x="2592" y="8891"/>
                    <a:pt x="864" y="13876"/>
                    <a:pt x="1152" y="16991"/>
                  </a:cubicBezTo>
                  <a:cubicBezTo>
                    <a:pt x="1440" y="20107"/>
                    <a:pt x="3744" y="21353"/>
                    <a:pt x="7488" y="21353"/>
                  </a:cubicBezTo>
                  <a:cubicBezTo>
                    <a:pt x="11232" y="21353"/>
                    <a:pt x="16416" y="20107"/>
                    <a:pt x="21600" y="18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1" name="Line"/>
            <p:cNvSpPr/>
            <p:nvPr/>
          </p:nvSpPr>
          <p:spPr>
            <a:xfrm>
              <a:off x="3095998" y="709977"/>
              <a:ext cx="143733" cy="524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330" fill="norm" stroke="1" extrusionOk="0">
                  <a:moveTo>
                    <a:pt x="14568" y="1681"/>
                  </a:moveTo>
                  <a:cubicBezTo>
                    <a:pt x="14189" y="1162"/>
                    <a:pt x="13810" y="643"/>
                    <a:pt x="12105" y="331"/>
                  </a:cubicBezTo>
                  <a:cubicBezTo>
                    <a:pt x="10400" y="20"/>
                    <a:pt x="7368" y="-84"/>
                    <a:pt x="5094" y="72"/>
                  </a:cubicBezTo>
                  <a:cubicBezTo>
                    <a:pt x="2821" y="228"/>
                    <a:pt x="1305" y="643"/>
                    <a:pt x="547" y="1214"/>
                  </a:cubicBezTo>
                  <a:cubicBezTo>
                    <a:pt x="-211" y="1785"/>
                    <a:pt x="-211" y="2512"/>
                    <a:pt x="736" y="2979"/>
                  </a:cubicBezTo>
                  <a:cubicBezTo>
                    <a:pt x="1684" y="3447"/>
                    <a:pt x="3578" y="3654"/>
                    <a:pt x="6231" y="3654"/>
                  </a:cubicBezTo>
                  <a:cubicBezTo>
                    <a:pt x="8884" y="3654"/>
                    <a:pt x="12294" y="3447"/>
                    <a:pt x="14757" y="3031"/>
                  </a:cubicBezTo>
                  <a:cubicBezTo>
                    <a:pt x="17221" y="2616"/>
                    <a:pt x="18736" y="1993"/>
                    <a:pt x="18926" y="2045"/>
                  </a:cubicBezTo>
                  <a:cubicBezTo>
                    <a:pt x="19115" y="2097"/>
                    <a:pt x="17978" y="2824"/>
                    <a:pt x="17978" y="4589"/>
                  </a:cubicBezTo>
                  <a:cubicBezTo>
                    <a:pt x="17978" y="6354"/>
                    <a:pt x="19115" y="9158"/>
                    <a:pt x="19873" y="11599"/>
                  </a:cubicBezTo>
                  <a:cubicBezTo>
                    <a:pt x="20631" y="14039"/>
                    <a:pt x="21010" y="16116"/>
                    <a:pt x="21200" y="17466"/>
                  </a:cubicBezTo>
                  <a:cubicBezTo>
                    <a:pt x="21389" y="18816"/>
                    <a:pt x="21389" y="19439"/>
                    <a:pt x="20821" y="19958"/>
                  </a:cubicBezTo>
                  <a:cubicBezTo>
                    <a:pt x="20252" y="20478"/>
                    <a:pt x="19115" y="20893"/>
                    <a:pt x="17410" y="21153"/>
                  </a:cubicBezTo>
                  <a:cubicBezTo>
                    <a:pt x="15705" y="21412"/>
                    <a:pt x="13431" y="21516"/>
                    <a:pt x="10400" y="20529"/>
                  </a:cubicBezTo>
                  <a:cubicBezTo>
                    <a:pt x="7368" y="19543"/>
                    <a:pt x="3578" y="17466"/>
                    <a:pt x="1873" y="16116"/>
                  </a:cubicBezTo>
                  <a:cubicBezTo>
                    <a:pt x="168" y="14766"/>
                    <a:pt x="547" y="14143"/>
                    <a:pt x="926" y="135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2" name="Line"/>
            <p:cNvSpPr/>
            <p:nvPr/>
          </p:nvSpPr>
          <p:spPr>
            <a:xfrm>
              <a:off x="3286245" y="682348"/>
              <a:ext cx="161004" cy="2194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4" fill="norm" stroke="1" extrusionOk="0">
                  <a:moveTo>
                    <a:pt x="0" y="0"/>
                  </a:moveTo>
                  <a:cubicBezTo>
                    <a:pt x="2743" y="2234"/>
                    <a:pt x="5486" y="4469"/>
                    <a:pt x="7714" y="6952"/>
                  </a:cubicBezTo>
                  <a:cubicBezTo>
                    <a:pt x="9943" y="9434"/>
                    <a:pt x="11657" y="12166"/>
                    <a:pt x="12514" y="14400"/>
                  </a:cubicBezTo>
                  <a:cubicBezTo>
                    <a:pt x="13371" y="16634"/>
                    <a:pt x="13371" y="18372"/>
                    <a:pt x="12686" y="19614"/>
                  </a:cubicBezTo>
                  <a:cubicBezTo>
                    <a:pt x="12000" y="20855"/>
                    <a:pt x="10629" y="21600"/>
                    <a:pt x="9771" y="21228"/>
                  </a:cubicBezTo>
                  <a:cubicBezTo>
                    <a:pt x="8914" y="20855"/>
                    <a:pt x="8571" y="19366"/>
                    <a:pt x="9600" y="16634"/>
                  </a:cubicBezTo>
                  <a:cubicBezTo>
                    <a:pt x="10629" y="13903"/>
                    <a:pt x="13029" y="9931"/>
                    <a:pt x="15257" y="7572"/>
                  </a:cubicBezTo>
                  <a:cubicBezTo>
                    <a:pt x="17486" y="5214"/>
                    <a:pt x="19543" y="4469"/>
                    <a:pt x="21600" y="37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3" name="Line"/>
            <p:cNvSpPr/>
            <p:nvPr/>
          </p:nvSpPr>
          <p:spPr>
            <a:xfrm>
              <a:off x="3488138" y="633792"/>
              <a:ext cx="341352" cy="2748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508" fill="norm" stroke="1" extrusionOk="0">
                  <a:moveTo>
                    <a:pt x="3707" y="6200"/>
                  </a:moveTo>
                  <a:cubicBezTo>
                    <a:pt x="4352" y="5400"/>
                    <a:pt x="4997" y="4600"/>
                    <a:pt x="5481" y="3700"/>
                  </a:cubicBezTo>
                  <a:cubicBezTo>
                    <a:pt x="5964" y="2800"/>
                    <a:pt x="6287" y="1800"/>
                    <a:pt x="6045" y="1500"/>
                  </a:cubicBezTo>
                  <a:cubicBezTo>
                    <a:pt x="5803" y="1200"/>
                    <a:pt x="4997" y="1600"/>
                    <a:pt x="3949" y="3500"/>
                  </a:cubicBezTo>
                  <a:cubicBezTo>
                    <a:pt x="2901" y="5400"/>
                    <a:pt x="1612" y="8800"/>
                    <a:pt x="887" y="11000"/>
                  </a:cubicBezTo>
                  <a:cubicBezTo>
                    <a:pt x="161" y="13200"/>
                    <a:pt x="0" y="14200"/>
                    <a:pt x="0" y="15200"/>
                  </a:cubicBezTo>
                  <a:cubicBezTo>
                    <a:pt x="0" y="16200"/>
                    <a:pt x="161" y="17200"/>
                    <a:pt x="1290" y="17500"/>
                  </a:cubicBezTo>
                  <a:cubicBezTo>
                    <a:pt x="2418" y="17800"/>
                    <a:pt x="4513" y="17400"/>
                    <a:pt x="6287" y="15600"/>
                  </a:cubicBezTo>
                  <a:cubicBezTo>
                    <a:pt x="8060" y="13800"/>
                    <a:pt x="9510" y="10600"/>
                    <a:pt x="10316" y="8500"/>
                  </a:cubicBezTo>
                  <a:cubicBezTo>
                    <a:pt x="11122" y="6400"/>
                    <a:pt x="11284" y="5400"/>
                    <a:pt x="11203" y="5400"/>
                  </a:cubicBezTo>
                  <a:cubicBezTo>
                    <a:pt x="11122" y="5400"/>
                    <a:pt x="10800" y="6400"/>
                    <a:pt x="10961" y="8100"/>
                  </a:cubicBezTo>
                  <a:cubicBezTo>
                    <a:pt x="11122" y="9800"/>
                    <a:pt x="11767" y="12200"/>
                    <a:pt x="12090" y="14300"/>
                  </a:cubicBezTo>
                  <a:cubicBezTo>
                    <a:pt x="12412" y="16400"/>
                    <a:pt x="12412" y="18200"/>
                    <a:pt x="12170" y="19500"/>
                  </a:cubicBezTo>
                  <a:cubicBezTo>
                    <a:pt x="11928" y="20800"/>
                    <a:pt x="11445" y="21600"/>
                    <a:pt x="11122" y="21500"/>
                  </a:cubicBezTo>
                  <a:cubicBezTo>
                    <a:pt x="10800" y="21400"/>
                    <a:pt x="10639" y="20400"/>
                    <a:pt x="11525" y="17900"/>
                  </a:cubicBezTo>
                  <a:cubicBezTo>
                    <a:pt x="12412" y="15400"/>
                    <a:pt x="14346" y="11400"/>
                    <a:pt x="15878" y="8500"/>
                  </a:cubicBezTo>
                  <a:cubicBezTo>
                    <a:pt x="17409" y="5600"/>
                    <a:pt x="18537" y="3800"/>
                    <a:pt x="19021" y="2400"/>
                  </a:cubicBezTo>
                  <a:cubicBezTo>
                    <a:pt x="19504" y="1000"/>
                    <a:pt x="19343" y="0"/>
                    <a:pt x="19102" y="0"/>
                  </a:cubicBezTo>
                  <a:cubicBezTo>
                    <a:pt x="18860" y="0"/>
                    <a:pt x="18537" y="1000"/>
                    <a:pt x="18699" y="3200"/>
                  </a:cubicBezTo>
                  <a:cubicBezTo>
                    <a:pt x="18860" y="5400"/>
                    <a:pt x="19504" y="8800"/>
                    <a:pt x="20069" y="11100"/>
                  </a:cubicBezTo>
                  <a:cubicBezTo>
                    <a:pt x="20633" y="13400"/>
                    <a:pt x="21116" y="14600"/>
                    <a:pt x="21358" y="15700"/>
                  </a:cubicBezTo>
                  <a:cubicBezTo>
                    <a:pt x="21600" y="16800"/>
                    <a:pt x="21600" y="17800"/>
                    <a:pt x="21278" y="18600"/>
                  </a:cubicBezTo>
                  <a:cubicBezTo>
                    <a:pt x="20955" y="19400"/>
                    <a:pt x="20310" y="20000"/>
                    <a:pt x="19666" y="19700"/>
                  </a:cubicBezTo>
                  <a:cubicBezTo>
                    <a:pt x="19021" y="19400"/>
                    <a:pt x="18376" y="18200"/>
                    <a:pt x="17731" y="170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4" name="Line"/>
            <p:cNvSpPr/>
            <p:nvPr/>
          </p:nvSpPr>
          <p:spPr>
            <a:xfrm>
              <a:off x="3884258" y="713016"/>
              <a:ext cx="7668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5" name="Line"/>
            <p:cNvSpPr/>
            <p:nvPr/>
          </p:nvSpPr>
          <p:spPr>
            <a:xfrm>
              <a:off x="3930259" y="582679"/>
              <a:ext cx="30669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6" name="Line"/>
            <p:cNvSpPr/>
            <p:nvPr/>
          </p:nvSpPr>
          <p:spPr>
            <a:xfrm>
              <a:off x="4013228" y="705349"/>
              <a:ext cx="96171" cy="1409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42" h="21268" fill="norm" stroke="1" extrusionOk="0">
                  <a:moveTo>
                    <a:pt x="15250" y="0"/>
                  </a:moveTo>
                  <a:cubicBezTo>
                    <a:pt x="12480" y="0"/>
                    <a:pt x="9711" y="0"/>
                    <a:pt x="6665" y="1736"/>
                  </a:cubicBezTo>
                  <a:cubicBezTo>
                    <a:pt x="3619" y="3471"/>
                    <a:pt x="296" y="6943"/>
                    <a:pt x="19" y="10414"/>
                  </a:cubicBezTo>
                  <a:cubicBezTo>
                    <a:pt x="-258" y="13886"/>
                    <a:pt x="2511" y="17357"/>
                    <a:pt x="5280" y="19286"/>
                  </a:cubicBezTo>
                  <a:cubicBezTo>
                    <a:pt x="8050" y="21214"/>
                    <a:pt x="10819" y="21600"/>
                    <a:pt x="14142" y="21021"/>
                  </a:cubicBezTo>
                  <a:cubicBezTo>
                    <a:pt x="17465" y="20443"/>
                    <a:pt x="21342" y="18900"/>
                    <a:pt x="20788" y="15236"/>
                  </a:cubicBezTo>
                  <a:cubicBezTo>
                    <a:pt x="20234" y="11571"/>
                    <a:pt x="15250" y="5786"/>
                    <a:pt x="1026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7" name="Line"/>
            <p:cNvSpPr/>
            <p:nvPr/>
          </p:nvSpPr>
          <p:spPr>
            <a:xfrm>
              <a:off x="4129597" y="666335"/>
              <a:ext cx="209738" cy="2843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458" fill="norm" stroke="1" extrusionOk="0">
                  <a:moveTo>
                    <a:pt x="0" y="629"/>
                  </a:moveTo>
                  <a:cubicBezTo>
                    <a:pt x="1301" y="244"/>
                    <a:pt x="2602" y="-142"/>
                    <a:pt x="3643" y="51"/>
                  </a:cubicBezTo>
                  <a:cubicBezTo>
                    <a:pt x="4684" y="244"/>
                    <a:pt x="5465" y="1015"/>
                    <a:pt x="6246" y="2558"/>
                  </a:cubicBezTo>
                  <a:cubicBezTo>
                    <a:pt x="7026" y="4101"/>
                    <a:pt x="7807" y="6415"/>
                    <a:pt x="8198" y="8344"/>
                  </a:cubicBezTo>
                  <a:cubicBezTo>
                    <a:pt x="8588" y="10272"/>
                    <a:pt x="8588" y="11815"/>
                    <a:pt x="8458" y="12008"/>
                  </a:cubicBezTo>
                  <a:cubicBezTo>
                    <a:pt x="8328" y="12201"/>
                    <a:pt x="8067" y="11044"/>
                    <a:pt x="8328" y="9501"/>
                  </a:cubicBezTo>
                  <a:cubicBezTo>
                    <a:pt x="8588" y="7958"/>
                    <a:pt x="9369" y="6029"/>
                    <a:pt x="10280" y="4583"/>
                  </a:cubicBezTo>
                  <a:cubicBezTo>
                    <a:pt x="11190" y="3137"/>
                    <a:pt x="12231" y="2172"/>
                    <a:pt x="13402" y="1883"/>
                  </a:cubicBezTo>
                  <a:cubicBezTo>
                    <a:pt x="14573" y="1594"/>
                    <a:pt x="15875" y="1979"/>
                    <a:pt x="17306" y="4101"/>
                  </a:cubicBezTo>
                  <a:cubicBezTo>
                    <a:pt x="18737" y="6222"/>
                    <a:pt x="20299" y="10079"/>
                    <a:pt x="20949" y="13262"/>
                  </a:cubicBezTo>
                  <a:cubicBezTo>
                    <a:pt x="21600" y="16444"/>
                    <a:pt x="21340" y="18951"/>
                    <a:pt x="21080" y="214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8" name="Line"/>
            <p:cNvSpPr/>
            <p:nvPr/>
          </p:nvSpPr>
          <p:spPr>
            <a:xfrm>
              <a:off x="699727" y="1096358"/>
              <a:ext cx="3606208" cy="217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6" h="21600" fill="norm" stroke="1" extrusionOk="0">
                  <a:moveTo>
                    <a:pt x="292" y="20584"/>
                  </a:moveTo>
                  <a:cubicBezTo>
                    <a:pt x="154" y="20584"/>
                    <a:pt x="17" y="20584"/>
                    <a:pt x="1" y="20838"/>
                  </a:cubicBezTo>
                  <a:cubicBezTo>
                    <a:pt x="-14" y="21092"/>
                    <a:pt x="93" y="21600"/>
                    <a:pt x="384" y="21600"/>
                  </a:cubicBezTo>
                  <a:cubicBezTo>
                    <a:pt x="674" y="21600"/>
                    <a:pt x="1149" y="21092"/>
                    <a:pt x="1661" y="20456"/>
                  </a:cubicBezTo>
                  <a:cubicBezTo>
                    <a:pt x="2174" y="19821"/>
                    <a:pt x="2724" y="19059"/>
                    <a:pt x="3275" y="18296"/>
                  </a:cubicBezTo>
                  <a:cubicBezTo>
                    <a:pt x="3826" y="17534"/>
                    <a:pt x="4376" y="16772"/>
                    <a:pt x="4950" y="16009"/>
                  </a:cubicBezTo>
                  <a:cubicBezTo>
                    <a:pt x="5524" y="15247"/>
                    <a:pt x="6120" y="14485"/>
                    <a:pt x="6740" y="13849"/>
                  </a:cubicBezTo>
                  <a:cubicBezTo>
                    <a:pt x="7359" y="13214"/>
                    <a:pt x="8002" y="12706"/>
                    <a:pt x="8652" y="12071"/>
                  </a:cubicBezTo>
                  <a:cubicBezTo>
                    <a:pt x="9302" y="11435"/>
                    <a:pt x="9960" y="10673"/>
                    <a:pt x="10549" y="10038"/>
                  </a:cubicBezTo>
                  <a:cubicBezTo>
                    <a:pt x="11138" y="9402"/>
                    <a:pt x="11658" y="8894"/>
                    <a:pt x="12247" y="8386"/>
                  </a:cubicBezTo>
                  <a:cubicBezTo>
                    <a:pt x="12836" y="7878"/>
                    <a:pt x="13494" y="7369"/>
                    <a:pt x="14128" y="6861"/>
                  </a:cubicBezTo>
                  <a:cubicBezTo>
                    <a:pt x="14763" y="6353"/>
                    <a:pt x="15375" y="5845"/>
                    <a:pt x="15972" y="5336"/>
                  </a:cubicBezTo>
                  <a:cubicBezTo>
                    <a:pt x="16568" y="4828"/>
                    <a:pt x="17150" y="4320"/>
                    <a:pt x="17708" y="3812"/>
                  </a:cubicBezTo>
                  <a:cubicBezTo>
                    <a:pt x="18266" y="3304"/>
                    <a:pt x="18802" y="2795"/>
                    <a:pt x="19322" y="2160"/>
                  </a:cubicBezTo>
                  <a:cubicBezTo>
                    <a:pt x="19842" y="1525"/>
                    <a:pt x="20347" y="762"/>
                    <a:pt x="20691" y="381"/>
                  </a:cubicBezTo>
                  <a:cubicBezTo>
                    <a:pt x="21035" y="0"/>
                    <a:pt x="21219" y="0"/>
                    <a:pt x="21357" y="0"/>
                  </a:cubicBezTo>
                  <a:cubicBezTo>
                    <a:pt x="21494" y="0"/>
                    <a:pt x="21586" y="0"/>
                    <a:pt x="21586" y="127"/>
                  </a:cubicBezTo>
                  <a:cubicBezTo>
                    <a:pt x="21586" y="254"/>
                    <a:pt x="21494" y="508"/>
                    <a:pt x="21272" y="889"/>
                  </a:cubicBezTo>
                  <a:cubicBezTo>
                    <a:pt x="21051" y="1271"/>
                    <a:pt x="20699" y="1779"/>
                    <a:pt x="20347" y="22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399" name="Line"/>
            <p:cNvSpPr/>
            <p:nvPr/>
          </p:nvSpPr>
          <p:spPr>
            <a:xfrm>
              <a:off x="1256046" y="1219666"/>
              <a:ext cx="3111224" cy="2293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2" h="21540" fill="norm" stroke="1" extrusionOk="0">
                  <a:moveTo>
                    <a:pt x="362" y="21540"/>
                  </a:moveTo>
                  <a:cubicBezTo>
                    <a:pt x="202" y="21300"/>
                    <a:pt x="43" y="21060"/>
                    <a:pt x="7" y="20940"/>
                  </a:cubicBezTo>
                  <a:cubicBezTo>
                    <a:pt x="-28" y="20820"/>
                    <a:pt x="61" y="20820"/>
                    <a:pt x="415" y="20700"/>
                  </a:cubicBezTo>
                  <a:cubicBezTo>
                    <a:pt x="769" y="20580"/>
                    <a:pt x="1390" y="20340"/>
                    <a:pt x="1992" y="19860"/>
                  </a:cubicBezTo>
                  <a:cubicBezTo>
                    <a:pt x="2594" y="19380"/>
                    <a:pt x="3179" y="18660"/>
                    <a:pt x="3755" y="18180"/>
                  </a:cubicBezTo>
                  <a:cubicBezTo>
                    <a:pt x="4331" y="17700"/>
                    <a:pt x="4898" y="17460"/>
                    <a:pt x="5509" y="17100"/>
                  </a:cubicBezTo>
                  <a:cubicBezTo>
                    <a:pt x="6121" y="16740"/>
                    <a:pt x="6776" y="16260"/>
                    <a:pt x="7441" y="15780"/>
                  </a:cubicBezTo>
                  <a:cubicBezTo>
                    <a:pt x="8105" y="15300"/>
                    <a:pt x="8779" y="14820"/>
                    <a:pt x="9461" y="14220"/>
                  </a:cubicBezTo>
                  <a:cubicBezTo>
                    <a:pt x="10143" y="13620"/>
                    <a:pt x="10834" y="12900"/>
                    <a:pt x="11507" y="12180"/>
                  </a:cubicBezTo>
                  <a:cubicBezTo>
                    <a:pt x="12181" y="11460"/>
                    <a:pt x="12836" y="10740"/>
                    <a:pt x="13483" y="9900"/>
                  </a:cubicBezTo>
                  <a:cubicBezTo>
                    <a:pt x="14130" y="9060"/>
                    <a:pt x="14768" y="8100"/>
                    <a:pt x="15388" y="7140"/>
                  </a:cubicBezTo>
                  <a:cubicBezTo>
                    <a:pt x="16008" y="6180"/>
                    <a:pt x="16611" y="5220"/>
                    <a:pt x="17257" y="4260"/>
                  </a:cubicBezTo>
                  <a:cubicBezTo>
                    <a:pt x="17904" y="3300"/>
                    <a:pt x="18595" y="2340"/>
                    <a:pt x="19260" y="1620"/>
                  </a:cubicBezTo>
                  <a:cubicBezTo>
                    <a:pt x="19924" y="900"/>
                    <a:pt x="20562" y="420"/>
                    <a:pt x="20934" y="180"/>
                  </a:cubicBezTo>
                  <a:cubicBezTo>
                    <a:pt x="21306" y="-60"/>
                    <a:pt x="21413" y="-60"/>
                    <a:pt x="21475" y="180"/>
                  </a:cubicBezTo>
                  <a:cubicBezTo>
                    <a:pt x="21537" y="420"/>
                    <a:pt x="21554" y="900"/>
                    <a:pt x="21572" y="13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0" name="Line"/>
            <p:cNvSpPr/>
            <p:nvPr/>
          </p:nvSpPr>
          <p:spPr>
            <a:xfrm>
              <a:off x="4737564" y="268852"/>
              <a:ext cx="832875" cy="5857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2" h="21526" fill="norm" stroke="1" extrusionOk="0">
                  <a:moveTo>
                    <a:pt x="1126" y="21393"/>
                  </a:moveTo>
                  <a:cubicBezTo>
                    <a:pt x="600" y="21487"/>
                    <a:pt x="73" y="21581"/>
                    <a:pt x="7" y="21487"/>
                  </a:cubicBezTo>
                  <a:cubicBezTo>
                    <a:pt x="-59" y="21393"/>
                    <a:pt x="336" y="21111"/>
                    <a:pt x="1521" y="19984"/>
                  </a:cubicBezTo>
                  <a:cubicBezTo>
                    <a:pt x="2707" y="18858"/>
                    <a:pt x="4682" y="16885"/>
                    <a:pt x="6790" y="14819"/>
                  </a:cubicBezTo>
                  <a:cubicBezTo>
                    <a:pt x="8897" y="12753"/>
                    <a:pt x="11136" y="10593"/>
                    <a:pt x="13079" y="8856"/>
                  </a:cubicBezTo>
                  <a:cubicBezTo>
                    <a:pt x="15021" y="7118"/>
                    <a:pt x="16668" y="5804"/>
                    <a:pt x="17853" y="4818"/>
                  </a:cubicBezTo>
                  <a:cubicBezTo>
                    <a:pt x="19039" y="3831"/>
                    <a:pt x="19763" y="3174"/>
                    <a:pt x="20125" y="2564"/>
                  </a:cubicBezTo>
                  <a:cubicBezTo>
                    <a:pt x="20487" y="1953"/>
                    <a:pt x="20487" y="1390"/>
                    <a:pt x="20356" y="967"/>
                  </a:cubicBezTo>
                  <a:cubicBezTo>
                    <a:pt x="20224" y="544"/>
                    <a:pt x="19961" y="263"/>
                    <a:pt x="19500" y="122"/>
                  </a:cubicBezTo>
                  <a:cubicBezTo>
                    <a:pt x="19039" y="-19"/>
                    <a:pt x="18380" y="-19"/>
                    <a:pt x="17886" y="28"/>
                  </a:cubicBezTo>
                  <a:cubicBezTo>
                    <a:pt x="17392" y="75"/>
                    <a:pt x="17063" y="169"/>
                    <a:pt x="17129" y="310"/>
                  </a:cubicBezTo>
                  <a:cubicBezTo>
                    <a:pt x="17195" y="451"/>
                    <a:pt x="17656" y="638"/>
                    <a:pt x="18248" y="779"/>
                  </a:cubicBezTo>
                  <a:cubicBezTo>
                    <a:pt x="18841" y="920"/>
                    <a:pt x="19565" y="1014"/>
                    <a:pt x="20092" y="1061"/>
                  </a:cubicBezTo>
                  <a:cubicBezTo>
                    <a:pt x="20619" y="1108"/>
                    <a:pt x="20948" y="1108"/>
                    <a:pt x="21179" y="1343"/>
                  </a:cubicBezTo>
                  <a:cubicBezTo>
                    <a:pt x="21409" y="1578"/>
                    <a:pt x="21541" y="2047"/>
                    <a:pt x="21409" y="2798"/>
                  </a:cubicBezTo>
                  <a:cubicBezTo>
                    <a:pt x="21278" y="3550"/>
                    <a:pt x="20882" y="4583"/>
                    <a:pt x="20784" y="5616"/>
                  </a:cubicBezTo>
                  <a:cubicBezTo>
                    <a:pt x="20685" y="6649"/>
                    <a:pt x="20882" y="7682"/>
                    <a:pt x="21080" y="87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1" name="Line"/>
            <p:cNvSpPr/>
            <p:nvPr/>
          </p:nvSpPr>
          <p:spPr>
            <a:xfrm>
              <a:off x="4773612" y="851019"/>
              <a:ext cx="659349" cy="6900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07" y="720"/>
                    <a:pt x="3014" y="1440"/>
                    <a:pt x="4856" y="2800"/>
                  </a:cubicBezTo>
                  <a:cubicBezTo>
                    <a:pt x="6698" y="4160"/>
                    <a:pt x="8874" y="6160"/>
                    <a:pt x="10800" y="8160"/>
                  </a:cubicBezTo>
                  <a:cubicBezTo>
                    <a:pt x="12726" y="10160"/>
                    <a:pt x="14400" y="12160"/>
                    <a:pt x="15907" y="14240"/>
                  </a:cubicBezTo>
                  <a:cubicBezTo>
                    <a:pt x="17414" y="16320"/>
                    <a:pt x="18753" y="18480"/>
                    <a:pt x="19674" y="19720"/>
                  </a:cubicBezTo>
                  <a:cubicBezTo>
                    <a:pt x="20595" y="20960"/>
                    <a:pt x="21098" y="212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2" name="Line"/>
            <p:cNvSpPr/>
            <p:nvPr/>
          </p:nvSpPr>
          <p:spPr>
            <a:xfrm>
              <a:off x="5187621" y="1349363"/>
              <a:ext cx="260673" cy="240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5" fill="norm" stroke="1" extrusionOk="0">
                  <a:moveTo>
                    <a:pt x="0" y="15006"/>
                  </a:moveTo>
                  <a:cubicBezTo>
                    <a:pt x="847" y="14324"/>
                    <a:pt x="1694" y="13642"/>
                    <a:pt x="3600" y="14211"/>
                  </a:cubicBezTo>
                  <a:cubicBezTo>
                    <a:pt x="5506" y="14779"/>
                    <a:pt x="8471" y="16598"/>
                    <a:pt x="10588" y="18189"/>
                  </a:cubicBezTo>
                  <a:cubicBezTo>
                    <a:pt x="12706" y="19781"/>
                    <a:pt x="13976" y="21145"/>
                    <a:pt x="14929" y="21373"/>
                  </a:cubicBezTo>
                  <a:cubicBezTo>
                    <a:pt x="15882" y="21600"/>
                    <a:pt x="16518" y="20691"/>
                    <a:pt x="17576" y="16939"/>
                  </a:cubicBezTo>
                  <a:cubicBezTo>
                    <a:pt x="18635" y="13187"/>
                    <a:pt x="20118" y="65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3" name="Line"/>
            <p:cNvSpPr/>
            <p:nvPr/>
          </p:nvSpPr>
          <p:spPr>
            <a:xfrm>
              <a:off x="5822586" y="17651"/>
              <a:ext cx="130349" cy="3928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1" h="21419" fill="norm" stroke="1" extrusionOk="0">
                  <a:moveTo>
                    <a:pt x="11994" y="5727"/>
                  </a:moveTo>
                  <a:cubicBezTo>
                    <a:pt x="12387" y="4333"/>
                    <a:pt x="12779" y="2940"/>
                    <a:pt x="12387" y="1964"/>
                  </a:cubicBezTo>
                  <a:cubicBezTo>
                    <a:pt x="11994" y="989"/>
                    <a:pt x="10816" y="431"/>
                    <a:pt x="9245" y="153"/>
                  </a:cubicBezTo>
                  <a:cubicBezTo>
                    <a:pt x="7674" y="-126"/>
                    <a:pt x="5710" y="-126"/>
                    <a:pt x="3550" y="1059"/>
                  </a:cubicBezTo>
                  <a:cubicBezTo>
                    <a:pt x="1390" y="2243"/>
                    <a:pt x="-966" y="4612"/>
                    <a:pt x="409" y="6772"/>
                  </a:cubicBezTo>
                  <a:cubicBezTo>
                    <a:pt x="1783" y="8932"/>
                    <a:pt x="6889" y="10883"/>
                    <a:pt x="11012" y="12555"/>
                  </a:cubicBezTo>
                  <a:cubicBezTo>
                    <a:pt x="15136" y="14228"/>
                    <a:pt x="18278" y="15621"/>
                    <a:pt x="19456" y="16945"/>
                  </a:cubicBezTo>
                  <a:cubicBezTo>
                    <a:pt x="20634" y="18269"/>
                    <a:pt x="19849" y="19523"/>
                    <a:pt x="18474" y="20289"/>
                  </a:cubicBezTo>
                  <a:cubicBezTo>
                    <a:pt x="17099" y="21056"/>
                    <a:pt x="15136" y="21335"/>
                    <a:pt x="12976" y="21404"/>
                  </a:cubicBezTo>
                  <a:cubicBezTo>
                    <a:pt x="10816" y="21474"/>
                    <a:pt x="8459" y="21335"/>
                    <a:pt x="7478" y="20359"/>
                  </a:cubicBezTo>
                  <a:cubicBezTo>
                    <a:pt x="6496" y="19384"/>
                    <a:pt x="6889" y="17572"/>
                    <a:pt x="7281" y="157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4" name="Line"/>
            <p:cNvSpPr/>
            <p:nvPr/>
          </p:nvSpPr>
          <p:spPr>
            <a:xfrm>
              <a:off x="6030973" y="245338"/>
              <a:ext cx="1" cy="13800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5" name="Line"/>
            <p:cNvSpPr/>
            <p:nvPr/>
          </p:nvSpPr>
          <p:spPr>
            <a:xfrm>
              <a:off x="6007973" y="168670"/>
              <a:ext cx="766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6" name="Line"/>
            <p:cNvSpPr/>
            <p:nvPr/>
          </p:nvSpPr>
          <p:spPr>
            <a:xfrm>
              <a:off x="6115308" y="232880"/>
              <a:ext cx="195810" cy="1657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232" fill="norm" stroke="1" extrusionOk="0">
                  <a:moveTo>
                    <a:pt x="0" y="1596"/>
                  </a:moveTo>
                  <a:cubicBezTo>
                    <a:pt x="0" y="4868"/>
                    <a:pt x="0" y="8141"/>
                    <a:pt x="140" y="11414"/>
                  </a:cubicBezTo>
                  <a:cubicBezTo>
                    <a:pt x="281" y="14687"/>
                    <a:pt x="561" y="17959"/>
                    <a:pt x="842" y="18450"/>
                  </a:cubicBezTo>
                  <a:cubicBezTo>
                    <a:pt x="1122" y="18941"/>
                    <a:pt x="1403" y="16650"/>
                    <a:pt x="1964" y="13868"/>
                  </a:cubicBezTo>
                  <a:cubicBezTo>
                    <a:pt x="2525" y="11087"/>
                    <a:pt x="3366" y="7814"/>
                    <a:pt x="3927" y="5196"/>
                  </a:cubicBezTo>
                  <a:cubicBezTo>
                    <a:pt x="4488" y="2577"/>
                    <a:pt x="4769" y="614"/>
                    <a:pt x="5610" y="123"/>
                  </a:cubicBezTo>
                  <a:cubicBezTo>
                    <a:pt x="6452" y="-368"/>
                    <a:pt x="7855" y="614"/>
                    <a:pt x="8836" y="3068"/>
                  </a:cubicBezTo>
                  <a:cubicBezTo>
                    <a:pt x="9818" y="5523"/>
                    <a:pt x="10379" y="9450"/>
                    <a:pt x="10660" y="12887"/>
                  </a:cubicBezTo>
                  <a:cubicBezTo>
                    <a:pt x="10940" y="16323"/>
                    <a:pt x="10940" y="19268"/>
                    <a:pt x="10940" y="19923"/>
                  </a:cubicBezTo>
                  <a:cubicBezTo>
                    <a:pt x="10940" y="20577"/>
                    <a:pt x="10940" y="18941"/>
                    <a:pt x="11642" y="16323"/>
                  </a:cubicBezTo>
                  <a:cubicBezTo>
                    <a:pt x="12343" y="13705"/>
                    <a:pt x="13745" y="10105"/>
                    <a:pt x="15429" y="7814"/>
                  </a:cubicBezTo>
                  <a:cubicBezTo>
                    <a:pt x="17112" y="5523"/>
                    <a:pt x="19075" y="4541"/>
                    <a:pt x="20197" y="4868"/>
                  </a:cubicBezTo>
                  <a:cubicBezTo>
                    <a:pt x="21319" y="5196"/>
                    <a:pt x="21600" y="6832"/>
                    <a:pt x="21460" y="9777"/>
                  </a:cubicBezTo>
                  <a:cubicBezTo>
                    <a:pt x="21319" y="12723"/>
                    <a:pt x="20758" y="16977"/>
                    <a:pt x="20197" y="212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7" name="Line"/>
            <p:cNvSpPr/>
            <p:nvPr/>
          </p:nvSpPr>
          <p:spPr>
            <a:xfrm>
              <a:off x="6350030" y="154481"/>
              <a:ext cx="127095" cy="575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3" h="21513" fill="norm" stroke="1" extrusionOk="0">
                  <a:moveTo>
                    <a:pt x="5571" y="4258"/>
                  </a:moveTo>
                  <a:cubicBezTo>
                    <a:pt x="5148" y="7125"/>
                    <a:pt x="4724" y="9992"/>
                    <a:pt x="4513" y="12716"/>
                  </a:cubicBezTo>
                  <a:cubicBezTo>
                    <a:pt x="4301" y="15440"/>
                    <a:pt x="4301" y="18021"/>
                    <a:pt x="4089" y="19550"/>
                  </a:cubicBezTo>
                  <a:cubicBezTo>
                    <a:pt x="3877" y="21079"/>
                    <a:pt x="3454" y="21557"/>
                    <a:pt x="3242" y="21509"/>
                  </a:cubicBezTo>
                  <a:cubicBezTo>
                    <a:pt x="3030" y="21461"/>
                    <a:pt x="3030" y="20888"/>
                    <a:pt x="3030" y="18546"/>
                  </a:cubicBezTo>
                  <a:cubicBezTo>
                    <a:pt x="3030" y="16205"/>
                    <a:pt x="3030" y="12095"/>
                    <a:pt x="4089" y="8845"/>
                  </a:cubicBezTo>
                  <a:cubicBezTo>
                    <a:pt x="5148" y="5596"/>
                    <a:pt x="7265" y="3207"/>
                    <a:pt x="9171" y="1821"/>
                  </a:cubicBezTo>
                  <a:cubicBezTo>
                    <a:pt x="11077" y="435"/>
                    <a:pt x="12771" y="53"/>
                    <a:pt x="14466" y="5"/>
                  </a:cubicBezTo>
                  <a:cubicBezTo>
                    <a:pt x="16160" y="-43"/>
                    <a:pt x="17854" y="244"/>
                    <a:pt x="19124" y="1247"/>
                  </a:cubicBezTo>
                  <a:cubicBezTo>
                    <a:pt x="20395" y="2251"/>
                    <a:pt x="21242" y="3971"/>
                    <a:pt x="21030" y="5261"/>
                  </a:cubicBezTo>
                  <a:cubicBezTo>
                    <a:pt x="20818" y="6552"/>
                    <a:pt x="19548" y="7412"/>
                    <a:pt x="16795" y="8224"/>
                  </a:cubicBezTo>
                  <a:cubicBezTo>
                    <a:pt x="14042" y="9037"/>
                    <a:pt x="9807" y="9801"/>
                    <a:pt x="6630" y="10088"/>
                  </a:cubicBezTo>
                  <a:cubicBezTo>
                    <a:pt x="3454" y="10375"/>
                    <a:pt x="1336" y="10184"/>
                    <a:pt x="489" y="9323"/>
                  </a:cubicBezTo>
                  <a:cubicBezTo>
                    <a:pt x="-358" y="8463"/>
                    <a:pt x="66" y="6934"/>
                    <a:pt x="489" y="5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8" name="Line"/>
            <p:cNvSpPr/>
            <p:nvPr/>
          </p:nvSpPr>
          <p:spPr>
            <a:xfrm>
              <a:off x="6559985" y="0"/>
              <a:ext cx="191672" cy="380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4" fill="norm" stroke="1" extrusionOk="0">
                  <a:moveTo>
                    <a:pt x="0" y="0"/>
                  </a:moveTo>
                  <a:cubicBezTo>
                    <a:pt x="1440" y="286"/>
                    <a:pt x="2880" y="572"/>
                    <a:pt x="3600" y="1144"/>
                  </a:cubicBezTo>
                  <a:cubicBezTo>
                    <a:pt x="4320" y="1717"/>
                    <a:pt x="4320" y="2575"/>
                    <a:pt x="3744" y="4935"/>
                  </a:cubicBezTo>
                  <a:cubicBezTo>
                    <a:pt x="3168" y="7295"/>
                    <a:pt x="2016" y="11158"/>
                    <a:pt x="1440" y="13446"/>
                  </a:cubicBezTo>
                  <a:cubicBezTo>
                    <a:pt x="864" y="15735"/>
                    <a:pt x="864" y="16450"/>
                    <a:pt x="1296" y="17094"/>
                  </a:cubicBezTo>
                  <a:cubicBezTo>
                    <a:pt x="1728" y="17738"/>
                    <a:pt x="2592" y="18310"/>
                    <a:pt x="3600" y="18381"/>
                  </a:cubicBezTo>
                  <a:cubicBezTo>
                    <a:pt x="4608" y="18453"/>
                    <a:pt x="5760" y="18024"/>
                    <a:pt x="7488" y="16879"/>
                  </a:cubicBezTo>
                  <a:cubicBezTo>
                    <a:pt x="9216" y="15735"/>
                    <a:pt x="11520" y="13875"/>
                    <a:pt x="12816" y="12517"/>
                  </a:cubicBezTo>
                  <a:cubicBezTo>
                    <a:pt x="14112" y="11158"/>
                    <a:pt x="14400" y="10299"/>
                    <a:pt x="13824" y="9942"/>
                  </a:cubicBezTo>
                  <a:cubicBezTo>
                    <a:pt x="13248" y="9584"/>
                    <a:pt x="11808" y="9727"/>
                    <a:pt x="9648" y="10800"/>
                  </a:cubicBezTo>
                  <a:cubicBezTo>
                    <a:pt x="7488" y="11873"/>
                    <a:pt x="4608" y="13875"/>
                    <a:pt x="3888" y="15878"/>
                  </a:cubicBezTo>
                  <a:cubicBezTo>
                    <a:pt x="3168" y="17881"/>
                    <a:pt x="4608" y="19883"/>
                    <a:pt x="7920" y="20742"/>
                  </a:cubicBezTo>
                  <a:cubicBezTo>
                    <a:pt x="11232" y="21600"/>
                    <a:pt x="16416" y="21314"/>
                    <a:pt x="21600" y="210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09" name="Line"/>
            <p:cNvSpPr/>
            <p:nvPr/>
          </p:nvSpPr>
          <p:spPr>
            <a:xfrm>
              <a:off x="7092453" y="84335"/>
              <a:ext cx="165215" cy="331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389" fill="norm" stroke="1" extrusionOk="0">
                  <a:moveTo>
                    <a:pt x="13303" y="0"/>
                  </a:moveTo>
                  <a:cubicBezTo>
                    <a:pt x="11993" y="495"/>
                    <a:pt x="10684" y="989"/>
                    <a:pt x="9212" y="2968"/>
                  </a:cubicBezTo>
                  <a:cubicBezTo>
                    <a:pt x="7739" y="4947"/>
                    <a:pt x="6102" y="8409"/>
                    <a:pt x="4793" y="11130"/>
                  </a:cubicBezTo>
                  <a:cubicBezTo>
                    <a:pt x="3484" y="13850"/>
                    <a:pt x="2502" y="15829"/>
                    <a:pt x="1521" y="17478"/>
                  </a:cubicBezTo>
                  <a:cubicBezTo>
                    <a:pt x="539" y="19127"/>
                    <a:pt x="-443" y="20446"/>
                    <a:pt x="212" y="21023"/>
                  </a:cubicBezTo>
                  <a:cubicBezTo>
                    <a:pt x="866" y="21600"/>
                    <a:pt x="3157" y="21435"/>
                    <a:pt x="6921" y="20940"/>
                  </a:cubicBezTo>
                  <a:cubicBezTo>
                    <a:pt x="10684" y="20446"/>
                    <a:pt x="15921" y="19621"/>
                    <a:pt x="21157" y="1879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0" name="Line"/>
            <p:cNvSpPr/>
            <p:nvPr/>
          </p:nvSpPr>
          <p:spPr>
            <a:xfrm>
              <a:off x="7331162" y="37528"/>
              <a:ext cx="233180" cy="4148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2" h="21249" fill="norm" stroke="1" extrusionOk="0">
                  <a:moveTo>
                    <a:pt x="3813" y="7503"/>
                  </a:moveTo>
                  <a:cubicBezTo>
                    <a:pt x="3109" y="11299"/>
                    <a:pt x="2405" y="15095"/>
                    <a:pt x="1818" y="17517"/>
                  </a:cubicBezTo>
                  <a:cubicBezTo>
                    <a:pt x="1231" y="19939"/>
                    <a:pt x="761" y="20986"/>
                    <a:pt x="409" y="21183"/>
                  </a:cubicBezTo>
                  <a:cubicBezTo>
                    <a:pt x="57" y="21379"/>
                    <a:pt x="-178" y="20724"/>
                    <a:pt x="174" y="18368"/>
                  </a:cubicBezTo>
                  <a:cubicBezTo>
                    <a:pt x="526" y="16012"/>
                    <a:pt x="1465" y="11954"/>
                    <a:pt x="2992" y="8615"/>
                  </a:cubicBezTo>
                  <a:cubicBezTo>
                    <a:pt x="4518" y="5277"/>
                    <a:pt x="6631" y="2659"/>
                    <a:pt x="8274" y="1284"/>
                  </a:cubicBezTo>
                  <a:cubicBezTo>
                    <a:pt x="9918" y="-90"/>
                    <a:pt x="11092" y="-221"/>
                    <a:pt x="12383" y="237"/>
                  </a:cubicBezTo>
                  <a:cubicBezTo>
                    <a:pt x="13674" y="695"/>
                    <a:pt x="15083" y="1743"/>
                    <a:pt x="15200" y="3314"/>
                  </a:cubicBezTo>
                  <a:cubicBezTo>
                    <a:pt x="15318" y="4884"/>
                    <a:pt x="14144" y="6979"/>
                    <a:pt x="12500" y="8419"/>
                  </a:cubicBezTo>
                  <a:cubicBezTo>
                    <a:pt x="10857" y="9859"/>
                    <a:pt x="8744" y="10644"/>
                    <a:pt x="7218" y="11299"/>
                  </a:cubicBezTo>
                  <a:cubicBezTo>
                    <a:pt x="5692" y="11954"/>
                    <a:pt x="4752" y="12477"/>
                    <a:pt x="4987" y="13132"/>
                  </a:cubicBezTo>
                  <a:cubicBezTo>
                    <a:pt x="5222" y="13786"/>
                    <a:pt x="6631" y="14572"/>
                    <a:pt x="9565" y="15946"/>
                  </a:cubicBezTo>
                  <a:cubicBezTo>
                    <a:pt x="12500" y="17321"/>
                    <a:pt x="16961" y="19284"/>
                    <a:pt x="21422" y="212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1" name="Line"/>
            <p:cNvSpPr/>
            <p:nvPr/>
          </p:nvSpPr>
          <p:spPr>
            <a:xfrm>
              <a:off x="8768035" y="84335"/>
              <a:ext cx="199339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5677" y="3185"/>
                  </a:cubicBezTo>
                  <a:cubicBezTo>
                    <a:pt x="8585" y="6369"/>
                    <a:pt x="13015" y="12738"/>
                    <a:pt x="15923" y="16338"/>
                  </a:cubicBezTo>
                  <a:cubicBezTo>
                    <a:pt x="18831" y="19938"/>
                    <a:pt x="20215" y="2076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2" name="Line"/>
            <p:cNvSpPr/>
            <p:nvPr/>
          </p:nvSpPr>
          <p:spPr>
            <a:xfrm>
              <a:off x="8890704" y="61334"/>
              <a:ext cx="153338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244"/>
                    <a:pt x="18000" y="488"/>
                    <a:pt x="16020" y="1708"/>
                  </a:cubicBezTo>
                  <a:cubicBezTo>
                    <a:pt x="14040" y="2929"/>
                    <a:pt x="11880" y="5125"/>
                    <a:pt x="9360" y="7993"/>
                  </a:cubicBezTo>
                  <a:cubicBezTo>
                    <a:pt x="6840" y="10861"/>
                    <a:pt x="3960" y="14400"/>
                    <a:pt x="2340" y="16780"/>
                  </a:cubicBezTo>
                  <a:cubicBezTo>
                    <a:pt x="720" y="19159"/>
                    <a:pt x="360" y="203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3" name="Line"/>
            <p:cNvSpPr/>
            <p:nvPr/>
          </p:nvSpPr>
          <p:spPr>
            <a:xfrm>
              <a:off x="9122463" y="302731"/>
              <a:ext cx="243587" cy="882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6" h="20728" fill="norm" stroke="1" extrusionOk="0">
                  <a:moveTo>
                    <a:pt x="7271" y="9925"/>
                  </a:moveTo>
                  <a:cubicBezTo>
                    <a:pt x="6596" y="12925"/>
                    <a:pt x="5921" y="15925"/>
                    <a:pt x="4684" y="18025"/>
                  </a:cubicBezTo>
                  <a:cubicBezTo>
                    <a:pt x="3446" y="20125"/>
                    <a:pt x="1646" y="21325"/>
                    <a:pt x="746" y="20425"/>
                  </a:cubicBezTo>
                  <a:cubicBezTo>
                    <a:pt x="-154" y="19525"/>
                    <a:pt x="-154" y="16525"/>
                    <a:pt x="296" y="13525"/>
                  </a:cubicBezTo>
                  <a:cubicBezTo>
                    <a:pt x="746" y="10525"/>
                    <a:pt x="1646" y="7525"/>
                    <a:pt x="3446" y="4825"/>
                  </a:cubicBezTo>
                  <a:cubicBezTo>
                    <a:pt x="5246" y="2125"/>
                    <a:pt x="7946" y="-275"/>
                    <a:pt x="10308" y="25"/>
                  </a:cubicBezTo>
                  <a:cubicBezTo>
                    <a:pt x="12671" y="325"/>
                    <a:pt x="14696" y="3325"/>
                    <a:pt x="16496" y="4225"/>
                  </a:cubicBezTo>
                  <a:cubicBezTo>
                    <a:pt x="18296" y="5125"/>
                    <a:pt x="19871" y="3925"/>
                    <a:pt x="21446" y="2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4" name="Line"/>
            <p:cNvSpPr/>
            <p:nvPr/>
          </p:nvSpPr>
          <p:spPr>
            <a:xfrm>
              <a:off x="9185564" y="429343"/>
              <a:ext cx="218820" cy="1252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5" h="21176" fill="norm" stroke="1" extrusionOk="0">
                  <a:moveTo>
                    <a:pt x="10203" y="12960"/>
                  </a:moveTo>
                  <a:cubicBezTo>
                    <a:pt x="8193" y="15552"/>
                    <a:pt x="6184" y="18144"/>
                    <a:pt x="4552" y="19656"/>
                  </a:cubicBezTo>
                  <a:cubicBezTo>
                    <a:pt x="2919" y="21168"/>
                    <a:pt x="1663" y="21600"/>
                    <a:pt x="910" y="20736"/>
                  </a:cubicBezTo>
                  <a:cubicBezTo>
                    <a:pt x="156" y="19872"/>
                    <a:pt x="-95" y="17712"/>
                    <a:pt x="31" y="15552"/>
                  </a:cubicBezTo>
                  <a:cubicBezTo>
                    <a:pt x="156" y="13392"/>
                    <a:pt x="658" y="11232"/>
                    <a:pt x="1538" y="9936"/>
                  </a:cubicBezTo>
                  <a:cubicBezTo>
                    <a:pt x="2417" y="8640"/>
                    <a:pt x="3672" y="8208"/>
                    <a:pt x="6310" y="8424"/>
                  </a:cubicBezTo>
                  <a:cubicBezTo>
                    <a:pt x="8947" y="8640"/>
                    <a:pt x="12965" y="9504"/>
                    <a:pt x="15728" y="9288"/>
                  </a:cubicBezTo>
                  <a:cubicBezTo>
                    <a:pt x="18491" y="9072"/>
                    <a:pt x="19998" y="7776"/>
                    <a:pt x="20752" y="6048"/>
                  </a:cubicBezTo>
                  <a:cubicBezTo>
                    <a:pt x="21505" y="4320"/>
                    <a:pt x="21505" y="2160"/>
                    <a:pt x="2150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5" name="Line"/>
            <p:cNvSpPr/>
            <p:nvPr/>
          </p:nvSpPr>
          <p:spPr>
            <a:xfrm>
              <a:off x="9573567" y="66445"/>
              <a:ext cx="203936" cy="6852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6" h="21530" fill="norm" stroke="1" extrusionOk="0">
                  <a:moveTo>
                    <a:pt x="9666" y="6825"/>
                  </a:moveTo>
                  <a:cubicBezTo>
                    <a:pt x="8586" y="7628"/>
                    <a:pt x="7506" y="8431"/>
                    <a:pt x="6561" y="9917"/>
                  </a:cubicBezTo>
                  <a:cubicBezTo>
                    <a:pt x="5616" y="11402"/>
                    <a:pt x="4806" y="13570"/>
                    <a:pt x="3861" y="15497"/>
                  </a:cubicBezTo>
                  <a:cubicBezTo>
                    <a:pt x="2916" y="17425"/>
                    <a:pt x="1836" y="19111"/>
                    <a:pt x="1161" y="20155"/>
                  </a:cubicBezTo>
                  <a:cubicBezTo>
                    <a:pt x="486" y="21199"/>
                    <a:pt x="216" y="21600"/>
                    <a:pt x="81" y="21520"/>
                  </a:cubicBezTo>
                  <a:cubicBezTo>
                    <a:pt x="-54" y="21439"/>
                    <a:pt x="-54" y="20877"/>
                    <a:pt x="351" y="19111"/>
                  </a:cubicBezTo>
                  <a:cubicBezTo>
                    <a:pt x="756" y="17344"/>
                    <a:pt x="1566" y="14373"/>
                    <a:pt x="2511" y="11643"/>
                  </a:cubicBezTo>
                  <a:cubicBezTo>
                    <a:pt x="3456" y="8913"/>
                    <a:pt x="4536" y="6424"/>
                    <a:pt x="5616" y="4657"/>
                  </a:cubicBezTo>
                  <a:cubicBezTo>
                    <a:pt x="6696" y="2891"/>
                    <a:pt x="7776" y="1847"/>
                    <a:pt x="9126" y="1124"/>
                  </a:cubicBezTo>
                  <a:cubicBezTo>
                    <a:pt x="10476" y="401"/>
                    <a:pt x="12096" y="0"/>
                    <a:pt x="13311" y="0"/>
                  </a:cubicBezTo>
                  <a:cubicBezTo>
                    <a:pt x="14526" y="0"/>
                    <a:pt x="15336" y="401"/>
                    <a:pt x="15471" y="1325"/>
                  </a:cubicBezTo>
                  <a:cubicBezTo>
                    <a:pt x="15606" y="2248"/>
                    <a:pt x="15066" y="3694"/>
                    <a:pt x="13986" y="4657"/>
                  </a:cubicBezTo>
                  <a:cubicBezTo>
                    <a:pt x="12906" y="5621"/>
                    <a:pt x="11286" y="6103"/>
                    <a:pt x="11151" y="6424"/>
                  </a:cubicBezTo>
                  <a:cubicBezTo>
                    <a:pt x="11016" y="6745"/>
                    <a:pt x="12366" y="6906"/>
                    <a:pt x="14256" y="7187"/>
                  </a:cubicBezTo>
                  <a:cubicBezTo>
                    <a:pt x="16146" y="7468"/>
                    <a:pt x="18576" y="7869"/>
                    <a:pt x="19926" y="8351"/>
                  </a:cubicBezTo>
                  <a:cubicBezTo>
                    <a:pt x="21276" y="8833"/>
                    <a:pt x="21546" y="9395"/>
                    <a:pt x="21546" y="9917"/>
                  </a:cubicBezTo>
                  <a:cubicBezTo>
                    <a:pt x="21546" y="10439"/>
                    <a:pt x="21276" y="10920"/>
                    <a:pt x="20601" y="11282"/>
                  </a:cubicBezTo>
                  <a:cubicBezTo>
                    <a:pt x="19926" y="11643"/>
                    <a:pt x="18846" y="11884"/>
                    <a:pt x="17631" y="12045"/>
                  </a:cubicBezTo>
                  <a:cubicBezTo>
                    <a:pt x="16416" y="12205"/>
                    <a:pt x="15066" y="12286"/>
                    <a:pt x="13986" y="12165"/>
                  </a:cubicBezTo>
                  <a:cubicBezTo>
                    <a:pt x="12906" y="12045"/>
                    <a:pt x="12096" y="11723"/>
                    <a:pt x="12636" y="11442"/>
                  </a:cubicBezTo>
                  <a:cubicBezTo>
                    <a:pt x="13176" y="11161"/>
                    <a:pt x="15066" y="10920"/>
                    <a:pt x="16956" y="1068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6" name="Line"/>
            <p:cNvSpPr/>
            <p:nvPr/>
          </p:nvSpPr>
          <p:spPr>
            <a:xfrm>
              <a:off x="9833716" y="352674"/>
              <a:ext cx="86689" cy="1168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2" h="21012" fill="norm" stroke="1" extrusionOk="0">
                  <a:moveTo>
                    <a:pt x="16202" y="1379"/>
                  </a:moveTo>
                  <a:cubicBezTo>
                    <a:pt x="13202" y="1379"/>
                    <a:pt x="10202" y="1379"/>
                    <a:pt x="7202" y="3447"/>
                  </a:cubicBezTo>
                  <a:cubicBezTo>
                    <a:pt x="4202" y="5515"/>
                    <a:pt x="1202" y="9651"/>
                    <a:pt x="302" y="12868"/>
                  </a:cubicBezTo>
                  <a:cubicBezTo>
                    <a:pt x="-598" y="16085"/>
                    <a:pt x="602" y="18383"/>
                    <a:pt x="2702" y="19762"/>
                  </a:cubicBezTo>
                  <a:cubicBezTo>
                    <a:pt x="4802" y="21140"/>
                    <a:pt x="7802" y="21600"/>
                    <a:pt x="11102" y="19991"/>
                  </a:cubicBezTo>
                  <a:cubicBezTo>
                    <a:pt x="14402" y="18383"/>
                    <a:pt x="18002" y="14706"/>
                    <a:pt x="19502" y="11260"/>
                  </a:cubicBezTo>
                  <a:cubicBezTo>
                    <a:pt x="21002" y="7813"/>
                    <a:pt x="20402" y="4596"/>
                    <a:pt x="18602" y="2757"/>
                  </a:cubicBezTo>
                  <a:cubicBezTo>
                    <a:pt x="16802" y="919"/>
                    <a:pt x="13802" y="460"/>
                    <a:pt x="1080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7" name="Line"/>
            <p:cNvSpPr/>
            <p:nvPr/>
          </p:nvSpPr>
          <p:spPr>
            <a:xfrm>
              <a:off x="10171066" y="360341"/>
              <a:ext cx="21467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8" name="Line"/>
            <p:cNvSpPr/>
            <p:nvPr/>
          </p:nvSpPr>
          <p:spPr>
            <a:xfrm>
              <a:off x="10278402" y="276006"/>
              <a:ext cx="23002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2200"/>
                    <a:pt x="14400" y="4400"/>
                    <a:pt x="18000" y="7400"/>
                  </a:cubicBezTo>
                  <a:cubicBezTo>
                    <a:pt x="21600" y="10400"/>
                    <a:pt x="21600" y="14200"/>
                    <a:pt x="21600" y="16700"/>
                  </a:cubicBezTo>
                  <a:cubicBezTo>
                    <a:pt x="21600" y="19200"/>
                    <a:pt x="21600" y="20400"/>
                    <a:pt x="20400" y="21000"/>
                  </a:cubicBezTo>
                  <a:cubicBezTo>
                    <a:pt x="19200" y="21600"/>
                    <a:pt x="16800" y="21600"/>
                    <a:pt x="144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19" name="Line"/>
            <p:cNvSpPr/>
            <p:nvPr/>
          </p:nvSpPr>
          <p:spPr>
            <a:xfrm>
              <a:off x="10459675" y="158284"/>
              <a:ext cx="229191" cy="6697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7" h="21523" fill="norm" stroke="1" extrusionOk="0">
                  <a:moveTo>
                    <a:pt x="254" y="21523"/>
                  </a:moveTo>
                  <a:cubicBezTo>
                    <a:pt x="16" y="20702"/>
                    <a:pt x="-221" y="19880"/>
                    <a:pt x="372" y="17786"/>
                  </a:cubicBezTo>
                  <a:cubicBezTo>
                    <a:pt x="966" y="15692"/>
                    <a:pt x="2390" y="12325"/>
                    <a:pt x="4289" y="9327"/>
                  </a:cubicBezTo>
                  <a:cubicBezTo>
                    <a:pt x="6188" y="6329"/>
                    <a:pt x="8561" y="3701"/>
                    <a:pt x="10104" y="2223"/>
                  </a:cubicBezTo>
                  <a:cubicBezTo>
                    <a:pt x="11647" y="744"/>
                    <a:pt x="12359" y="416"/>
                    <a:pt x="13309" y="210"/>
                  </a:cubicBezTo>
                  <a:cubicBezTo>
                    <a:pt x="14258" y="5"/>
                    <a:pt x="15445" y="-77"/>
                    <a:pt x="16157" y="87"/>
                  </a:cubicBezTo>
                  <a:cubicBezTo>
                    <a:pt x="16869" y="252"/>
                    <a:pt x="17106" y="662"/>
                    <a:pt x="16988" y="1771"/>
                  </a:cubicBezTo>
                  <a:cubicBezTo>
                    <a:pt x="16869" y="2880"/>
                    <a:pt x="16394" y="4686"/>
                    <a:pt x="15801" y="5795"/>
                  </a:cubicBezTo>
                  <a:cubicBezTo>
                    <a:pt x="15208" y="6904"/>
                    <a:pt x="14495" y="7315"/>
                    <a:pt x="14614" y="7397"/>
                  </a:cubicBezTo>
                  <a:cubicBezTo>
                    <a:pt x="14733" y="7479"/>
                    <a:pt x="15682" y="7233"/>
                    <a:pt x="16750" y="7191"/>
                  </a:cubicBezTo>
                  <a:cubicBezTo>
                    <a:pt x="17819" y="7150"/>
                    <a:pt x="19005" y="7315"/>
                    <a:pt x="19836" y="7602"/>
                  </a:cubicBezTo>
                  <a:cubicBezTo>
                    <a:pt x="20667" y="7890"/>
                    <a:pt x="21142" y="8300"/>
                    <a:pt x="21260" y="8793"/>
                  </a:cubicBezTo>
                  <a:cubicBezTo>
                    <a:pt x="21379" y="9286"/>
                    <a:pt x="21142" y="9861"/>
                    <a:pt x="19717" y="10271"/>
                  </a:cubicBezTo>
                  <a:cubicBezTo>
                    <a:pt x="18293" y="10682"/>
                    <a:pt x="15682" y="10928"/>
                    <a:pt x="14021" y="10846"/>
                  </a:cubicBezTo>
                  <a:cubicBezTo>
                    <a:pt x="12359" y="10764"/>
                    <a:pt x="11647" y="10353"/>
                    <a:pt x="10935" y="99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0" name="Line"/>
            <p:cNvSpPr/>
            <p:nvPr/>
          </p:nvSpPr>
          <p:spPr>
            <a:xfrm>
              <a:off x="10823187" y="414009"/>
              <a:ext cx="37896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400"/>
                    <a:pt x="3818" y="10800"/>
                    <a:pt x="1118" y="14400"/>
                  </a:cubicBezTo>
                  <a:cubicBezTo>
                    <a:pt x="-1582" y="18000"/>
                    <a:pt x="1118" y="198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1" name="Line"/>
            <p:cNvSpPr/>
            <p:nvPr/>
          </p:nvSpPr>
          <p:spPr>
            <a:xfrm>
              <a:off x="11083421" y="161003"/>
              <a:ext cx="168671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600" y="2850"/>
                    <a:pt x="7200" y="5700"/>
                    <a:pt x="10145" y="8850"/>
                  </a:cubicBezTo>
                  <a:cubicBezTo>
                    <a:pt x="13091" y="12000"/>
                    <a:pt x="15382" y="15450"/>
                    <a:pt x="17182" y="17625"/>
                  </a:cubicBezTo>
                  <a:cubicBezTo>
                    <a:pt x="18982" y="19800"/>
                    <a:pt x="20291" y="207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2" name="Line"/>
            <p:cNvSpPr/>
            <p:nvPr/>
          </p:nvSpPr>
          <p:spPr>
            <a:xfrm>
              <a:off x="11029753" y="184004"/>
              <a:ext cx="260673" cy="352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35" y="2348"/>
                    <a:pt x="15671" y="4696"/>
                    <a:pt x="12282" y="7670"/>
                  </a:cubicBezTo>
                  <a:cubicBezTo>
                    <a:pt x="8894" y="10643"/>
                    <a:pt x="5082" y="14243"/>
                    <a:pt x="2965" y="16670"/>
                  </a:cubicBezTo>
                  <a:cubicBezTo>
                    <a:pt x="847" y="19096"/>
                    <a:pt x="424" y="2034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3" name="Line"/>
            <p:cNvSpPr/>
            <p:nvPr/>
          </p:nvSpPr>
          <p:spPr>
            <a:xfrm>
              <a:off x="10991419" y="701735"/>
              <a:ext cx="230006" cy="189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20018"/>
                  </a:moveTo>
                  <a:cubicBezTo>
                    <a:pt x="5760" y="11918"/>
                    <a:pt x="11520" y="3818"/>
                    <a:pt x="15120" y="1118"/>
                  </a:cubicBezTo>
                  <a:cubicBezTo>
                    <a:pt x="18720" y="-1582"/>
                    <a:pt x="20160" y="1118"/>
                    <a:pt x="21600" y="38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4" name="Line"/>
            <p:cNvSpPr/>
            <p:nvPr/>
          </p:nvSpPr>
          <p:spPr>
            <a:xfrm>
              <a:off x="10999086" y="797351"/>
              <a:ext cx="283673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78" y="7200"/>
                    <a:pt x="1557" y="14400"/>
                    <a:pt x="5157" y="18000"/>
                  </a:cubicBezTo>
                  <a:cubicBezTo>
                    <a:pt x="8757" y="21600"/>
                    <a:pt x="15178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5" name="Line"/>
            <p:cNvSpPr/>
            <p:nvPr/>
          </p:nvSpPr>
          <p:spPr>
            <a:xfrm>
              <a:off x="11003194" y="996689"/>
              <a:ext cx="156896" cy="160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8" h="21183" fill="norm" stroke="1" extrusionOk="0">
                  <a:moveTo>
                    <a:pt x="9891" y="0"/>
                  </a:moveTo>
                  <a:cubicBezTo>
                    <a:pt x="7801" y="5062"/>
                    <a:pt x="5711" y="10125"/>
                    <a:pt x="4143" y="14006"/>
                  </a:cubicBezTo>
                  <a:cubicBezTo>
                    <a:pt x="2575" y="17887"/>
                    <a:pt x="1530" y="20587"/>
                    <a:pt x="833" y="21094"/>
                  </a:cubicBezTo>
                  <a:cubicBezTo>
                    <a:pt x="136" y="21600"/>
                    <a:pt x="-212" y="19912"/>
                    <a:pt x="136" y="17212"/>
                  </a:cubicBezTo>
                  <a:cubicBezTo>
                    <a:pt x="485" y="14512"/>
                    <a:pt x="1530" y="10800"/>
                    <a:pt x="3272" y="7762"/>
                  </a:cubicBezTo>
                  <a:cubicBezTo>
                    <a:pt x="5014" y="4725"/>
                    <a:pt x="7452" y="2362"/>
                    <a:pt x="9891" y="1181"/>
                  </a:cubicBezTo>
                  <a:cubicBezTo>
                    <a:pt x="12330" y="0"/>
                    <a:pt x="14769" y="0"/>
                    <a:pt x="16685" y="2194"/>
                  </a:cubicBezTo>
                  <a:cubicBezTo>
                    <a:pt x="18601" y="4388"/>
                    <a:pt x="19994" y="8775"/>
                    <a:pt x="21388" y="131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6" name="Line"/>
            <p:cNvSpPr/>
            <p:nvPr/>
          </p:nvSpPr>
          <p:spPr>
            <a:xfrm>
              <a:off x="11200020" y="1004356"/>
              <a:ext cx="63681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1" h="21600" fill="norm" stroke="1" extrusionOk="0">
                  <a:moveTo>
                    <a:pt x="11943" y="6171"/>
                  </a:moveTo>
                  <a:cubicBezTo>
                    <a:pt x="7789" y="7714"/>
                    <a:pt x="3635" y="9257"/>
                    <a:pt x="1558" y="11314"/>
                  </a:cubicBezTo>
                  <a:cubicBezTo>
                    <a:pt x="-519" y="13371"/>
                    <a:pt x="-519" y="15943"/>
                    <a:pt x="1558" y="18000"/>
                  </a:cubicBezTo>
                  <a:cubicBezTo>
                    <a:pt x="3635" y="20057"/>
                    <a:pt x="7789" y="21600"/>
                    <a:pt x="11943" y="21600"/>
                  </a:cubicBezTo>
                  <a:cubicBezTo>
                    <a:pt x="16096" y="21600"/>
                    <a:pt x="20250" y="20057"/>
                    <a:pt x="20666" y="16714"/>
                  </a:cubicBezTo>
                  <a:cubicBezTo>
                    <a:pt x="21081" y="13371"/>
                    <a:pt x="17758" y="8229"/>
                    <a:pt x="15681" y="5143"/>
                  </a:cubicBezTo>
                  <a:cubicBezTo>
                    <a:pt x="13604" y="2057"/>
                    <a:pt x="12773" y="1029"/>
                    <a:pt x="119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7" name="Line"/>
            <p:cNvSpPr/>
            <p:nvPr/>
          </p:nvSpPr>
          <p:spPr>
            <a:xfrm>
              <a:off x="11352535" y="843352"/>
              <a:ext cx="60560" cy="296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7" h="21600" fill="norm" stroke="1" extrusionOk="0">
                  <a:moveTo>
                    <a:pt x="21327" y="0"/>
                  </a:moveTo>
                  <a:cubicBezTo>
                    <a:pt x="15927" y="4469"/>
                    <a:pt x="10527" y="8938"/>
                    <a:pt x="6927" y="11824"/>
                  </a:cubicBezTo>
                  <a:cubicBezTo>
                    <a:pt x="3327" y="14710"/>
                    <a:pt x="1527" y="16014"/>
                    <a:pt x="627" y="17131"/>
                  </a:cubicBezTo>
                  <a:cubicBezTo>
                    <a:pt x="-273" y="18248"/>
                    <a:pt x="-273" y="19179"/>
                    <a:pt x="1077" y="20017"/>
                  </a:cubicBezTo>
                  <a:cubicBezTo>
                    <a:pt x="2427" y="20855"/>
                    <a:pt x="5127" y="21600"/>
                    <a:pt x="7827" y="21600"/>
                  </a:cubicBezTo>
                  <a:cubicBezTo>
                    <a:pt x="10527" y="21600"/>
                    <a:pt x="13227" y="20855"/>
                    <a:pt x="14577" y="20017"/>
                  </a:cubicBezTo>
                  <a:cubicBezTo>
                    <a:pt x="15927" y="19179"/>
                    <a:pt x="15927" y="18248"/>
                    <a:pt x="15927" y="173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8" name="Line"/>
            <p:cNvSpPr/>
            <p:nvPr/>
          </p:nvSpPr>
          <p:spPr>
            <a:xfrm>
              <a:off x="11312062" y="989022"/>
              <a:ext cx="193035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8" h="21600" fill="norm" stroke="1" extrusionOk="0">
                  <a:moveTo>
                    <a:pt x="3563" y="21600"/>
                  </a:moveTo>
                  <a:cubicBezTo>
                    <a:pt x="1857" y="16800"/>
                    <a:pt x="152" y="12000"/>
                    <a:pt x="10" y="8400"/>
                  </a:cubicBezTo>
                  <a:cubicBezTo>
                    <a:pt x="-132" y="4800"/>
                    <a:pt x="1289" y="2400"/>
                    <a:pt x="5126" y="1200"/>
                  </a:cubicBezTo>
                  <a:cubicBezTo>
                    <a:pt x="8963" y="0"/>
                    <a:pt x="15215" y="0"/>
                    <a:pt x="2146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29" name="Line"/>
            <p:cNvSpPr/>
            <p:nvPr/>
          </p:nvSpPr>
          <p:spPr>
            <a:xfrm>
              <a:off x="11620598" y="993456"/>
              <a:ext cx="206507" cy="1182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5" h="21262" fill="norm" stroke="1" extrusionOk="0">
                  <a:moveTo>
                    <a:pt x="13383" y="581"/>
                  </a:moveTo>
                  <a:cubicBezTo>
                    <a:pt x="10222" y="122"/>
                    <a:pt x="7061" y="-338"/>
                    <a:pt x="4953" y="351"/>
                  </a:cubicBezTo>
                  <a:cubicBezTo>
                    <a:pt x="2846" y="1041"/>
                    <a:pt x="1792" y="2879"/>
                    <a:pt x="1002" y="5177"/>
                  </a:cubicBezTo>
                  <a:cubicBezTo>
                    <a:pt x="212" y="7475"/>
                    <a:pt x="-315" y="10232"/>
                    <a:pt x="212" y="11611"/>
                  </a:cubicBezTo>
                  <a:cubicBezTo>
                    <a:pt x="739" y="12990"/>
                    <a:pt x="2319" y="12990"/>
                    <a:pt x="3900" y="11841"/>
                  </a:cubicBezTo>
                  <a:cubicBezTo>
                    <a:pt x="5480" y="10692"/>
                    <a:pt x="7061" y="8394"/>
                    <a:pt x="8378" y="7934"/>
                  </a:cubicBezTo>
                  <a:cubicBezTo>
                    <a:pt x="9695" y="7475"/>
                    <a:pt x="10748" y="8853"/>
                    <a:pt x="12856" y="11381"/>
                  </a:cubicBezTo>
                  <a:cubicBezTo>
                    <a:pt x="14963" y="13909"/>
                    <a:pt x="18124" y="17585"/>
                    <a:pt x="21285" y="21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0" name="Line"/>
            <p:cNvSpPr/>
            <p:nvPr/>
          </p:nvSpPr>
          <p:spPr>
            <a:xfrm>
              <a:off x="11037420" y="1280362"/>
              <a:ext cx="153337" cy="1378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7" fill="norm" stroke="1" extrusionOk="0">
                  <a:moveTo>
                    <a:pt x="0" y="0"/>
                  </a:moveTo>
                  <a:cubicBezTo>
                    <a:pt x="360" y="5498"/>
                    <a:pt x="720" y="10996"/>
                    <a:pt x="1080" y="14727"/>
                  </a:cubicBezTo>
                  <a:cubicBezTo>
                    <a:pt x="1440" y="18458"/>
                    <a:pt x="1800" y="20422"/>
                    <a:pt x="2880" y="21011"/>
                  </a:cubicBezTo>
                  <a:cubicBezTo>
                    <a:pt x="3960" y="21600"/>
                    <a:pt x="5760" y="20815"/>
                    <a:pt x="9000" y="17084"/>
                  </a:cubicBezTo>
                  <a:cubicBezTo>
                    <a:pt x="12240" y="13353"/>
                    <a:pt x="16920" y="667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1" name="Line"/>
            <p:cNvSpPr/>
            <p:nvPr/>
          </p:nvSpPr>
          <p:spPr>
            <a:xfrm>
              <a:off x="11190756" y="1274974"/>
              <a:ext cx="145671" cy="136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57" fill="norm" stroke="1" extrusionOk="0">
                  <a:moveTo>
                    <a:pt x="0" y="6719"/>
                  </a:moveTo>
                  <a:cubicBezTo>
                    <a:pt x="1516" y="7897"/>
                    <a:pt x="3032" y="9075"/>
                    <a:pt x="5874" y="8879"/>
                  </a:cubicBezTo>
                  <a:cubicBezTo>
                    <a:pt x="8716" y="8683"/>
                    <a:pt x="12884" y="7112"/>
                    <a:pt x="15537" y="5345"/>
                  </a:cubicBezTo>
                  <a:cubicBezTo>
                    <a:pt x="18189" y="3577"/>
                    <a:pt x="19326" y="1614"/>
                    <a:pt x="18758" y="632"/>
                  </a:cubicBezTo>
                  <a:cubicBezTo>
                    <a:pt x="18189" y="-350"/>
                    <a:pt x="15916" y="-350"/>
                    <a:pt x="12884" y="1810"/>
                  </a:cubicBezTo>
                  <a:cubicBezTo>
                    <a:pt x="9853" y="3970"/>
                    <a:pt x="6063" y="8290"/>
                    <a:pt x="4168" y="11628"/>
                  </a:cubicBezTo>
                  <a:cubicBezTo>
                    <a:pt x="2274" y="14966"/>
                    <a:pt x="2274" y="17323"/>
                    <a:pt x="3221" y="18894"/>
                  </a:cubicBezTo>
                  <a:cubicBezTo>
                    <a:pt x="4168" y="20465"/>
                    <a:pt x="6063" y="21250"/>
                    <a:pt x="9284" y="20857"/>
                  </a:cubicBezTo>
                  <a:cubicBezTo>
                    <a:pt x="12505" y="20465"/>
                    <a:pt x="17053" y="18894"/>
                    <a:pt x="21600" y="17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2" name="Line"/>
            <p:cNvSpPr/>
            <p:nvPr/>
          </p:nvSpPr>
          <p:spPr>
            <a:xfrm>
              <a:off x="11319800" y="1323807"/>
              <a:ext cx="139296" cy="1070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4" h="20564" fill="norm" stroke="1" extrusionOk="0">
                  <a:moveTo>
                    <a:pt x="15238" y="491"/>
                  </a:moveTo>
                  <a:cubicBezTo>
                    <a:pt x="13310" y="0"/>
                    <a:pt x="11381" y="-491"/>
                    <a:pt x="8874" y="982"/>
                  </a:cubicBezTo>
                  <a:cubicBezTo>
                    <a:pt x="6367" y="2454"/>
                    <a:pt x="3281" y="5891"/>
                    <a:pt x="1545" y="9082"/>
                  </a:cubicBezTo>
                  <a:cubicBezTo>
                    <a:pt x="-190" y="12273"/>
                    <a:pt x="-576" y="15218"/>
                    <a:pt x="967" y="17427"/>
                  </a:cubicBezTo>
                  <a:cubicBezTo>
                    <a:pt x="2510" y="19636"/>
                    <a:pt x="5981" y="21109"/>
                    <a:pt x="9645" y="20373"/>
                  </a:cubicBezTo>
                  <a:cubicBezTo>
                    <a:pt x="13310" y="19636"/>
                    <a:pt x="17167" y="16691"/>
                    <a:pt x="21024" y="137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3" name="Line"/>
            <p:cNvSpPr/>
            <p:nvPr/>
          </p:nvSpPr>
          <p:spPr>
            <a:xfrm>
              <a:off x="11491509" y="1150025"/>
              <a:ext cx="113258" cy="3081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2" h="21524" fill="norm" stroke="1" extrusionOk="0">
                  <a:moveTo>
                    <a:pt x="21272" y="0"/>
                  </a:moveTo>
                  <a:cubicBezTo>
                    <a:pt x="16952" y="2142"/>
                    <a:pt x="12632" y="4284"/>
                    <a:pt x="9032" y="7319"/>
                  </a:cubicBezTo>
                  <a:cubicBezTo>
                    <a:pt x="5432" y="10354"/>
                    <a:pt x="2552" y="14281"/>
                    <a:pt x="1112" y="16691"/>
                  </a:cubicBezTo>
                  <a:cubicBezTo>
                    <a:pt x="-328" y="19101"/>
                    <a:pt x="-328" y="19993"/>
                    <a:pt x="872" y="20618"/>
                  </a:cubicBezTo>
                  <a:cubicBezTo>
                    <a:pt x="2072" y="21243"/>
                    <a:pt x="4472" y="21600"/>
                    <a:pt x="6632" y="21511"/>
                  </a:cubicBezTo>
                  <a:cubicBezTo>
                    <a:pt x="8792" y="21421"/>
                    <a:pt x="10712" y="20886"/>
                    <a:pt x="12632" y="20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4" name="Line"/>
            <p:cNvSpPr/>
            <p:nvPr/>
          </p:nvSpPr>
          <p:spPr>
            <a:xfrm>
              <a:off x="11474429" y="1357030"/>
              <a:ext cx="175755" cy="59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1" h="20873" fill="norm" stroke="1" extrusionOk="0">
                  <a:moveTo>
                    <a:pt x="0" y="2700"/>
                  </a:moveTo>
                  <a:cubicBezTo>
                    <a:pt x="5246" y="3600"/>
                    <a:pt x="10491" y="4500"/>
                    <a:pt x="14349" y="4050"/>
                  </a:cubicBezTo>
                  <a:cubicBezTo>
                    <a:pt x="18206" y="3600"/>
                    <a:pt x="20674" y="1800"/>
                    <a:pt x="21137" y="1350"/>
                  </a:cubicBezTo>
                  <a:cubicBezTo>
                    <a:pt x="21600" y="900"/>
                    <a:pt x="20057" y="1800"/>
                    <a:pt x="18669" y="3600"/>
                  </a:cubicBezTo>
                  <a:cubicBezTo>
                    <a:pt x="17280" y="5400"/>
                    <a:pt x="16046" y="8100"/>
                    <a:pt x="15737" y="11700"/>
                  </a:cubicBezTo>
                  <a:cubicBezTo>
                    <a:pt x="15429" y="15300"/>
                    <a:pt x="16046" y="19800"/>
                    <a:pt x="16971" y="20700"/>
                  </a:cubicBezTo>
                  <a:cubicBezTo>
                    <a:pt x="17897" y="21600"/>
                    <a:pt x="19131" y="18900"/>
                    <a:pt x="19749" y="14850"/>
                  </a:cubicBezTo>
                  <a:cubicBezTo>
                    <a:pt x="20366" y="10800"/>
                    <a:pt x="20366" y="5400"/>
                    <a:pt x="203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5" name="Line"/>
            <p:cNvSpPr/>
            <p:nvPr/>
          </p:nvSpPr>
          <p:spPr>
            <a:xfrm>
              <a:off x="11658434" y="1311029"/>
              <a:ext cx="168671" cy="1442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20" fill="norm" stroke="1" extrusionOk="0">
                  <a:moveTo>
                    <a:pt x="0" y="4469"/>
                  </a:moveTo>
                  <a:cubicBezTo>
                    <a:pt x="1636" y="3724"/>
                    <a:pt x="3273" y="2979"/>
                    <a:pt x="4582" y="3352"/>
                  </a:cubicBezTo>
                  <a:cubicBezTo>
                    <a:pt x="5891" y="3724"/>
                    <a:pt x="6873" y="5214"/>
                    <a:pt x="7691" y="7076"/>
                  </a:cubicBezTo>
                  <a:cubicBezTo>
                    <a:pt x="8509" y="8938"/>
                    <a:pt x="9164" y="11172"/>
                    <a:pt x="9491" y="13966"/>
                  </a:cubicBezTo>
                  <a:cubicBezTo>
                    <a:pt x="9818" y="16759"/>
                    <a:pt x="9818" y="20110"/>
                    <a:pt x="9491" y="20855"/>
                  </a:cubicBezTo>
                  <a:cubicBezTo>
                    <a:pt x="9164" y="21600"/>
                    <a:pt x="8509" y="19738"/>
                    <a:pt x="8673" y="16945"/>
                  </a:cubicBezTo>
                  <a:cubicBezTo>
                    <a:pt x="8836" y="14152"/>
                    <a:pt x="9818" y="10428"/>
                    <a:pt x="12109" y="7448"/>
                  </a:cubicBezTo>
                  <a:cubicBezTo>
                    <a:pt x="14400" y="4469"/>
                    <a:pt x="18000" y="223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6" name="Line"/>
            <p:cNvSpPr/>
            <p:nvPr/>
          </p:nvSpPr>
          <p:spPr>
            <a:xfrm>
              <a:off x="5697126" y="1420199"/>
              <a:ext cx="260715" cy="5885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4" h="21440" fill="norm" stroke="1" extrusionOk="0">
                  <a:moveTo>
                    <a:pt x="2859" y="16133"/>
                  </a:moveTo>
                  <a:cubicBezTo>
                    <a:pt x="2230" y="17530"/>
                    <a:pt x="1601" y="18926"/>
                    <a:pt x="1286" y="19904"/>
                  </a:cubicBezTo>
                  <a:cubicBezTo>
                    <a:pt x="972" y="20881"/>
                    <a:pt x="972" y="21440"/>
                    <a:pt x="867" y="21440"/>
                  </a:cubicBezTo>
                  <a:cubicBezTo>
                    <a:pt x="762" y="21440"/>
                    <a:pt x="552" y="20881"/>
                    <a:pt x="342" y="19159"/>
                  </a:cubicBezTo>
                  <a:cubicBezTo>
                    <a:pt x="133" y="17437"/>
                    <a:pt x="-77" y="14550"/>
                    <a:pt x="28" y="11524"/>
                  </a:cubicBezTo>
                  <a:cubicBezTo>
                    <a:pt x="133" y="8499"/>
                    <a:pt x="552" y="5333"/>
                    <a:pt x="972" y="3424"/>
                  </a:cubicBezTo>
                  <a:cubicBezTo>
                    <a:pt x="1391" y="1516"/>
                    <a:pt x="1810" y="864"/>
                    <a:pt x="2544" y="445"/>
                  </a:cubicBezTo>
                  <a:cubicBezTo>
                    <a:pt x="3278" y="26"/>
                    <a:pt x="4327" y="-160"/>
                    <a:pt x="5166" y="166"/>
                  </a:cubicBezTo>
                  <a:cubicBezTo>
                    <a:pt x="6005" y="492"/>
                    <a:pt x="6634" y="1330"/>
                    <a:pt x="7158" y="2773"/>
                  </a:cubicBezTo>
                  <a:cubicBezTo>
                    <a:pt x="7682" y="4216"/>
                    <a:pt x="8102" y="6264"/>
                    <a:pt x="8626" y="7521"/>
                  </a:cubicBezTo>
                  <a:cubicBezTo>
                    <a:pt x="9150" y="8778"/>
                    <a:pt x="9779" y="9243"/>
                    <a:pt x="10618" y="9476"/>
                  </a:cubicBezTo>
                  <a:cubicBezTo>
                    <a:pt x="11457" y="9709"/>
                    <a:pt x="12506" y="9709"/>
                    <a:pt x="13869" y="9243"/>
                  </a:cubicBezTo>
                  <a:cubicBezTo>
                    <a:pt x="15232" y="8778"/>
                    <a:pt x="16909" y="7847"/>
                    <a:pt x="18168" y="7149"/>
                  </a:cubicBezTo>
                  <a:cubicBezTo>
                    <a:pt x="19426" y="6450"/>
                    <a:pt x="20265" y="5985"/>
                    <a:pt x="20789" y="6031"/>
                  </a:cubicBezTo>
                  <a:cubicBezTo>
                    <a:pt x="21313" y="6078"/>
                    <a:pt x="21523" y="6637"/>
                    <a:pt x="21313" y="8312"/>
                  </a:cubicBezTo>
                  <a:cubicBezTo>
                    <a:pt x="21104" y="9988"/>
                    <a:pt x="20474" y="12781"/>
                    <a:pt x="20160" y="14690"/>
                  </a:cubicBezTo>
                  <a:cubicBezTo>
                    <a:pt x="19845" y="16599"/>
                    <a:pt x="19845" y="17623"/>
                    <a:pt x="19845" y="186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7" name="Line"/>
            <p:cNvSpPr/>
            <p:nvPr/>
          </p:nvSpPr>
          <p:spPr>
            <a:xfrm>
              <a:off x="6024265" y="1500144"/>
              <a:ext cx="259715" cy="432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390" fill="norm" stroke="1" extrusionOk="0">
                  <a:moveTo>
                    <a:pt x="1192" y="12253"/>
                  </a:moveTo>
                  <a:cubicBezTo>
                    <a:pt x="768" y="14274"/>
                    <a:pt x="345" y="16295"/>
                    <a:pt x="133" y="17811"/>
                  </a:cubicBezTo>
                  <a:cubicBezTo>
                    <a:pt x="-79" y="19326"/>
                    <a:pt x="-79" y="20337"/>
                    <a:pt x="450" y="20905"/>
                  </a:cubicBezTo>
                  <a:cubicBezTo>
                    <a:pt x="980" y="21474"/>
                    <a:pt x="2039" y="21600"/>
                    <a:pt x="3203" y="20968"/>
                  </a:cubicBezTo>
                  <a:cubicBezTo>
                    <a:pt x="4368" y="20337"/>
                    <a:pt x="5639" y="18947"/>
                    <a:pt x="6592" y="17874"/>
                  </a:cubicBezTo>
                  <a:cubicBezTo>
                    <a:pt x="7545" y="16800"/>
                    <a:pt x="8180" y="16042"/>
                    <a:pt x="8497" y="16168"/>
                  </a:cubicBezTo>
                  <a:cubicBezTo>
                    <a:pt x="8815" y="16295"/>
                    <a:pt x="8815" y="17305"/>
                    <a:pt x="8709" y="18189"/>
                  </a:cubicBezTo>
                  <a:cubicBezTo>
                    <a:pt x="8603" y="19074"/>
                    <a:pt x="8392" y="19832"/>
                    <a:pt x="8709" y="20400"/>
                  </a:cubicBezTo>
                  <a:cubicBezTo>
                    <a:pt x="9027" y="20968"/>
                    <a:pt x="9874" y="21347"/>
                    <a:pt x="10615" y="21284"/>
                  </a:cubicBezTo>
                  <a:cubicBezTo>
                    <a:pt x="11356" y="21221"/>
                    <a:pt x="11992" y="20716"/>
                    <a:pt x="13368" y="18695"/>
                  </a:cubicBezTo>
                  <a:cubicBezTo>
                    <a:pt x="14745" y="16674"/>
                    <a:pt x="16862" y="13137"/>
                    <a:pt x="18239" y="9979"/>
                  </a:cubicBezTo>
                  <a:cubicBezTo>
                    <a:pt x="19615" y="6821"/>
                    <a:pt x="20250" y="4042"/>
                    <a:pt x="20568" y="2337"/>
                  </a:cubicBezTo>
                  <a:cubicBezTo>
                    <a:pt x="20886" y="632"/>
                    <a:pt x="20886" y="0"/>
                    <a:pt x="20674" y="0"/>
                  </a:cubicBezTo>
                  <a:cubicBezTo>
                    <a:pt x="20462" y="0"/>
                    <a:pt x="20039" y="632"/>
                    <a:pt x="19509" y="2716"/>
                  </a:cubicBezTo>
                  <a:cubicBezTo>
                    <a:pt x="18980" y="4800"/>
                    <a:pt x="18345" y="8337"/>
                    <a:pt x="18239" y="11179"/>
                  </a:cubicBezTo>
                  <a:cubicBezTo>
                    <a:pt x="18133" y="14021"/>
                    <a:pt x="18556" y="16168"/>
                    <a:pt x="19192" y="17305"/>
                  </a:cubicBezTo>
                  <a:cubicBezTo>
                    <a:pt x="19827" y="18442"/>
                    <a:pt x="20674" y="18568"/>
                    <a:pt x="21521" y="186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8" name="Line"/>
            <p:cNvSpPr/>
            <p:nvPr/>
          </p:nvSpPr>
          <p:spPr>
            <a:xfrm>
              <a:off x="6337647" y="1510367"/>
              <a:ext cx="168158" cy="3975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4" h="21538" fill="norm" stroke="1" extrusionOk="0">
                  <a:moveTo>
                    <a:pt x="8836" y="0"/>
                  </a:moveTo>
                  <a:cubicBezTo>
                    <a:pt x="6873" y="4431"/>
                    <a:pt x="4909" y="8862"/>
                    <a:pt x="4255" y="12323"/>
                  </a:cubicBezTo>
                  <a:cubicBezTo>
                    <a:pt x="3600" y="15785"/>
                    <a:pt x="4255" y="18277"/>
                    <a:pt x="5236" y="19731"/>
                  </a:cubicBezTo>
                  <a:cubicBezTo>
                    <a:pt x="6218" y="21185"/>
                    <a:pt x="7527" y="21600"/>
                    <a:pt x="8673" y="21531"/>
                  </a:cubicBezTo>
                  <a:cubicBezTo>
                    <a:pt x="9818" y="21462"/>
                    <a:pt x="10800" y="20908"/>
                    <a:pt x="11291" y="19869"/>
                  </a:cubicBezTo>
                  <a:cubicBezTo>
                    <a:pt x="11782" y="18831"/>
                    <a:pt x="11782" y="17308"/>
                    <a:pt x="10473" y="15992"/>
                  </a:cubicBezTo>
                  <a:cubicBezTo>
                    <a:pt x="9164" y="14677"/>
                    <a:pt x="6545" y="13569"/>
                    <a:pt x="4255" y="12946"/>
                  </a:cubicBezTo>
                  <a:cubicBezTo>
                    <a:pt x="1964" y="12323"/>
                    <a:pt x="0" y="12185"/>
                    <a:pt x="0" y="12046"/>
                  </a:cubicBezTo>
                  <a:cubicBezTo>
                    <a:pt x="0" y="11908"/>
                    <a:pt x="1964" y="11769"/>
                    <a:pt x="4745" y="11769"/>
                  </a:cubicBezTo>
                  <a:cubicBezTo>
                    <a:pt x="7527" y="11769"/>
                    <a:pt x="11127" y="11908"/>
                    <a:pt x="13582" y="12323"/>
                  </a:cubicBezTo>
                  <a:cubicBezTo>
                    <a:pt x="16036" y="12738"/>
                    <a:pt x="17345" y="13431"/>
                    <a:pt x="18491" y="14400"/>
                  </a:cubicBezTo>
                  <a:cubicBezTo>
                    <a:pt x="19636" y="15369"/>
                    <a:pt x="20618" y="16615"/>
                    <a:pt x="21109" y="16754"/>
                  </a:cubicBezTo>
                  <a:cubicBezTo>
                    <a:pt x="21600" y="16892"/>
                    <a:pt x="21600" y="15923"/>
                    <a:pt x="21436" y="14054"/>
                  </a:cubicBezTo>
                  <a:cubicBezTo>
                    <a:pt x="21273" y="12185"/>
                    <a:pt x="20945" y="9415"/>
                    <a:pt x="20618" y="66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39" name="Line"/>
            <p:cNvSpPr/>
            <p:nvPr/>
          </p:nvSpPr>
          <p:spPr>
            <a:xfrm>
              <a:off x="6517485" y="1639231"/>
              <a:ext cx="140746" cy="4266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2" h="21337" fill="norm" stroke="1" extrusionOk="0">
                  <a:moveTo>
                    <a:pt x="9886" y="5442"/>
                  </a:moveTo>
                  <a:cubicBezTo>
                    <a:pt x="8728" y="8893"/>
                    <a:pt x="7571" y="12344"/>
                    <a:pt x="6800" y="14516"/>
                  </a:cubicBezTo>
                  <a:cubicBezTo>
                    <a:pt x="6028" y="16689"/>
                    <a:pt x="5643" y="17584"/>
                    <a:pt x="5064" y="18670"/>
                  </a:cubicBezTo>
                  <a:cubicBezTo>
                    <a:pt x="4486" y="19757"/>
                    <a:pt x="3714" y="21035"/>
                    <a:pt x="2943" y="21290"/>
                  </a:cubicBezTo>
                  <a:cubicBezTo>
                    <a:pt x="2171" y="21546"/>
                    <a:pt x="1400" y="20779"/>
                    <a:pt x="821" y="18223"/>
                  </a:cubicBezTo>
                  <a:cubicBezTo>
                    <a:pt x="243" y="15667"/>
                    <a:pt x="-143" y="11321"/>
                    <a:pt x="50" y="8381"/>
                  </a:cubicBezTo>
                  <a:cubicBezTo>
                    <a:pt x="243" y="5442"/>
                    <a:pt x="1014" y="3908"/>
                    <a:pt x="1978" y="2822"/>
                  </a:cubicBezTo>
                  <a:cubicBezTo>
                    <a:pt x="2943" y="1735"/>
                    <a:pt x="4100" y="1096"/>
                    <a:pt x="5643" y="649"/>
                  </a:cubicBezTo>
                  <a:cubicBezTo>
                    <a:pt x="7186" y="202"/>
                    <a:pt x="9114" y="-54"/>
                    <a:pt x="10850" y="10"/>
                  </a:cubicBezTo>
                  <a:cubicBezTo>
                    <a:pt x="12586" y="74"/>
                    <a:pt x="14128" y="457"/>
                    <a:pt x="15864" y="1224"/>
                  </a:cubicBezTo>
                  <a:cubicBezTo>
                    <a:pt x="17600" y="1991"/>
                    <a:pt x="19528" y="3141"/>
                    <a:pt x="20493" y="4036"/>
                  </a:cubicBezTo>
                  <a:cubicBezTo>
                    <a:pt x="21457" y="4931"/>
                    <a:pt x="21457" y="5570"/>
                    <a:pt x="20686" y="6145"/>
                  </a:cubicBezTo>
                  <a:cubicBezTo>
                    <a:pt x="19914" y="6720"/>
                    <a:pt x="18371" y="7231"/>
                    <a:pt x="16636" y="7551"/>
                  </a:cubicBezTo>
                  <a:cubicBezTo>
                    <a:pt x="14900" y="7870"/>
                    <a:pt x="12971" y="7998"/>
                    <a:pt x="11043" y="7423"/>
                  </a:cubicBezTo>
                  <a:cubicBezTo>
                    <a:pt x="9114" y="6848"/>
                    <a:pt x="7186" y="5570"/>
                    <a:pt x="5257" y="42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0" name="Line"/>
            <p:cNvSpPr/>
            <p:nvPr/>
          </p:nvSpPr>
          <p:spPr>
            <a:xfrm>
              <a:off x="6699304" y="1441365"/>
              <a:ext cx="259358" cy="3957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440" fill="norm" stroke="1" extrusionOk="0">
                  <a:moveTo>
                    <a:pt x="10056" y="0"/>
                  </a:moveTo>
                  <a:cubicBezTo>
                    <a:pt x="7938" y="2492"/>
                    <a:pt x="5820" y="4985"/>
                    <a:pt x="4126" y="7823"/>
                  </a:cubicBezTo>
                  <a:cubicBezTo>
                    <a:pt x="2432" y="10662"/>
                    <a:pt x="1162" y="13846"/>
                    <a:pt x="526" y="15785"/>
                  </a:cubicBezTo>
                  <a:cubicBezTo>
                    <a:pt x="-109" y="17723"/>
                    <a:pt x="-109" y="18415"/>
                    <a:pt x="209" y="19177"/>
                  </a:cubicBezTo>
                  <a:cubicBezTo>
                    <a:pt x="526" y="19938"/>
                    <a:pt x="1162" y="20769"/>
                    <a:pt x="2009" y="21185"/>
                  </a:cubicBezTo>
                  <a:cubicBezTo>
                    <a:pt x="2856" y="21600"/>
                    <a:pt x="3915" y="21600"/>
                    <a:pt x="6138" y="20492"/>
                  </a:cubicBezTo>
                  <a:cubicBezTo>
                    <a:pt x="8362" y="19385"/>
                    <a:pt x="11750" y="17169"/>
                    <a:pt x="13550" y="15715"/>
                  </a:cubicBezTo>
                  <a:cubicBezTo>
                    <a:pt x="15350" y="14262"/>
                    <a:pt x="15562" y="13569"/>
                    <a:pt x="15244" y="13015"/>
                  </a:cubicBezTo>
                  <a:cubicBezTo>
                    <a:pt x="14926" y="12462"/>
                    <a:pt x="14079" y="12046"/>
                    <a:pt x="13232" y="12046"/>
                  </a:cubicBezTo>
                  <a:cubicBezTo>
                    <a:pt x="12385" y="12046"/>
                    <a:pt x="11538" y="12462"/>
                    <a:pt x="10691" y="13015"/>
                  </a:cubicBezTo>
                  <a:cubicBezTo>
                    <a:pt x="9844" y="13569"/>
                    <a:pt x="8997" y="14262"/>
                    <a:pt x="8573" y="14954"/>
                  </a:cubicBezTo>
                  <a:cubicBezTo>
                    <a:pt x="8150" y="15646"/>
                    <a:pt x="8150" y="16338"/>
                    <a:pt x="8150" y="17031"/>
                  </a:cubicBezTo>
                  <a:cubicBezTo>
                    <a:pt x="8150" y="17723"/>
                    <a:pt x="8150" y="18415"/>
                    <a:pt x="9209" y="18900"/>
                  </a:cubicBezTo>
                  <a:cubicBezTo>
                    <a:pt x="10267" y="19385"/>
                    <a:pt x="12385" y="19662"/>
                    <a:pt x="14609" y="19662"/>
                  </a:cubicBezTo>
                  <a:cubicBezTo>
                    <a:pt x="16832" y="19662"/>
                    <a:pt x="19162" y="19385"/>
                    <a:pt x="21491" y="191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1" name="Line"/>
            <p:cNvSpPr/>
            <p:nvPr/>
          </p:nvSpPr>
          <p:spPr>
            <a:xfrm>
              <a:off x="7192186" y="1518034"/>
              <a:ext cx="211153" cy="3127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2" h="21490" fill="norm" stroke="1" extrusionOk="0">
                  <a:moveTo>
                    <a:pt x="7449" y="0"/>
                  </a:moveTo>
                  <a:cubicBezTo>
                    <a:pt x="5367" y="4390"/>
                    <a:pt x="3285" y="8780"/>
                    <a:pt x="1984" y="11941"/>
                  </a:cubicBezTo>
                  <a:cubicBezTo>
                    <a:pt x="683" y="15102"/>
                    <a:pt x="162" y="17034"/>
                    <a:pt x="32" y="18439"/>
                  </a:cubicBezTo>
                  <a:cubicBezTo>
                    <a:pt x="-98" y="19844"/>
                    <a:pt x="162" y="20722"/>
                    <a:pt x="943" y="21161"/>
                  </a:cubicBezTo>
                  <a:cubicBezTo>
                    <a:pt x="1724" y="21600"/>
                    <a:pt x="3025" y="21600"/>
                    <a:pt x="6538" y="21161"/>
                  </a:cubicBezTo>
                  <a:cubicBezTo>
                    <a:pt x="10051" y="20722"/>
                    <a:pt x="15777" y="19844"/>
                    <a:pt x="21502" y="189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2" name="Line"/>
            <p:cNvSpPr/>
            <p:nvPr/>
          </p:nvSpPr>
          <p:spPr>
            <a:xfrm>
              <a:off x="7472949" y="1486051"/>
              <a:ext cx="183395" cy="3565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8" h="21372" fill="norm" stroke="1" extrusionOk="0">
                  <a:moveTo>
                    <a:pt x="8928" y="6053"/>
                  </a:moveTo>
                  <a:cubicBezTo>
                    <a:pt x="7128" y="8351"/>
                    <a:pt x="5328" y="10649"/>
                    <a:pt x="3978" y="12946"/>
                  </a:cubicBezTo>
                  <a:cubicBezTo>
                    <a:pt x="2628" y="15244"/>
                    <a:pt x="1728" y="17542"/>
                    <a:pt x="1128" y="19074"/>
                  </a:cubicBezTo>
                  <a:cubicBezTo>
                    <a:pt x="528" y="20606"/>
                    <a:pt x="228" y="21372"/>
                    <a:pt x="78" y="21372"/>
                  </a:cubicBezTo>
                  <a:cubicBezTo>
                    <a:pt x="-72" y="21372"/>
                    <a:pt x="-72" y="20606"/>
                    <a:pt x="678" y="17849"/>
                  </a:cubicBezTo>
                  <a:cubicBezTo>
                    <a:pt x="1428" y="15091"/>
                    <a:pt x="2928" y="10342"/>
                    <a:pt x="4428" y="7202"/>
                  </a:cubicBezTo>
                  <a:cubicBezTo>
                    <a:pt x="5928" y="4061"/>
                    <a:pt x="7428" y="2529"/>
                    <a:pt x="9078" y="1457"/>
                  </a:cubicBezTo>
                  <a:cubicBezTo>
                    <a:pt x="10728" y="385"/>
                    <a:pt x="12528" y="-228"/>
                    <a:pt x="14028" y="78"/>
                  </a:cubicBezTo>
                  <a:cubicBezTo>
                    <a:pt x="15528" y="385"/>
                    <a:pt x="16728" y="1610"/>
                    <a:pt x="17478" y="2989"/>
                  </a:cubicBezTo>
                  <a:cubicBezTo>
                    <a:pt x="18228" y="4368"/>
                    <a:pt x="18528" y="5900"/>
                    <a:pt x="16278" y="7432"/>
                  </a:cubicBezTo>
                  <a:cubicBezTo>
                    <a:pt x="14028" y="8963"/>
                    <a:pt x="9228" y="10495"/>
                    <a:pt x="6228" y="11491"/>
                  </a:cubicBezTo>
                  <a:cubicBezTo>
                    <a:pt x="3228" y="12487"/>
                    <a:pt x="2028" y="12946"/>
                    <a:pt x="2478" y="13406"/>
                  </a:cubicBezTo>
                  <a:cubicBezTo>
                    <a:pt x="2928" y="13866"/>
                    <a:pt x="5028" y="14325"/>
                    <a:pt x="8478" y="15321"/>
                  </a:cubicBezTo>
                  <a:cubicBezTo>
                    <a:pt x="11928" y="16317"/>
                    <a:pt x="16728" y="17849"/>
                    <a:pt x="21528" y="19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3" name="Line"/>
            <p:cNvSpPr/>
            <p:nvPr/>
          </p:nvSpPr>
          <p:spPr>
            <a:xfrm>
              <a:off x="6345314" y="2376720"/>
              <a:ext cx="153337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40" y="3019"/>
                    <a:pt x="6480" y="6039"/>
                    <a:pt x="9540" y="9406"/>
                  </a:cubicBezTo>
                  <a:cubicBezTo>
                    <a:pt x="12600" y="12774"/>
                    <a:pt x="15480" y="16490"/>
                    <a:pt x="17460" y="18581"/>
                  </a:cubicBezTo>
                  <a:cubicBezTo>
                    <a:pt x="19440" y="20671"/>
                    <a:pt x="20520" y="2113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4" name="Line"/>
            <p:cNvSpPr/>
            <p:nvPr/>
          </p:nvSpPr>
          <p:spPr>
            <a:xfrm>
              <a:off x="6467983" y="2392053"/>
              <a:ext cx="145671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189" y="2274"/>
                    <a:pt x="14779" y="4547"/>
                    <a:pt x="11179" y="7516"/>
                  </a:cubicBezTo>
                  <a:cubicBezTo>
                    <a:pt x="7579" y="10484"/>
                    <a:pt x="3789" y="14147"/>
                    <a:pt x="1895" y="16611"/>
                  </a:cubicBezTo>
                  <a:cubicBezTo>
                    <a:pt x="0" y="19074"/>
                    <a:pt x="0" y="2033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5" name="Line"/>
            <p:cNvSpPr/>
            <p:nvPr/>
          </p:nvSpPr>
          <p:spPr>
            <a:xfrm>
              <a:off x="6705655" y="2607163"/>
              <a:ext cx="168672" cy="378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8" fill="norm" stroke="1" extrusionOk="0">
                  <a:moveTo>
                    <a:pt x="0" y="3818"/>
                  </a:moveTo>
                  <a:cubicBezTo>
                    <a:pt x="1636" y="1118"/>
                    <a:pt x="3273" y="-1582"/>
                    <a:pt x="6873" y="1118"/>
                  </a:cubicBezTo>
                  <a:cubicBezTo>
                    <a:pt x="10473" y="3818"/>
                    <a:pt x="16036" y="11918"/>
                    <a:pt x="21600" y="20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6" name="Line"/>
            <p:cNvSpPr/>
            <p:nvPr/>
          </p:nvSpPr>
          <p:spPr>
            <a:xfrm>
              <a:off x="6720989" y="2752395"/>
              <a:ext cx="191672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7" name="Line"/>
            <p:cNvSpPr/>
            <p:nvPr/>
          </p:nvSpPr>
          <p:spPr>
            <a:xfrm>
              <a:off x="7131384" y="2415651"/>
              <a:ext cx="254566" cy="796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3" h="21515" fill="norm" stroke="1" extrusionOk="0">
                  <a:moveTo>
                    <a:pt x="303" y="21515"/>
                  </a:moveTo>
                  <a:cubicBezTo>
                    <a:pt x="89" y="19238"/>
                    <a:pt x="-125" y="16960"/>
                    <a:pt x="89" y="14614"/>
                  </a:cubicBezTo>
                  <a:cubicBezTo>
                    <a:pt x="303" y="12268"/>
                    <a:pt x="944" y="9852"/>
                    <a:pt x="2121" y="7713"/>
                  </a:cubicBezTo>
                  <a:cubicBezTo>
                    <a:pt x="3297" y="5574"/>
                    <a:pt x="5008" y="3711"/>
                    <a:pt x="6398" y="2503"/>
                  </a:cubicBezTo>
                  <a:cubicBezTo>
                    <a:pt x="7788" y="1295"/>
                    <a:pt x="8857" y="743"/>
                    <a:pt x="9926" y="398"/>
                  </a:cubicBezTo>
                  <a:cubicBezTo>
                    <a:pt x="10996" y="53"/>
                    <a:pt x="12065" y="-85"/>
                    <a:pt x="12707" y="53"/>
                  </a:cubicBezTo>
                  <a:cubicBezTo>
                    <a:pt x="13348" y="191"/>
                    <a:pt x="13562" y="605"/>
                    <a:pt x="13455" y="1502"/>
                  </a:cubicBezTo>
                  <a:cubicBezTo>
                    <a:pt x="13348" y="2399"/>
                    <a:pt x="12921" y="3780"/>
                    <a:pt x="12386" y="4746"/>
                  </a:cubicBezTo>
                  <a:cubicBezTo>
                    <a:pt x="11851" y="5712"/>
                    <a:pt x="11210" y="6264"/>
                    <a:pt x="11744" y="6540"/>
                  </a:cubicBezTo>
                  <a:cubicBezTo>
                    <a:pt x="12279" y="6816"/>
                    <a:pt x="13990" y="6816"/>
                    <a:pt x="15380" y="6885"/>
                  </a:cubicBezTo>
                  <a:cubicBezTo>
                    <a:pt x="16770" y="6954"/>
                    <a:pt x="17839" y="7092"/>
                    <a:pt x="18802" y="7265"/>
                  </a:cubicBezTo>
                  <a:cubicBezTo>
                    <a:pt x="19764" y="7437"/>
                    <a:pt x="20620" y="7644"/>
                    <a:pt x="21047" y="7955"/>
                  </a:cubicBezTo>
                  <a:cubicBezTo>
                    <a:pt x="21475" y="8265"/>
                    <a:pt x="21475" y="8679"/>
                    <a:pt x="20192" y="9024"/>
                  </a:cubicBezTo>
                  <a:cubicBezTo>
                    <a:pt x="18909" y="9369"/>
                    <a:pt x="16342" y="9645"/>
                    <a:pt x="14631" y="9680"/>
                  </a:cubicBezTo>
                  <a:cubicBezTo>
                    <a:pt x="12921" y="9714"/>
                    <a:pt x="12065" y="9507"/>
                    <a:pt x="11210" y="93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8" name="Line"/>
            <p:cNvSpPr/>
            <p:nvPr/>
          </p:nvSpPr>
          <p:spPr>
            <a:xfrm>
              <a:off x="7443212" y="2706394"/>
              <a:ext cx="122862" cy="1191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68" h="20986" fill="norm" stroke="1" extrusionOk="0">
                  <a:moveTo>
                    <a:pt x="16588" y="4050"/>
                  </a:moveTo>
                  <a:cubicBezTo>
                    <a:pt x="12268" y="4950"/>
                    <a:pt x="7948" y="5850"/>
                    <a:pt x="5140" y="7200"/>
                  </a:cubicBezTo>
                  <a:cubicBezTo>
                    <a:pt x="2332" y="8550"/>
                    <a:pt x="1036" y="10350"/>
                    <a:pt x="388" y="12375"/>
                  </a:cubicBezTo>
                  <a:cubicBezTo>
                    <a:pt x="-260" y="14400"/>
                    <a:pt x="-260" y="16650"/>
                    <a:pt x="1684" y="18450"/>
                  </a:cubicBezTo>
                  <a:cubicBezTo>
                    <a:pt x="3628" y="20250"/>
                    <a:pt x="7516" y="21600"/>
                    <a:pt x="11188" y="20700"/>
                  </a:cubicBezTo>
                  <a:cubicBezTo>
                    <a:pt x="14860" y="19800"/>
                    <a:pt x="18316" y="16650"/>
                    <a:pt x="19828" y="13275"/>
                  </a:cubicBezTo>
                  <a:cubicBezTo>
                    <a:pt x="21340" y="9900"/>
                    <a:pt x="20908" y="6300"/>
                    <a:pt x="19396" y="4050"/>
                  </a:cubicBezTo>
                  <a:cubicBezTo>
                    <a:pt x="17884" y="1800"/>
                    <a:pt x="15292" y="900"/>
                    <a:pt x="127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49" name="Line"/>
            <p:cNvSpPr/>
            <p:nvPr/>
          </p:nvSpPr>
          <p:spPr>
            <a:xfrm>
              <a:off x="7794346" y="2698727"/>
              <a:ext cx="184006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0" name="Line"/>
            <p:cNvSpPr/>
            <p:nvPr/>
          </p:nvSpPr>
          <p:spPr>
            <a:xfrm>
              <a:off x="7901682" y="2606725"/>
              <a:ext cx="1" cy="352676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1" name="Line"/>
            <p:cNvSpPr/>
            <p:nvPr/>
          </p:nvSpPr>
          <p:spPr>
            <a:xfrm>
              <a:off x="7947683" y="2408590"/>
              <a:ext cx="227804" cy="7578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3" h="21566" fill="norm" stroke="1" extrusionOk="0">
                  <a:moveTo>
                    <a:pt x="0" y="21566"/>
                  </a:moveTo>
                  <a:cubicBezTo>
                    <a:pt x="1440" y="19893"/>
                    <a:pt x="2880" y="18221"/>
                    <a:pt x="3960" y="16002"/>
                  </a:cubicBezTo>
                  <a:cubicBezTo>
                    <a:pt x="5040" y="13784"/>
                    <a:pt x="5760" y="11021"/>
                    <a:pt x="6600" y="8621"/>
                  </a:cubicBezTo>
                  <a:cubicBezTo>
                    <a:pt x="7440" y="6221"/>
                    <a:pt x="8400" y="4184"/>
                    <a:pt x="9120" y="2948"/>
                  </a:cubicBezTo>
                  <a:cubicBezTo>
                    <a:pt x="9840" y="1711"/>
                    <a:pt x="10320" y="1275"/>
                    <a:pt x="11160" y="839"/>
                  </a:cubicBezTo>
                  <a:cubicBezTo>
                    <a:pt x="12000" y="402"/>
                    <a:pt x="13200" y="-34"/>
                    <a:pt x="14160" y="2"/>
                  </a:cubicBezTo>
                  <a:cubicBezTo>
                    <a:pt x="15120" y="39"/>
                    <a:pt x="15840" y="548"/>
                    <a:pt x="15840" y="1530"/>
                  </a:cubicBezTo>
                  <a:cubicBezTo>
                    <a:pt x="15840" y="2511"/>
                    <a:pt x="15120" y="3966"/>
                    <a:pt x="14520" y="4875"/>
                  </a:cubicBezTo>
                  <a:cubicBezTo>
                    <a:pt x="13920" y="5784"/>
                    <a:pt x="13440" y="6148"/>
                    <a:pt x="13080" y="6511"/>
                  </a:cubicBezTo>
                  <a:cubicBezTo>
                    <a:pt x="12720" y="6875"/>
                    <a:pt x="12480" y="7239"/>
                    <a:pt x="12960" y="7457"/>
                  </a:cubicBezTo>
                  <a:cubicBezTo>
                    <a:pt x="13440" y="7675"/>
                    <a:pt x="14640" y="7748"/>
                    <a:pt x="16200" y="8148"/>
                  </a:cubicBezTo>
                  <a:cubicBezTo>
                    <a:pt x="17760" y="8548"/>
                    <a:pt x="19680" y="9275"/>
                    <a:pt x="20640" y="9821"/>
                  </a:cubicBezTo>
                  <a:cubicBezTo>
                    <a:pt x="21600" y="10366"/>
                    <a:pt x="21600" y="10730"/>
                    <a:pt x="20880" y="11166"/>
                  </a:cubicBezTo>
                  <a:cubicBezTo>
                    <a:pt x="20160" y="11602"/>
                    <a:pt x="18720" y="12111"/>
                    <a:pt x="17400" y="12366"/>
                  </a:cubicBezTo>
                  <a:cubicBezTo>
                    <a:pt x="16080" y="12621"/>
                    <a:pt x="14880" y="12621"/>
                    <a:pt x="13560" y="12402"/>
                  </a:cubicBezTo>
                  <a:cubicBezTo>
                    <a:pt x="12240" y="12184"/>
                    <a:pt x="10800" y="11748"/>
                    <a:pt x="9360" y="113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2" name="Line"/>
            <p:cNvSpPr/>
            <p:nvPr/>
          </p:nvSpPr>
          <p:spPr>
            <a:xfrm>
              <a:off x="8323358" y="2760062"/>
              <a:ext cx="30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3" name="Line"/>
            <p:cNvSpPr/>
            <p:nvPr/>
          </p:nvSpPr>
          <p:spPr>
            <a:xfrm>
              <a:off x="8469028" y="2468722"/>
              <a:ext cx="191673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56" y="3360"/>
                    <a:pt x="6912" y="6720"/>
                    <a:pt x="10512" y="10320"/>
                  </a:cubicBezTo>
                  <a:cubicBezTo>
                    <a:pt x="14112" y="13920"/>
                    <a:pt x="17856" y="177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4" name="Line"/>
            <p:cNvSpPr/>
            <p:nvPr/>
          </p:nvSpPr>
          <p:spPr>
            <a:xfrm>
              <a:off x="8507362" y="2445721"/>
              <a:ext cx="153339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560" y="4443"/>
                    <a:pt x="11520" y="8885"/>
                    <a:pt x="7920" y="12485"/>
                  </a:cubicBezTo>
                  <a:cubicBezTo>
                    <a:pt x="4320" y="16085"/>
                    <a:pt x="2160" y="188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5" name="Line"/>
            <p:cNvSpPr/>
            <p:nvPr/>
          </p:nvSpPr>
          <p:spPr>
            <a:xfrm>
              <a:off x="8787422" y="2215716"/>
              <a:ext cx="18948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5760"/>
                    <a:pt x="3818" y="11520"/>
                    <a:pt x="1118" y="15120"/>
                  </a:cubicBezTo>
                  <a:cubicBezTo>
                    <a:pt x="-1582" y="18720"/>
                    <a:pt x="1118" y="2016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6" name="Line"/>
            <p:cNvSpPr/>
            <p:nvPr/>
          </p:nvSpPr>
          <p:spPr>
            <a:xfrm>
              <a:off x="8844703" y="2844397"/>
              <a:ext cx="38336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7" name="Line"/>
            <p:cNvSpPr/>
            <p:nvPr/>
          </p:nvSpPr>
          <p:spPr>
            <a:xfrm>
              <a:off x="8814036" y="2714938"/>
              <a:ext cx="337342" cy="297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82" fill="norm" stroke="1" extrusionOk="0">
                  <a:moveTo>
                    <a:pt x="0" y="20982"/>
                  </a:moveTo>
                  <a:cubicBezTo>
                    <a:pt x="491" y="13782"/>
                    <a:pt x="982" y="6582"/>
                    <a:pt x="2700" y="2982"/>
                  </a:cubicBezTo>
                  <a:cubicBezTo>
                    <a:pt x="4418" y="-618"/>
                    <a:pt x="7364" y="-618"/>
                    <a:pt x="10718" y="1182"/>
                  </a:cubicBezTo>
                  <a:cubicBezTo>
                    <a:pt x="14073" y="2982"/>
                    <a:pt x="17836" y="6582"/>
                    <a:pt x="21600" y="101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8" name="Line"/>
            <p:cNvSpPr/>
            <p:nvPr/>
          </p:nvSpPr>
          <p:spPr>
            <a:xfrm>
              <a:off x="8894868" y="2591391"/>
              <a:ext cx="95506" cy="414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8" h="21600" fill="norm" stroke="1" extrusionOk="0">
                  <a:moveTo>
                    <a:pt x="20698" y="0"/>
                  </a:moveTo>
                  <a:cubicBezTo>
                    <a:pt x="14606" y="2800"/>
                    <a:pt x="8513" y="5600"/>
                    <a:pt x="4636" y="8333"/>
                  </a:cubicBezTo>
                  <a:cubicBezTo>
                    <a:pt x="760" y="11067"/>
                    <a:pt x="-902" y="13733"/>
                    <a:pt x="483" y="15933"/>
                  </a:cubicBezTo>
                  <a:cubicBezTo>
                    <a:pt x="1867" y="18133"/>
                    <a:pt x="6298" y="19867"/>
                    <a:pt x="1072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59" name="Line"/>
            <p:cNvSpPr/>
            <p:nvPr/>
          </p:nvSpPr>
          <p:spPr>
            <a:xfrm>
              <a:off x="9389049" y="2519731"/>
              <a:ext cx="212238" cy="66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5" h="21521" fill="norm" stroke="1" extrusionOk="0">
                  <a:moveTo>
                    <a:pt x="0" y="21521"/>
                  </a:moveTo>
                  <a:cubicBezTo>
                    <a:pt x="0" y="19878"/>
                    <a:pt x="0" y="18236"/>
                    <a:pt x="386" y="16059"/>
                  </a:cubicBezTo>
                  <a:cubicBezTo>
                    <a:pt x="771" y="13883"/>
                    <a:pt x="1543" y="11173"/>
                    <a:pt x="3471" y="8627"/>
                  </a:cubicBezTo>
                  <a:cubicBezTo>
                    <a:pt x="5400" y="6081"/>
                    <a:pt x="8486" y="3699"/>
                    <a:pt x="10543" y="2303"/>
                  </a:cubicBezTo>
                  <a:cubicBezTo>
                    <a:pt x="12600" y="907"/>
                    <a:pt x="13629" y="496"/>
                    <a:pt x="14786" y="250"/>
                  </a:cubicBezTo>
                  <a:cubicBezTo>
                    <a:pt x="15943" y="3"/>
                    <a:pt x="17229" y="-79"/>
                    <a:pt x="18000" y="85"/>
                  </a:cubicBezTo>
                  <a:cubicBezTo>
                    <a:pt x="18771" y="250"/>
                    <a:pt x="19029" y="660"/>
                    <a:pt x="18643" y="1523"/>
                  </a:cubicBezTo>
                  <a:cubicBezTo>
                    <a:pt x="18257" y="2385"/>
                    <a:pt x="17229" y="3699"/>
                    <a:pt x="16200" y="4643"/>
                  </a:cubicBezTo>
                  <a:cubicBezTo>
                    <a:pt x="15171" y="5588"/>
                    <a:pt x="14143" y="6163"/>
                    <a:pt x="13500" y="6656"/>
                  </a:cubicBezTo>
                  <a:cubicBezTo>
                    <a:pt x="12857" y="7148"/>
                    <a:pt x="12600" y="7559"/>
                    <a:pt x="13243" y="7805"/>
                  </a:cubicBezTo>
                  <a:cubicBezTo>
                    <a:pt x="13886" y="8052"/>
                    <a:pt x="15429" y="8134"/>
                    <a:pt x="16971" y="8545"/>
                  </a:cubicBezTo>
                  <a:cubicBezTo>
                    <a:pt x="18514" y="8955"/>
                    <a:pt x="20057" y="9694"/>
                    <a:pt x="20829" y="10269"/>
                  </a:cubicBezTo>
                  <a:cubicBezTo>
                    <a:pt x="21600" y="10844"/>
                    <a:pt x="21600" y="11255"/>
                    <a:pt x="20314" y="11707"/>
                  </a:cubicBezTo>
                  <a:cubicBezTo>
                    <a:pt x="19029" y="12158"/>
                    <a:pt x="16457" y="12651"/>
                    <a:pt x="14657" y="12774"/>
                  </a:cubicBezTo>
                  <a:cubicBezTo>
                    <a:pt x="12857" y="12897"/>
                    <a:pt x="11829" y="12651"/>
                    <a:pt x="10800" y="124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0" name="Line"/>
            <p:cNvSpPr/>
            <p:nvPr/>
          </p:nvSpPr>
          <p:spPr>
            <a:xfrm>
              <a:off x="9665055" y="2796920"/>
              <a:ext cx="214673" cy="165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96" fill="norm" stroke="1" extrusionOk="0">
                  <a:moveTo>
                    <a:pt x="0" y="1171"/>
                  </a:moveTo>
                  <a:cubicBezTo>
                    <a:pt x="3086" y="517"/>
                    <a:pt x="6171" y="-138"/>
                    <a:pt x="8229" y="26"/>
                  </a:cubicBezTo>
                  <a:cubicBezTo>
                    <a:pt x="10286" y="189"/>
                    <a:pt x="11314" y="1171"/>
                    <a:pt x="11829" y="3462"/>
                  </a:cubicBezTo>
                  <a:cubicBezTo>
                    <a:pt x="12343" y="5753"/>
                    <a:pt x="12343" y="9353"/>
                    <a:pt x="11700" y="11644"/>
                  </a:cubicBezTo>
                  <a:cubicBezTo>
                    <a:pt x="11057" y="13935"/>
                    <a:pt x="9771" y="14917"/>
                    <a:pt x="8100" y="16226"/>
                  </a:cubicBezTo>
                  <a:cubicBezTo>
                    <a:pt x="6429" y="17535"/>
                    <a:pt x="4371" y="19171"/>
                    <a:pt x="4500" y="20153"/>
                  </a:cubicBezTo>
                  <a:cubicBezTo>
                    <a:pt x="4629" y="21135"/>
                    <a:pt x="6943" y="21462"/>
                    <a:pt x="10157" y="20971"/>
                  </a:cubicBezTo>
                  <a:cubicBezTo>
                    <a:pt x="13371" y="20480"/>
                    <a:pt x="17486" y="19171"/>
                    <a:pt x="21600" y="178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1" name="Line"/>
            <p:cNvSpPr/>
            <p:nvPr/>
          </p:nvSpPr>
          <p:spPr>
            <a:xfrm>
              <a:off x="9971729" y="2530056"/>
              <a:ext cx="230006" cy="352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320" y="4070"/>
                    <a:pt x="8640" y="8139"/>
                    <a:pt x="12240" y="11739"/>
                  </a:cubicBezTo>
                  <a:cubicBezTo>
                    <a:pt x="15840" y="15339"/>
                    <a:pt x="18720" y="1847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2" name="Line"/>
            <p:cNvSpPr/>
            <p:nvPr/>
          </p:nvSpPr>
          <p:spPr>
            <a:xfrm>
              <a:off x="10033064" y="2537723"/>
              <a:ext cx="168671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345" y="2757"/>
                    <a:pt x="13091" y="5515"/>
                    <a:pt x="9491" y="9115"/>
                  </a:cubicBezTo>
                  <a:cubicBezTo>
                    <a:pt x="5891" y="12715"/>
                    <a:pt x="2945" y="171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3" name="Line"/>
            <p:cNvSpPr/>
            <p:nvPr/>
          </p:nvSpPr>
          <p:spPr>
            <a:xfrm>
              <a:off x="10186400" y="2292385"/>
              <a:ext cx="13800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78"/>
                  </a:moveTo>
                  <a:cubicBezTo>
                    <a:pt x="1600" y="939"/>
                    <a:pt x="3200" y="0"/>
                    <a:pt x="4800" y="0"/>
                  </a:cubicBezTo>
                  <a:cubicBezTo>
                    <a:pt x="6400" y="0"/>
                    <a:pt x="8000" y="939"/>
                    <a:pt x="9400" y="2035"/>
                  </a:cubicBezTo>
                  <a:cubicBezTo>
                    <a:pt x="10800" y="3130"/>
                    <a:pt x="12000" y="4383"/>
                    <a:pt x="12000" y="6574"/>
                  </a:cubicBezTo>
                  <a:cubicBezTo>
                    <a:pt x="12000" y="8765"/>
                    <a:pt x="10800" y="11896"/>
                    <a:pt x="9200" y="13774"/>
                  </a:cubicBezTo>
                  <a:cubicBezTo>
                    <a:pt x="7600" y="15652"/>
                    <a:pt x="5600" y="16278"/>
                    <a:pt x="5600" y="16904"/>
                  </a:cubicBezTo>
                  <a:cubicBezTo>
                    <a:pt x="5600" y="17530"/>
                    <a:pt x="7600" y="18157"/>
                    <a:pt x="10600" y="18939"/>
                  </a:cubicBezTo>
                  <a:cubicBezTo>
                    <a:pt x="13600" y="19722"/>
                    <a:pt x="17600" y="20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4" name="Line"/>
            <p:cNvSpPr/>
            <p:nvPr/>
          </p:nvSpPr>
          <p:spPr>
            <a:xfrm>
              <a:off x="10362738" y="2767729"/>
              <a:ext cx="145671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5" name="Line"/>
            <p:cNvSpPr/>
            <p:nvPr/>
          </p:nvSpPr>
          <p:spPr>
            <a:xfrm>
              <a:off x="10455957" y="2675726"/>
              <a:ext cx="3711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1108"/>
                    <a:pt x="3634" y="2215"/>
                    <a:pt x="1474" y="5262"/>
                  </a:cubicBezTo>
                  <a:cubicBezTo>
                    <a:pt x="-686" y="8308"/>
                    <a:pt x="-686" y="13292"/>
                    <a:pt x="2914" y="16338"/>
                  </a:cubicBezTo>
                  <a:cubicBezTo>
                    <a:pt x="6514" y="19385"/>
                    <a:pt x="13714" y="20492"/>
                    <a:pt x="209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6" name="Line"/>
            <p:cNvSpPr/>
            <p:nvPr/>
          </p:nvSpPr>
          <p:spPr>
            <a:xfrm>
              <a:off x="10631077" y="2836730"/>
              <a:ext cx="145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7" name="Line"/>
            <p:cNvSpPr/>
            <p:nvPr/>
          </p:nvSpPr>
          <p:spPr>
            <a:xfrm>
              <a:off x="10991419" y="2806063"/>
              <a:ext cx="53669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8" name="Line"/>
            <p:cNvSpPr/>
            <p:nvPr/>
          </p:nvSpPr>
          <p:spPr>
            <a:xfrm>
              <a:off x="11244424" y="2844397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69" name="Line"/>
            <p:cNvSpPr/>
            <p:nvPr/>
          </p:nvSpPr>
          <p:spPr>
            <a:xfrm>
              <a:off x="6360648" y="3511412"/>
              <a:ext cx="352675" cy="3272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6" fill="norm" stroke="1" extrusionOk="0">
                  <a:moveTo>
                    <a:pt x="0" y="0"/>
                  </a:moveTo>
                  <a:cubicBezTo>
                    <a:pt x="2974" y="3323"/>
                    <a:pt x="5948" y="6646"/>
                    <a:pt x="8609" y="10135"/>
                  </a:cubicBezTo>
                  <a:cubicBezTo>
                    <a:pt x="11270" y="13625"/>
                    <a:pt x="13617" y="17280"/>
                    <a:pt x="15183" y="19274"/>
                  </a:cubicBezTo>
                  <a:cubicBezTo>
                    <a:pt x="16748" y="21268"/>
                    <a:pt x="17530" y="21600"/>
                    <a:pt x="18470" y="21018"/>
                  </a:cubicBezTo>
                  <a:cubicBezTo>
                    <a:pt x="19409" y="20437"/>
                    <a:pt x="20504" y="18942"/>
                    <a:pt x="21600" y="17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0" name="Line"/>
            <p:cNvSpPr/>
            <p:nvPr/>
          </p:nvSpPr>
          <p:spPr>
            <a:xfrm>
              <a:off x="6621320" y="3602266"/>
              <a:ext cx="107336" cy="5071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21600" y="3272"/>
                  </a:moveTo>
                  <a:cubicBezTo>
                    <a:pt x="21600" y="1875"/>
                    <a:pt x="21600" y="478"/>
                    <a:pt x="20829" y="102"/>
                  </a:cubicBezTo>
                  <a:cubicBezTo>
                    <a:pt x="20057" y="-274"/>
                    <a:pt x="18514" y="371"/>
                    <a:pt x="15686" y="2359"/>
                  </a:cubicBezTo>
                  <a:cubicBezTo>
                    <a:pt x="12857" y="4347"/>
                    <a:pt x="8743" y="7678"/>
                    <a:pt x="5914" y="11063"/>
                  </a:cubicBezTo>
                  <a:cubicBezTo>
                    <a:pt x="3086" y="14448"/>
                    <a:pt x="1543" y="17887"/>
                    <a:pt x="0" y="213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1" name="Line"/>
            <p:cNvSpPr/>
            <p:nvPr/>
          </p:nvSpPr>
          <p:spPr>
            <a:xfrm>
              <a:off x="6834519" y="3811557"/>
              <a:ext cx="277480" cy="831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6" h="21309" fill="norm" stroke="1" extrusionOk="0">
                  <a:moveTo>
                    <a:pt x="3681" y="21309"/>
                  </a:moveTo>
                  <a:cubicBezTo>
                    <a:pt x="2690" y="21309"/>
                    <a:pt x="1699" y="21309"/>
                    <a:pt x="1006" y="19673"/>
                  </a:cubicBezTo>
                  <a:cubicBezTo>
                    <a:pt x="312" y="18036"/>
                    <a:pt x="-84" y="14764"/>
                    <a:pt x="15" y="11818"/>
                  </a:cubicBezTo>
                  <a:cubicBezTo>
                    <a:pt x="114" y="8873"/>
                    <a:pt x="709" y="6254"/>
                    <a:pt x="2096" y="3964"/>
                  </a:cubicBezTo>
                  <a:cubicBezTo>
                    <a:pt x="3483" y="1673"/>
                    <a:pt x="5663" y="-291"/>
                    <a:pt x="9032" y="36"/>
                  </a:cubicBezTo>
                  <a:cubicBezTo>
                    <a:pt x="12400" y="364"/>
                    <a:pt x="16958" y="2982"/>
                    <a:pt x="21516" y="5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2" name="Line"/>
            <p:cNvSpPr/>
            <p:nvPr/>
          </p:nvSpPr>
          <p:spPr>
            <a:xfrm>
              <a:off x="6908543" y="4002090"/>
              <a:ext cx="272457" cy="1045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1" h="21031" fill="norm" stroke="1" extrusionOk="0">
                  <a:moveTo>
                    <a:pt x="3958" y="10800"/>
                  </a:moveTo>
                  <a:cubicBezTo>
                    <a:pt x="3757" y="13371"/>
                    <a:pt x="3555" y="15943"/>
                    <a:pt x="3050" y="18000"/>
                  </a:cubicBezTo>
                  <a:cubicBezTo>
                    <a:pt x="2545" y="20057"/>
                    <a:pt x="1738" y="21600"/>
                    <a:pt x="1132" y="20829"/>
                  </a:cubicBezTo>
                  <a:cubicBezTo>
                    <a:pt x="527" y="20057"/>
                    <a:pt x="123" y="16971"/>
                    <a:pt x="22" y="14143"/>
                  </a:cubicBezTo>
                  <a:cubicBezTo>
                    <a:pt x="-79" y="11314"/>
                    <a:pt x="123" y="8743"/>
                    <a:pt x="1435" y="6429"/>
                  </a:cubicBezTo>
                  <a:cubicBezTo>
                    <a:pt x="2747" y="4114"/>
                    <a:pt x="5170" y="2057"/>
                    <a:pt x="8299" y="1800"/>
                  </a:cubicBezTo>
                  <a:cubicBezTo>
                    <a:pt x="11428" y="1543"/>
                    <a:pt x="15263" y="3086"/>
                    <a:pt x="17585" y="3086"/>
                  </a:cubicBezTo>
                  <a:cubicBezTo>
                    <a:pt x="19906" y="3086"/>
                    <a:pt x="20714" y="1543"/>
                    <a:pt x="2152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3" name="Line"/>
            <p:cNvSpPr/>
            <p:nvPr/>
          </p:nvSpPr>
          <p:spPr>
            <a:xfrm>
              <a:off x="7472339" y="3597348"/>
              <a:ext cx="161005" cy="4890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21600" y="4993"/>
                  </a:moveTo>
                  <a:cubicBezTo>
                    <a:pt x="20914" y="3643"/>
                    <a:pt x="20229" y="2293"/>
                    <a:pt x="19200" y="1449"/>
                  </a:cubicBezTo>
                  <a:cubicBezTo>
                    <a:pt x="18171" y="605"/>
                    <a:pt x="16800" y="267"/>
                    <a:pt x="15086" y="99"/>
                  </a:cubicBezTo>
                  <a:cubicBezTo>
                    <a:pt x="13371" y="-70"/>
                    <a:pt x="11314" y="-70"/>
                    <a:pt x="9429" y="493"/>
                  </a:cubicBezTo>
                  <a:cubicBezTo>
                    <a:pt x="7543" y="1055"/>
                    <a:pt x="5829" y="2180"/>
                    <a:pt x="4286" y="4711"/>
                  </a:cubicBezTo>
                  <a:cubicBezTo>
                    <a:pt x="2743" y="7243"/>
                    <a:pt x="1371" y="11180"/>
                    <a:pt x="686" y="14217"/>
                  </a:cubicBezTo>
                  <a:cubicBezTo>
                    <a:pt x="0" y="17255"/>
                    <a:pt x="0" y="19392"/>
                    <a:pt x="0" y="2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4" name="Line"/>
            <p:cNvSpPr/>
            <p:nvPr/>
          </p:nvSpPr>
          <p:spPr>
            <a:xfrm>
              <a:off x="7342003" y="3887087"/>
              <a:ext cx="299008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54" y="18327"/>
                    <a:pt x="1108" y="15055"/>
                    <a:pt x="2862" y="11782"/>
                  </a:cubicBezTo>
                  <a:cubicBezTo>
                    <a:pt x="4615" y="8509"/>
                    <a:pt x="7569" y="5236"/>
                    <a:pt x="10892" y="3273"/>
                  </a:cubicBezTo>
                  <a:cubicBezTo>
                    <a:pt x="14215" y="1309"/>
                    <a:pt x="17908" y="65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5" name="Line"/>
            <p:cNvSpPr/>
            <p:nvPr/>
          </p:nvSpPr>
          <p:spPr>
            <a:xfrm>
              <a:off x="7831498" y="3700159"/>
              <a:ext cx="185188" cy="3688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1" h="21352" fill="norm" stroke="1" extrusionOk="0">
                  <a:moveTo>
                    <a:pt x="21151" y="4163"/>
                  </a:moveTo>
                  <a:cubicBezTo>
                    <a:pt x="20859" y="3424"/>
                    <a:pt x="20567" y="2684"/>
                    <a:pt x="20129" y="1870"/>
                  </a:cubicBezTo>
                  <a:cubicBezTo>
                    <a:pt x="19692" y="1057"/>
                    <a:pt x="19108" y="169"/>
                    <a:pt x="17502" y="21"/>
                  </a:cubicBezTo>
                  <a:cubicBezTo>
                    <a:pt x="15897" y="-127"/>
                    <a:pt x="13270" y="465"/>
                    <a:pt x="10059" y="2758"/>
                  </a:cubicBezTo>
                  <a:cubicBezTo>
                    <a:pt x="6848" y="5051"/>
                    <a:pt x="3054" y="9046"/>
                    <a:pt x="1302" y="12300"/>
                  </a:cubicBezTo>
                  <a:cubicBezTo>
                    <a:pt x="-449" y="15555"/>
                    <a:pt x="-157" y="18070"/>
                    <a:pt x="573" y="19550"/>
                  </a:cubicBezTo>
                  <a:cubicBezTo>
                    <a:pt x="1302" y="21029"/>
                    <a:pt x="2470" y="21473"/>
                    <a:pt x="4805" y="21325"/>
                  </a:cubicBezTo>
                  <a:cubicBezTo>
                    <a:pt x="7140" y="21177"/>
                    <a:pt x="10643" y="20437"/>
                    <a:pt x="14146" y="196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6" name="Line"/>
            <p:cNvSpPr/>
            <p:nvPr/>
          </p:nvSpPr>
          <p:spPr>
            <a:xfrm>
              <a:off x="8062686" y="3792134"/>
              <a:ext cx="230006" cy="30195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47" fill="norm" stroke="1" extrusionOk="0">
                  <a:moveTo>
                    <a:pt x="0" y="210"/>
                  </a:moveTo>
                  <a:cubicBezTo>
                    <a:pt x="1200" y="29"/>
                    <a:pt x="2400" y="-153"/>
                    <a:pt x="3360" y="210"/>
                  </a:cubicBezTo>
                  <a:cubicBezTo>
                    <a:pt x="4320" y="573"/>
                    <a:pt x="5040" y="1481"/>
                    <a:pt x="7440" y="4113"/>
                  </a:cubicBezTo>
                  <a:cubicBezTo>
                    <a:pt x="9840" y="6744"/>
                    <a:pt x="13920" y="11101"/>
                    <a:pt x="16560" y="14277"/>
                  </a:cubicBezTo>
                  <a:cubicBezTo>
                    <a:pt x="19200" y="17454"/>
                    <a:pt x="20400" y="19450"/>
                    <a:pt x="21600" y="214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7" name="Line"/>
            <p:cNvSpPr/>
            <p:nvPr/>
          </p:nvSpPr>
          <p:spPr>
            <a:xfrm>
              <a:off x="8072413" y="3825752"/>
              <a:ext cx="243279" cy="2636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9" h="21425" fill="norm" stroke="1" extrusionOk="0">
                  <a:moveTo>
                    <a:pt x="21419" y="1246"/>
                  </a:moveTo>
                  <a:cubicBezTo>
                    <a:pt x="20519" y="623"/>
                    <a:pt x="19619" y="0"/>
                    <a:pt x="18607" y="0"/>
                  </a:cubicBezTo>
                  <a:cubicBezTo>
                    <a:pt x="17594" y="0"/>
                    <a:pt x="16469" y="623"/>
                    <a:pt x="14107" y="3012"/>
                  </a:cubicBezTo>
                  <a:cubicBezTo>
                    <a:pt x="11744" y="5400"/>
                    <a:pt x="8144" y="9554"/>
                    <a:pt x="5782" y="12462"/>
                  </a:cubicBezTo>
                  <a:cubicBezTo>
                    <a:pt x="3419" y="15369"/>
                    <a:pt x="2294" y="17031"/>
                    <a:pt x="1394" y="18485"/>
                  </a:cubicBezTo>
                  <a:cubicBezTo>
                    <a:pt x="494" y="19938"/>
                    <a:pt x="-181" y="21185"/>
                    <a:pt x="44" y="21392"/>
                  </a:cubicBezTo>
                  <a:cubicBezTo>
                    <a:pt x="269" y="21600"/>
                    <a:pt x="1394" y="20769"/>
                    <a:pt x="2519" y="19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8" name="Line"/>
            <p:cNvSpPr/>
            <p:nvPr/>
          </p:nvSpPr>
          <p:spPr>
            <a:xfrm>
              <a:off x="8066695" y="3680959"/>
              <a:ext cx="256664" cy="29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0982" fill="norm" stroke="1" extrusionOk="0">
                  <a:moveTo>
                    <a:pt x="939" y="20982"/>
                  </a:moveTo>
                  <a:cubicBezTo>
                    <a:pt x="303" y="13782"/>
                    <a:pt x="-332" y="6582"/>
                    <a:pt x="197" y="2982"/>
                  </a:cubicBezTo>
                  <a:cubicBezTo>
                    <a:pt x="727" y="-618"/>
                    <a:pt x="2421" y="-618"/>
                    <a:pt x="5386" y="1182"/>
                  </a:cubicBezTo>
                  <a:cubicBezTo>
                    <a:pt x="8350" y="2982"/>
                    <a:pt x="12586" y="6582"/>
                    <a:pt x="15444" y="7482"/>
                  </a:cubicBezTo>
                  <a:cubicBezTo>
                    <a:pt x="18303" y="8382"/>
                    <a:pt x="19786" y="6582"/>
                    <a:pt x="21268" y="478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79" name="Line"/>
            <p:cNvSpPr/>
            <p:nvPr/>
          </p:nvSpPr>
          <p:spPr>
            <a:xfrm>
              <a:off x="8292691" y="3618068"/>
              <a:ext cx="71558" cy="14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7" fill="norm" stroke="1" extrusionOk="0">
                  <a:moveTo>
                    <a:pt x="0" y="1217"/>
                  </a:moveTo>
                  <a:cubicBezTo>
                    <a:pt x="3857" y="472"/>
                    <a:pt x="7714" y="-273"/>
                    <a:pt x="10800" y="99"/>
                  </a:cubicBezTo>
                  <a:cubicBezTo>
                    <a:pt x="13886" y="472"/>
                    <a:pt x="16200" y="1961"/>
                    <a:pt x="18129" y="4755"/>
                  </a:cubicBezTo>
                  <a:cubicBezTo>
                    <a:pt x="20057" y="7548"/>
                    <a:pt x="21600" y="11644"/>
                    <a:pt x="21600" y="14624"/>
                  </a:cubicBezTo>
                  <a:cubicBezTo>
                    <a:pt x="21600" y="17603"/>
                    <a:pt x="20057" y="19465"/>
                    <a:pt x="18514" y="213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0" name="Line"/>
            <p:cNvSpPr/>
            <p:nvPr/>
          </p:nvSpPr>
          <p:spPr>
            <a:xfrm>
              <a:off x="8407693" y="3649415"/>
              <a:ext cx="191993" cy="506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05" fill="norm" stroke="1" extrusionOk="0">
                  <a:moveTo>
                    <a:pt x="9379" y="0"/>
                  </a:moveTo>
                  <a:cubicBezTo>
                    <a:pt x="11937" y="977"/>
                    <a:pt x="14495" y="1954"/>
                    <a:pt x="16768" y="4179"/>
                  </a:cubicBezTo>
                  <a:cubicBezTo>
                    <a:pt x="19042" y="6404"/>
                    <a:pt x="21032" y="9877"/>
                    <a:pt x="21316" y="12699"/>
                  </a:cubicBezTo>
                  <a:cubicBezTo>
                    <a:pt x="21600" y="15522"/>
                    <a:pt x="20179" y="17692"/>
                    <a:pt x="17195" y="19158"/>
                  </a:cubicBezTo>
                  <a:cubicBezTo>
                    <a:pt x="14210" y="20623"/>
                    <a:pt x="9663" y="21383"/>
                    <a:pt x="6537" y="21491"/>
                  </a:cubicBezTo>
                  <a:cubicBezTo>
                    <a:pt x="3411" y="21600"/>
                    <a:pt x="1705" y="21057"/>
                    <a:pt x="0" y="205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1" name="Line"/>
            <p:cNvSpPr/>
            <p:nvPr/>
          </p:nvSpPr>
          <p:spPr>
            <a:xfrm>
              <a:off x="8162355" y="4247429"/>
              <a:ext cx="15334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2" name="Line"/>
            <p:cNvSpPr/>
            <p:nvPr/>
          </p:nvSpPr>
          <p:spPr>
            <a:xfrm>
              <a:off x="8085687" y="4354764"/>
              <a:ext cx="115003" cy="84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3" name="Line"/>
            <p:cNvSpPr/>
            <p:nvPr/>
          </p:nvSpPr>
          <p:spPr>
            <a:xfrm>
              <a:off x="8147021" y="4408432"/>
              <a:ext cx="115004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4" name="Line"/>
            <p:cNvSpPr/>
            <p:nvPr/>
          </p:nvSpPr>
          <p:spPr>
            <a:xfrm>
              <a:off x="8001351" y="4565279"/>
              <a:ext cx="230006" cy="1588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75" fill="norm" stroke="1" extrusionOk="0">
                  <a:moveTo>
                    <a:pt x="0" y="4599"/>
                  </a:moveTo>
                  <a:cubicBezTo>
                    <a:pt x="240" y="7973"/>
                    <a:pt x="480" y="11348"/>
                    <a:pt x="960" y="14555"/>
                  </a:cubicBezTo>
                  <a:cubicBezTo>
                    <a:pt x="1440" y="17761"/>
                    <a:pt x="2160" y="20798"/>
                    <a:pt x="3000" y="20967"/>
                  </a:cubicBezTo>
                  <a:cubicBezTo>
                    <a:pt x="3840" y="21136"/>
                    <a:pt x="4800" y="18436"/>
                    <a:pt x="5880" y="15567"/>
                  </a:cubicBezTo>
                  <a:cubicBezTo>
                    <a:pt x="6960" y="12699"/>
                    <a:pt x="8160" y="9661"/>
                    <a:pt x="9240" y="7636"/>
                  </a:cubicBezTo>
                  <a:cubicBezTo>
                    <a:pt x="10320" y="5611"/>
                    <a:pt x="11280" y="4598"/>
                    <a:pt x="11760" y="4936"/>
                  </a:cubicBezTo>
                  <a:cubicBezTo>
                    <a:pt x="12240" y="5273"/>
                    <a:pt x="12240" y="6961"/>
                    <a:pt x="12840" y="7973"/>
                  </a:cubicBezTo>
                  <a:cubicBezTo>
                    <a:pt x="13440" y="8986"/>
                    <a:pt x="14640" y="9323"/>
                    <a:pt x="15720" y="8817"/>
                  </a:cubicBezTo>
                  <a:cubicBezTo>
                    <a:pt x="16800" y="8311"/>
                    <a:pt x="17760" y="6961"/>
                    <a:pt x="18720" y="5105"/>
                  </a:cubicBezTo>
                  <a:cubicBezTo>
                    <a:pt x="19680" y="3248"/>
                    <a:pt x="20640" y="886"/>
                    <a:pt x="20400" y="211"/>
                  </a:cubicBezTo>
                  <a:cubicBezTo>
                    <a:pt x="20160" y="-464"/>
                    <a:pt x="18720" y="549"/>
                    <a:pt x="17520" y="2236"/>
                  </a:cubicBezTo>
                  <a:cubicBezTo>
                    <a:pt x="16320" y="3923"/>
                    <a:pt x="15360" y="6286"/>
                    <a:pt x="15480" y="9323"/>
                  </a:cubicBezTo>
                  <a:cubicBezTo>
                    <a:pt x="15600" y="12361"/>
                    <a:pt x="16800" y="16073"/>
                    <a:pt x="18000" y="17930"/>
                  </a:cubicBezTo>
                  <a:cubicBezTo>
                    <a:pt x="19200" y="19786"/>
                    <a:pt x="20400" y="19786"/>
                    <a:pt x="21600" y="197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5" name="Line"/>
            <p:cNvSpPr/>
            <p:nvPr/>
          </p:nvSpPr>
          <p:spPr>
            <a:xfrm>
              <a:off x="8292737" y="4586884"/>
              <a:ext cx="99624" cy="1435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0" h="21286" fill="norm" stroke="1" extrusionOk="0">
                  <a:moveTo>
                    <a:pt x="21050" y="4233"/>
                  </a:moveTo>
                  <a:cubicBezTo>
                    <a:pt x="19430" y="2718"/>
                    <a:pt x="17810" y="1202"/>
                    <a:pt x="15380" y="444"/>
                  </a:cubicBezTo>
                  <a:cubicBezTo>
                    <a:pt x="12950" y="-314"/>
                    <a:pt x="9710" y="-314"/>
                    <a:pt x="6740" y="2149"/>
                  </a:cubicBezTo>
                  <a:cubicBezTo>
                    <a:pt x="3770" y="4612"/>
                    <a:pt x="1070" y="9539"/>
                    <a:pt x="260" y="12949"/>
                  </a:cubicBezTo>
                  <a:cubicBezTo>
                    <a:pt x="-550" y="16360"/>
                    <a:pt x="530" y="18254"/>
                    <a:pt x="3500" y="19391"/>
                  </a:cubicBezTo>
                  <a:cubicBezTo>
                    <a:pt x="6470" y="20528"/>
                    <a:pt x="11330" y="20907"/>
                    <a:pt x="16190" y="212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6" name="Line"/>
            <p:cNvSpPr/>
            <p:nvPr/>
          </p:nvSpPr>
          <p:spPr>
            <a:xfrm>
              <a:off x="8425583" y="4400766"/>
              <a:ext cx="273452" cy="299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8" fill="norm" stroke="1" extrusionOk="0">
                  <a:moveTo>
                    <a:pt x="7671" y="0"/>
                  </a:moveTo>
                  <a:cubicBezTo>
                    <a:pt x="6460" y="732"/>
                    <a:pt x="5249" y="1464"/>
                    <a:pt x="4239" y="3844"/>
                  </a:cubicBezTo>
                  <a:cubicBezTo>
                    <a:pt x="3230" y="6224"/>
                    <a:pt x="2422" y="10251"/>
                    <a:pt x="2019" y="12905"/>
                  </a:cubicBezTo>
                  <a:cubicBezTo>
                    <a:pt x="1615" y="15559"/>
                    <a:pt x="1615" y="16841"/>
                    <a:pt x="1615" y="17939"/>
                  </a:cubicBezTo>
                  <a:cubicBezTo>
                    <a:pt x="1615" y="19037"/>
                    <a:pt x="1615" y="19953"/>
                    <a:pt x="2120" y="20593"/>
                  </a:cubicBezTo>
                  <a:cubicBezTo>
                    <a:pt x="2624" y="21234"/>
                    <a:pt x="3634" y="21600"/>
                    <a:pt x="4239" y="21325"/>
                  </a:cubicBezTo>
                  <a:cubicBezTo>
                    <a:pt x="4845" y="21051"/>
                    <a:pt x="5047" y="20136"/>
                    <a:pt x="4744" y="19220"/>
                  </a:cubicBezTo>
                  <a:cubicBezTo>
                    <a:pt x="4441" y="18305"/>
                    <a:pt x="3634" y="17390"/>
                    <a:pt x="2523" y="16566"/>
                  </a:cubicBezTo>
                  <a:cubicBezTo>
                    <a:pt x="1413" y="15742"/>
                    <a:pt x="0" y="15010"/>
                    <a:pt x="0" y="14644"/>
                  </a:cubicBezTo>
                  <a:cubicBezTo>
                    <a:pt x="0" y="14278"/>
                    <a:pt x="1413" y="14278"/>
                    <a:pt x="3634" y="14186"/>
                  </a:cubicBezTo>
                  <a:cubicBezTo>
                    <a:pt x="5854" y="14095"/>
                    <a:pt x="8882" y="13912"/>
                    <a:pt x="10901" y="13637"/>
                  </a:cubicBezTo>
                  <a:cubicBezTo>
                    <a:pt x="12920" y="13363"/>
                    <a:pt x="13929" y="12997"/>
                    <a:pt x="13929" y="12905"/>
                  </a:cubicBezTo>
                  <a:cubicBezTo>
                    <a:pt x="13929" y="12814"/>
                    <a:pt x="12920" y="12997"/>
                    <a:pt x="12112" y="13454"/>
                  </a:cubicBezTo>
                  <a:cubicBezTo>
                    <a:pt x="11305" y="13912"/>
                    <a:pt x="10699" y="14644"/>
                    <a:pt x="10093" y="15468"/>
                  </a:cubicBezTo>
                  <a:cubicBezTo>
                    <a:pt x="9488" y="16292"/>
                    <a:pt x="8882" y="17207"/>
                    <a:pt x="9084" y="17390"/>
                  </a:cubicBezTo>
                  <a:cubicBezTo>
                    <a:pt x="9286" y="17573"/>
                    <a:pt x="10295" y="17024"/>
                    <a:pt x="11002" y="16292"/>
                  </a:cubicBezTo>
                  <a:cubicBezTo>
                    <a:pt x="11708" y="15559"/>
                    <a:pt x="12112" y="14644"/>
                    <a:pt x="12314" y="13729"/>
                  </a:cubicBezTo>
                  <a:cubicBezTo>
                    <a:pt x="12516" y="12814"/>
                    <a:pt x="12516" y="11898"/>
                    <a:pt x="13021" y="11532"/>
                  </a:cubicBezTo>
                  <a:cubicBezTo>
                    <a:pt x="13525" y="11166"/>
                    <a:pt x="14535" y="11349"/>
                    <a:pt x="15645" y="12356"/>
                  </a:cubicBezTo>
                  <a:cubicBezTo>
                    <a:pt x="16755" y="13363"/>
                    <a:pt x="17966" y="15193"/>
                    <a:pt x="18673" y="16658"/>
                  </a:cubicBezTo>
                  <a:cubicBezTo>
                    <a:pt x="19379" y="18122"/>
                    <a:pt x="19581" y="19220"/>
                    <a:pt x="19379" y="19403"/>
                  </a:cubicBezTo>
                  <a:cubicBezTo>
                    <a:pt x="19178" y="19586"/>
                    <a:pt x="18572" y="18854"/>
                    <a:pt x="18269" y="18030"/>
                  </a:cubicBezTo>
                  <a:cubicBezTo>
                    <a:pt x="17966" y="17207"/>
                    <a:pt x="17966" y="16292"/>
                    <a:pt x="18572" y="15102"/>
                  </a:cubicBezTo>
                  <a:cubicBezTo>
                    <a:pt x="19178" y="13912"/>
                    <a:pt x="20389" y="12447"/>
                    <a:pt x="21600" y="10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7" name="Line"/>
            <p:cNvSpPr/>
            <p:nvPr/>
          </p:nvSpPr>
          <p:spPr>
            <a:xfrm>
              <a:off x="342178" y="4983445"/>
              <a:ext cx="12205610" cy="69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08" y="0"/>
                    <a:pt x="416" y="0"/>
                    <a:pt x="595" y="40"/>
                  </a:cubicBezTo>
                  <a:cubicBezTo>
                    <a:pt x="773" y="80"/>
                    <a:pt x="923" y="160"/>
                    <a:pt x="1088" y="200"/>
                  </a:cubicBezTo>
                  <a:cubicBezTo>
                    <a:pt x="1253" y="240"/>
                    <a:pt x="1434" y="240"/>
                    <a:pt x="1617" y="240"/>
                  </a:cubicBezTo>
                  <a:cubicBezTo>
                    <a:pt x="1800" y="240"/>
                    <a:pt x="1985" y="240"/>
                    <a:pt x="2169" y="320"/>
                  </a:cubicBezTo>
                  <a:cubicBezTo>
                    <a:pt x="2352" y="400"/>
                    <a:pt x="2533" y="560"/>
                    <a:pt x="2702" y="680"/>
                  </a:cubicBezTo>
                  <a:cubicBezTo>
                    <a:pt x="2872" y="800"/>
                    <a:pt x="3030" y="880"/>
                    <a:pt x="3193" y="960"/>
                  </a:cubicBezTo>
                  <a:cubicBezTo>
                    <a:pt x="3356" y="1040"/>
                    <a:pt x="3523" y="1120"/>
                    <a:pt x="3704" y="1160"/>
                  </a:cubicBezTo>
                  <a:cubicBezTo>
                    <a:pt x="3885" y="1200"/>
                    <a:pt x="4079" y="1200"/>
                    <a:pt x="4274" y="1160"/>
                  </a:cubicBezTo>
                  <a:cubicBezTo>
                    <a:pt x="4468" y="1120"/>
                    <a:pt x="4663" y="1040"/>
                    <a:pt x="4857" y="1000"/>
                  </a:cubicBezTo>
                  <a:cubicBezTo>
                    <a:pt x="5052" y="960"/>
                    <a:pt x="5246" y="960"/>
                    <a:pt x="5443" y="960"/>
                  </a:cubicBezTo>
                  <a:cubicBezTo>
                    <a:pt x="5640" y="960"/>
                    <a:pt x="5839" y="960"/>
                    <a:pt x="6026" y="960"/>
                  </a:cubicBezTo>
                  <a:cubicBezTo>
                    <a:pt x="6214" y="960"/>
                    <a:pt x="6390" y="960"/>
                    <a:pt x="6569" y="960"/>
                  </a:cubicBezTo>
                  <a:cubicBezTo>
                    <a:pt x="6748" y="960"/>
                    <a:pt x="6929" y="960"/>
                    <a:pt x="7110" y="960"/>
                  </a:cubicBezTo>
                  <a:cubicBezTo>
                    <a:pt x="7290" y="960"/>
                    <a:pt x="7471" y="960"/>
                    <a:pt x="7655" y="960"/>
                  </a:cubicBezTo>
                  <a:cubicBezTo>
                    <a:pt x="7838" y="960"/>
                    <a:pt x="8023" y="960"/>
                    <a:pt x="8213" y="960"/>
                  </a:cubicBezTo>
                  <a:cubicBezTo>
                    <a:pt x="8403" y="960"/>
                    <a:pt x="8597" y="960"/>
                    <a:pt x="8790" y="960"/>
                  </a:cubicBezTo>
                  <a:cubicBezTo>
                    <a:pt x="8982" y="960"/>
                    <a:pt x="9172" y="960"/>
                    <a:pt x="9346" y="960"/>
                  </a:cubicBezTo>
                  <a:cubicBezTo>
                    <a:pt x="9520" y="960"/>
                    <a:pt x="9678" y="960"/>
                    <a:pt x="9855" y="1000"/>
                  </a:cubicBezTo>
                  <a:cubicBezTo>
                    <a:pt x="10031" y="1040"/>
                    <a:pt x="10226" y="1120"/>
                    <a:pt x="10397" y="1200"/>
                  </a:cubicBezTo>
                  <a:cubicBezTo>
                    <a:pt x="10569" y="1280"/>
                    <a:pt x="10719" y="1360"/>
                    <a:pt x="10872" y="1440"/>
                  </a:cubicBezTo>
                  <a:cubicBezTo>
                    <a:pt x="11026" y="1520"/>
                    <a:pt x="11184" y="1600"/>
                    <a:pt x="11340" y="1680"/>
                  </a:cubicBezTo>
                  <a:cubicBezTo>
                    <a:pt x="11496" y="1760"/>
                    <a:pt x="11650" y="1840"/>
                    <a:pt x="11809" y="1920"/>
                  </a:cubicBezTo>
                  <a:cubicBezTo>
                    <a:pt x="11967" y="2000"/>
                    <a:pt x="12130" y="2080"/>
                    <a:pt x="12295" y="2200"/>
                  </a:cubicBezTo>
                  <a:cubicBezTo>
                    <a:pt x="12460" y="2320"/>
                    <a:pt x="12627" y="2480"/>
                    <a:pt x="12792" y="2640"/>
                  </a:cubicBezTo>
                  <a:cubicBezTo>
                    <a:pt x="12957" y="2800"/>
                    <a:pt x="13120" y="2960"/>
                    <a:pt x="13290" y="3080"/>
                  </a:cubicBezTo>
                  <a:cubicBezTo>
                    <a:pt x="13459" y="3200"/>
                    <a:pt x="13636" y="3280"/>
                    <a:pt x="13814" y="3400"/>
                  </a:cubicBezTo>
                  <a:cubicBezTo>
                    <a:pt x="13993" y="3520"/>
                    <a:pt x="14174" y="3680"/>
                    <a:pt x="14364" y="3800"/>
                  </a:cubicBezTo>
                  <a:cubicBezTo>
                    <a:pt x="14554" y="3920"/>
                    <a:pt x="14753" y="4000"/>
                    <a:pt x="14922" y="4080"/>
                  </a:cubicBezTo>
                  <a:cubicBezTo>
                    <a:pt x="15092" y="4160"/>
                    <a:pt x="15232" y="4240"/>
                    <a:pt x="15375" y="4320"/>
                  </a:cubicBezTo>
                  <a:cubicBezTo>
                    <a:pt x="15517" y="4400"/>
                    <a:pt x="15662" y="4480"/>
                    <a:pt x="15847" y="4560"/>
                  </a:cubicBezTo>
                  <a:cubicBezTo>
                    <a:pt x="16033" y="4640"/>
                    <a:pt x="16259" y="4720"/>
                    <a:pt x="16442" y="4840"/>
                  </a:cubicBezTo>
                  <a:cubicBezTo>
                    <a:pt x="16625" y="4960"/>
                    <a:pt x="16765" y="5120"/>
                    <a:pt x="16906" y="5280"/>
                  </a:cubicBezTo>
                  <a:cubicBezTo>
                    <a:pt x="17046" y="5440"/>
                    <a:pt x="17186" y="5600"/>
                    <a:pt x="17328" y="5800"/>
                  </a:cubicBezTo>
                  <a:cubicBezTo>
                    <a:pt x="17471" y="6000"/>
                    <a:pt x="17616" y="6240"/>
                    <a:pt x="17756" y="6480"/>
                  </a:cubicBezTo>
                  <a:cubicBezTo>
                    <a:pt x="17896" y="6720"/>
                    <a:pt x="18032" y="6960"/>
                    <a:pt x="18167" y="7240"/>
                  </a:cubicBezTo>
                  <a:cubicBezTo>
                    <a:pt x="18303" y="7520"/>
                    <a:pt x="18439" y="7840"/>
                    <a:pt x="18597" y="8280"/>
                  </a:cubicBezTo>
                  <a:cubicBezTo>
                    <a:pt x="18755" y="8720"/>
                    <a:pt x="18936" y="9280"/>
                    <a:pt x="19108" y="9840"/>
                  </a:cubicBezTo>
                  <a:cubicBezTo>
                    <a:pt x="19280" y="10400"/>
                    <a:pt x="19443" y="10960"/>
                    <a:pt x="19603" y="11480"/>
                  </a:cubicBezTo>
                  <a:cubicBezTo>
                    <a:pt x="19764" y="12000"/>
                    <a:pt x="19922" y="12480"/>
                    <a:pt x="20092" y="13000"/>
                  </a:cubicBezTo>
                  <a:cubicBezTo>
                    <a:pt x="20261" y="13520"/>
                    <a:pt x="20442" y="14080"/>
                    <a:pt x="20621" y="14800"/>
                  </a:cubicBezTo>
                  <a:cubicBezTo>
                    <a:pt x="20799" y="15520"/>
                    <a:pt x="20976" y="16400"/>
                    <a:pt x="21139" y="17560"/>
                  </a:cubicBezTo>
                  <a:cubicBezTo>
                    <a:pt x="21302" y="18720"/>
                    <a:pt x="21451" y="201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8" name="Line"/>
            <p:cNvSpPr/>
            <p:nvPr/>
          </p:nvSpPr>
          <p:spPr>
            <a:xfrm>
              <a:off x="1070619" y="5192280"/>
              <a:ext cx="172094" cy="416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79" h="21457" fill="norm" stroke="1" extrusionOk="0">
                  <a:moveTo>
                    <a:pt x="19429" y="5438"/>
                  </a:moveTo>
                  <a:cubicBezTo>
                    <a:pt x="19738" y="3989"/>
                    <a:pt x="20046" y="2540"/>
                    <a:pt x="19583" y="1618"/>
                  </a:cubicBezTo>
                  <a:cubicBezTo>
                    <a:pt x="19121" y="696"/>
                    <a:pt x="17886" y="301"/>
                    <a:pt x="15726" y="104"/>
                  </a:cubicBezTo>
                  <a:cubicBezTo>
                    <a:pt x="13566" y="-94"/>
                    <a:pt x="10481" y="-94"/>
                    <a:pt x="7395" y="894"/>
                  </a:cubicBezTo>
                  <a:cubicBezTo>
                    <a:pt x="4309" y="1882"/>
                    <a:pt x="1223" y="3857"/>
                    <a:pt x="298" y="5504"/>
                  </a:cubicBezTo>
                  <a:cubicBezTo>
                    <a:pt x="-628" y="7150"/>
                    <a:pt x="606" y="8467"/>
                    <a:pt x="4001" y="9916"/>
                  </a:cubicBezTo>
                  <a:cubicBezTo>
                    <a:pt x="7395" y="11365"/>
                    <a:pt x="12949" y="12945"/>
                    <a:pt x="16189" y="14328"/>
                  </a:cubicBezTo>
                  <a:cubicBezTo>
                    <a:pt x="19429" y="15711"/>
                    <a:pt x="20355" y="16896"/>
                    <a:pt x="20663" y="17884"/>
                  </a:cubicBezTo>
                  <a:cubicBezTo>
                    <a:pt x="20972" y="18872"/>
                    <a:pt x="20663" y="19662"/>
                    <a:pt x="19738" y="20189"/>
                  </a:cubicBezTo>
                  <a:cubicBezTo>
                    <a:pt x="18812" y="20716"/>
                    <a:pt x="17269" y="20979"/>
                    <a:pt x="15726" y="21177"/>
                  </a:cubicBezTo>
                  <a:cubicBezTo>
                    <a:pt x="14183" y="21374"/>
                    <a:pt x="12641" y="21506"/>
                    <a:pt x="11098" y="21440"/>
                  </a:cubicBezTo>
                  <a:cubicBezTo>
                    <a:pt x="9555" y="21374"/>
                    <a:pt x="8012" y="21111"/>
                    <a:pt x="7549" y="20386"/>
                  </a:cubicBezTo>
                  <a:cubicBezTo>
                    <a:pt x="7086" y="19662"/>
                    <a:pt x="7703" y="18477"/>
                    <a:pt x="8321" y="17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89" name="Line"/>
            <p:cNvSpPr/>
            <p:nvPr/>
          </p:nvSpPr>
          <p:spPr>
            <a:xfrm>
              <a:off x="1277533" y="5466456"/>
              <a:ext cx="2300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0" name="Line"/>
            <p:cNvSpPr/>
            <p:nvPr/>
          </p:nvSpPr>
          <p:spPr>
            <a:xfrm>
              <a:off x="1315867" y="5374454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1" name="Line"/>
            <p:cNvSpPr/>
            <p:nvPr/>
          </p:nvSpPr>
          <p:spPr>
            <a:xfrm>
              <a:off x="1415536" y="5405121"/>
              <a:ext cx="15844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8" y="3600"/>
                    <a:pt x="697" y="7200"/>
                    <a:pt x="697" y="10440"/>
                  </a:cubicBezTo>
                  <a:cubicBezTo>
                    <a:pt x="697" y="13680"/>
                    <a:pt x="348" y="16560"/>
                    <a:pt x="174" y="16740"/>
                  </a:cubicBezTo>
                  <a:cubicBezTo>
                    <a:pt x="0" y="16920"/>
                    <a:pt x="0" y="14400"/>
                    <a:pt x="174" y="12240"/>
                  </a:cubicBezTo>
                  <a:cubicBezTo>
                    <a:pt x="348" y="10080"/>
                    <a:pt x="697" y="8280"/>
                    <a:pt x="1568" y="6480"/>
                  </a:cubicBezTo>
                  <a:cubicBezTo>
                    <a:pt x="2439" y="4680"/>
                    <a:pt x="3832" y="2880"/>
                    <a:pt x="5400" y="1980"/>
                  </a:cubicBezTo>
                  <a:cubicBezTo>
                    <a:pt x="6968" y="1080"/>
                    <a:pt x="8710" y="1080"/>
                    <a:pt x="9755" y="2160"/>
                  </a:cubicBezTo>
                  <a:cubicBezTo>
                    <a:pt x="10800" y="3240"/>
                    <a:pt x="11148" y="5400"/>
                    <a:pt x="11323" y="7380"/>
                  </a:cubicBezTo>
                  <a:cubicBezTo>
                    <a:pt x="11497" y="9360"/>
                    <a:pt x="11497" y="11160"/>
                    <a:pt x="13065" y="10620"/>
                  </a:cubicBezTo>
                  <a:cubicBezTo>
                    <a:pt x="14632" y="10080"/>
                    <a:pt x="17768" y="7200"/>
                    <a:pt x="19510" y="6660"/>
                  </a:cubicBezTo>
                  <a:cubicBezTo>
                    <a:pt x="21252" y="6120"/>
                    <a:pt x="21600" y="7920"/>
                    <a:pt x="21600" y="10800"/>
                  </a:cubicBezTo>
                  <a:cubicBezTo>
                    <a:pt x="21600" y="13680"/>
                    <a:pt x="21252" y="17640"/>
                    <a:pt x="2090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2" name="Line"/>
            <p:cNvSpPr/>
            <p:nvPr/>
          </p:nvSpPr>
          <p:spPr>
            <a:xfrm>
              <a:off x="1637874" y="5381014"/>
              <a:ext cx="147877" cy="49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4" h="21426" fill="norm" stroke="1" extrusionOk="0">
                  <a:moveTo>
                    <a:pt x="4393" y="3038"/>
                  </a:moveTo>
                  <a:cubicBezTo>
                    <a:pt x="3295" y="6915"/>
                    <a:pt x="2197" y="10792"/>
                    <a:pt x="1464" y="13672"/>
                  </a:cubicBezTo>
                  <a:cubicBezTo>
                    <a:pt x="732" y="16552"/>
                    <a:pt x="366" y="18435"/>
                    <a:pt x="183" y="19654"/>
                  </a:cubicBezTo>
                  <a:cubicBezTo>
                    <a:pt x="0" y="20872"/>
                    <a:pt x="0" y="21426"/>
                    <a:pt x="0" y="21426"/>
                  </a:cubicBezTo>
                  <a:cubicBezTo>
                    <a:pt x="0" y="21426"/>
                    <a:pt x="0" y="20872"/>
                    <a:pt x="183" y="18823"/>
                  </a:cubicBezTo>
                  <a:cubicBezTo>
                    <a:pt x="366" y="16774"/>
                    <a:pt x="732" y="13229"/>
                    <a:pt x="1464" y="10294"/>
                  </a:cubicBezTo>
                  <a:cubicBezTo>
                    <a:pt x="2197" y="7358"/>
                    <a:pt x="3295" y="5032"/>
                    <a:pt x="4393" y="3371"/>
                  </a:cubicBezTo>
                  <a:cubicBezTo>
                    <a:pt x="5492" y="1709"/>
                    <a:pt x="6590" y="712"/>
                    <a:pt x="8054" y="269"/>
                  </a:cubicBezTo>
                  <a:cubicBezTo>
                    <a:pt x="9519" y="-174"/>
                    <a:pt x="11349" y="-63"/>
                    <a:pt x="13546" y="546"/>
                  </a:cubicBezTo>
                  <a:cubicBezTo>
                    <a:pt x="15742" y="1155"/>
                    <a:pt x="18305" y="2263"/>
                    <a:pt x="19769" y="3426"/>
                  </a:cubicBezTo>
                  <a:cubicBezTo>
                    <a:pt x="21234" y="4589"/>
                    <a:pt x="21600" y="5808"/>
                    <a:pt x="20685" y="6694"/>
                  </a:cubicBezTo>
                  <a:cubicBezTo>
                    <a:pt x="19769" y="7580"/>
                    <a:pt x="17573" y="8134"/>
                    <a:pt x="15193" y="8466"/>
                  </a:cubicBezTo>
                  <a:cubicBezTo>
                    <a:pt x="12814" y="8798"/>
                    <a:pt x="10251" y="8909"/>
                    <a:pt x="8420" y="8632"/>
                  </a:cubicBezTo>
                  <a:cubicBezTo>
                    <a:pt x="6590" y="8355"/>
                    <a:pt x="5492" y="7691"/>
                    <a:pt x="4393" y="70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3" name="Line"/>
            <p:cNvSpPr/>
            <p:nvPr/>
          </p:nvSpPr>
          <p:spPr>
            <a:xfrm>
              <a:off x="1840742" y="5228784"/>
              <a:ext cx="226476" cy="3161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379" fill="norm" stroke="1" extrusionOk="0">
                  <a:moveTo>
                    <a:pt x="5489" y="0"/>
                  </a:moveTo>
                  <a:cubicBezTo>
                    <a:pt x="3790" y="3110"/>
                    <a:pt x="2091" y="6221"/>
                    <a:pt x="1120" y="9331"/>
                  </a:cubicBezTo>
                  <a:cubicBezTo>
                    <a:pt x="150" y="12442"/>
                    <a:pt x="-93" y="15552"/>
                    <a:pt x="28" y="17539"/>
                  </a:cubicBezTo>
                  <a:cubicBezTo>
                    <a:pt x="150" y="19526"/>
                    <a:pt x="635" y="20390"/>
                    <a:pt x="1485" y="20909"/>
                  </a:cubicBezTo>
                  <a:cubicBezTo>
                    <a:pt x="2334" y="21427"/>
                    <a:pt x="3547" y="21600"/>
                    <a:pt x="5246" y="20995"/>
                  </a:cubicBezTo>
                  <a:cubicBezTo>
                    <a:pt x="6945" y="20390"/>
                    <a:pt x="9129" y="19008"/>
                    <a:pt x="10828" y="17798"/>
                  </a:cubicBezTo>
                  <a:cubicBezTo>
                    <a:pt x="12527" y="16589"/>
                    <a:pt x="13741" y="15552"/>
                    <a:pt x="14469" y="14602"/>
                  </a:cubicBezTo>
                  <a:cubicBezTo>
                    <a:pt x="15197" y="13651"/>
                    <a:pt x="15440" y="12787"/>
                    <a:pt x="14711" y="12355"/>
                  </a:cubicBezTo>
                  <a:cubicBezTo>
                    <a:pt x="13983" y="11923"/>
                    <a:pt x="12285" y="11923"/>
                    <a:pt x="10828" y="12096"/>
                  </a:cubicBezTo>
                  <a:cubicBezTo>
                    <a:pt x="9372" y="12269"/>
                    <a:pt x="8159" y="12614"/>
                    <a:pt x="7188" y="13651"/>
                  </a:cubicBezTo>
                  <a:cubicBezTo>
                    <a:pt x="6217" y="14688"/>
                    <a:pt x="5489" y="16416"/>
                    <a:pt x="6338" y="17712"/>
                  </a:cubicBezTo>
                  <a:cubicBezTo>
                    <a:pt x="7188" y="19008"/>
                    <a:pt x="9615" y="19872"/>
                    <a:pt x="12406" y="20304"/>
                  </a:cubicBezTo>
                  <a:cubicBezTo>
                    <a:pt x="15197" y="20736"/>
                    <a:pt x="18352" y="20736"/>
                    <a:pt x="21507" y="207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4" name="Line"/>
            <p:cNvSpPr/>
            <p:nvPr/>
          </p:nvSpPr>
          <p:spPr>
            <a:xfrm>
              <a:off x="2495888" y="5274785"/>
              <a:ext cx="161677" cy="29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1" h="21544" fill="norm" stroke="1" extrusionOk="0">
                  <a:moveTo>
                    <a:pt x="12238" y="0"/>
                  </a:moveTo>
                  <a:cubicBezTo>
                    <a:pt x="9538" y="4800"/>
                    <a:pt x="6839" y="9600"/>
                    <a:pt x="4982" y="12462"/>
                  </a:cubicBezTo>
                  <a:cubicBezTo>
                    <a:pt x="3126" y="15323"/>
                    <a:pt x="2114" y="16246"/>
                    <a:pt x="1270" y="17169"/>
                  </a:cubicBezTo>
                  <a:cubicBezTo>
                    <a:pt x="426" y="18092"/>
                    <a:pt x="-249" y="19015"/>
                    <a:pt x="88" y="19754"/>
                  </a:cubicBezTo>
                  <a:cubicBezTo>
                    <a:pt x="426" y="20492"/>
                    <a:pt x="1776" y="21046"/>
                    <a:pt x="4645" y="21323"/>
                  </a:cubicBezTo>
                  <a:cubicBezTo>
                    <a:pt x="7513" y="21600"/>
                    <a:pt x="11901" y="21600"/>
                    <a:pt x="14938" y="21415"/>
                  </a:cubicBezTo>
                  <a:cubicBezTo>
                    <a:pt x="17976" y="21231"/>
                    <a:pt x="19663" y="20862"/>
                    <a:pt x="21351" y="204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5" name="Line"/>
            <p:cNvSpPr/>
            <p:nvPr/>
          </p:nvSpPr>
          <p:spPr>
            <a:xfrm>
              <a:off x="2696775" y="5306823"/>
              <a:ext cx="167794" cy="2925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8" h="21314" fill="norm" stroke="1" extrusionOk="0">
                  <a:moveTo>
                    <a:pt x="2833" y="5486"/>
                  </a:moveTo>
                  <a:cubicBezTo>
                    <a:pt x="2506" y="10142"/>
                    <a:pt x="2179" y="14797"/>
                    <a:pt x="1688" y="17590"/>
                  </a:cubicBezTo>
                  <a:cubicBezTo>
                    <a:pt x="1197" y="20383"/>
                    <a:pt x="543" y="21314"/>
                    <a:pt x="215" y="21314"/>
                  </a:cubicBezTo>
                  <a:cubicBezTo>
                    <a:pt x="-112" y="21314"/>
                    <a:pt x="-112" y="20383"/>
                    <a:pt x="543" y="17217"/>
                  </a:cubicBezTo>
                  <a:cubicBezTo>
                    <a:pt x="1197" y="14052"/>
                    <a:pt x="2506" y="8652"/>
                    <a:pt x="3652" y="5486"/>
                  </a:cubicBezTo>
                  <a:cubicBezTo>
                    <a:pt x="4797" y="2321"/>
                    <a:pt x="5779" y="1390"/>
                    <a:pt x="7088" y="738"/>
                  </a:cubicBezTo>
                  <a:cubicBezTo>
                    <a:pt x="8397" y="86"/>
                    <a:pt x="10033" y="-286"/>
                    <a:pt x="11997" y="273"/>
                  </a:cubicBezTo>
                  <a:cubicBezTo>
                    <a:pt x="13961" y="831"/>
                    <a:pt x="16252" y="2321"/>
                    <a:pt x="16252" y="4276"/>
                  </a:cubicBezTo>
                  <a:cubicBezTo>
                    <a:pt x="16252" y="6231"/>
                    <a:pt x="13961" y="8652"/>
                    <a:pt x="11670" y="10142"/>
                  </a:cubicBezTo>
                  <a:cubicBezTo>
                    <a:pt x="9379" y="11631"/>
                    <a:pt x="7088" y="12190"/>
                    <a:pt x="7252" y="12935"/>
                  </a:cubicBezTo>
                  <a:cubicBezTo>
                    <a:pt x="7415" y="13680"/>
                    <a:pt x="10033" y="14611"/>
                    <a:pt x="12815" y="15914"/>
                  </a:cubicBezTo>
                  <a:cubicBezTo>
                    <a:pt x="15597" y="17217"/>
                    <a:pt x="18543" y="18893"/>
                    <a:pt x="21488" y="205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6" name="Line"/>
            <p:cNvSpPr/>
            <p:nvPr/>
          </p:nvSpPr>
          <p:spPr>
            <a:xfrm>
              <a:off x="1062861" y="5666308"/>
              <a:ext cx="1697325" cy="914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3" h="21479" fill="norm" stroke="1" extrusionOk="0">
                  <a:moveTo>
                    <a:pt x="0" y="21479"/>
                  </a:moveTo>
                  <a:cubicBezTo>
                    <a:pt x="1234" y="20279"/>
                    <a:pt x="2469" y="19079"/>
                    <a:pt x="3703" y="17279"/>
                  </a:cubicBezTo>
                  <a:cubicBezTo>
                    <a:pt x="4937" y="15479"/>
                    <a:pt x="6171" y="13079"/>
                    <a:pt x="7341" y="10979"/>
                  </a:cubicBezTo>
                  <a:cubicBezTo>
                    <a:pt x="8510" y="8879"/>
                    <a:pt x="9614" y="7079"/>
                    <a:pt x="10719" y="5579"/>
                  </a:cubicBezTo>
                  <a:cubicBezTo>
                    <a:pt x="11823" y="4079"/>
                    <a:pt x="12928" y="2879"/>
                    <a:pt x="14146" y="1979"/>
                  </a:cubicBezTo>
                  <a:cubicBezTo>
                    <a:pt x="15364" y="1079"/>
                    <a:pt x="16695" y="479"/>
                    <a:pt x="17881" y="179"/>
                  </a:cubicBezTo>
                  <a:cubicBezTo>
                    <a:pt x="19066" y="-121"/>
                    <a:pt x="20106" y="-121"/>
                    <a:pt x="20723" y="779"/>
                  </a:cubicBezTo>
                  <a:cubicBezTo>
                    <a:pt x="21340" y="1679"/>
                    <a:pt x="21535" y="3479"/>
                    <a:pt x="21568" y="5279"/>
                  </a:cubicBezTo>
                  <a:cubicBezTo>
                    <a:pt x="21600" y="7079"/>
                    <a:pt x="21470" y="8879"/>
                    <a:pt x="21340" y="106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7" name="Line"/>
            <p:cNvSpPr/>
            <p:nvPr/>
          </p:nvSpPr>
          <p:spPr>
            <a:xfrm>
              <a:off x="1254532" y="5742462"/>
              <a:ext cx="158703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148" y="19886"/>
                    <a:pt x="2296" y="18171"/>
                    <a:pt x="3565" y="16457"/>
                  </a:cubicBezTo>
                  <a:cubicBezTo>
                    <a:pt x="4835" y="14743"/>
                    <a:pt x="6226" y="13029"/>
                    <a:pt x="7600" y="11486"/>
                  </a:cubicBezTo>
                  <a:cubicBezTo>
                    <a:pt x="8974" y="9943"/>
                    <a:pt x="10330" y="8571"/>
                    <a:pt x="11739" y="7029"/>
                  </a:cubicBezTo>
                  <a:cubicBezTo>
                    <a:pt x="13148" y="5486"/>
                    <a:pt x="14609" y="3771"/>
                    <a:pt x="15861" y="2571"/>
                  </a:cubicBezTo>
                  <a:cubicBezTo>
                    <a:pt x="17113" y="1371"/>
                    <a:pt x="18157" y="686"/>
                    <a:pt x="19078" y="343"/>
                  </a:cubicBezTo>
                  <a:cubicBezTo>
                    <a:pt x="20000" y="0"/>
                    <a:pt x="2080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8" name="Line"/>
            <p:cNvSpPr/>
            <p:nvPr/>
          </p:nvSpPr>
          <p:spPr>
            <a:xfrm>
              <a:off x="3063906" y="5428122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499" name="Line"/>
            <p:cNvSpPr/>
            <p:nvPr/>
          </p:nvSpPr>
          <p:spPr>
            <a:xfrm>
              <a:off x="3048573" y="5566125"/>
              <a:ext cx="23001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0" name="Line"/>
            <p:cNvSpPr/>
            <p:nvPr/>
          </p:nvSpPr>
          <p:spPr>
            <a:xfrm>
              <a:off x="3738588" y="5405121"/>
              <a:ext cx="15335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23"/>
                    <a:pt x="0" y="10246"/>
                    <a:pt x="3600" y="13846"/>
                  </a:cubicBezTo>
                  <a:cubicBezTo>
                    <a:pt x="7200" y="17446"/>
                    <a:pt x="14400" y="1952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1" name="Line"/>
            <p:cNvSpPr/>
            <p:nvPr/>
          </p:nvSpPr>
          <p:spPr>
            <a:xfrm>
              <a:off x="3706456" y="5338223"/>
              <a:ext cx="204198" cy="509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25" fill="norm" stroke="1" extrusionOk="0">
                  <a:moveTo>
                    <a:pt x="1732" y="4748"/>
                  </a:moveTo>
                  <a:cubicBezTo>
                    <a:pt x="942" y="3566"/>
                    <a:pt x="151" y="2384"/>
                    <a:pt x="20" y="1524"/>
                  </a:cubicBezTo>
                  <a:cubicBezTo>
                    <a:pt x="-112" y="664"/>
                    <a:pt x="415" y="127"/>
                    <a:pt x="2127" y="19"/>
                  </a:cubicBezTo>
                  <a:cubicBezTo>
                    <a:pt x="3839" y="-88"/>
                    <a:pt x="6737" y="234"/>
                    <a:pt x="10161" y="1631"/>
                  </a:cubicBezTo>
                  <a:cubicBezTo>
                    <a:pt x="13586" y="3028"/>
                    <a:pt x="17537" y="5500"/>
                    <a:pt x="19512" y="8348"/>
                  </a:cubicBezTo>
                  <a:cubicBezTo>
                    <a:pt x="21488" y="11196"/>
                    <a:pt x="21488" y="14419"/>
                    <a:pt x="19908" y="16676"/>
                  </a:cubicBezTo>
                  <a:cubicBezTo>
                    <a:pt x="18327" y="18933"/>
                    <a:pt x="15166" y="20222"/>
                    <a:pt x="12005" y="20867"/>
                  </a:cubicBezTo>
                  <a:cubicBezTo>
                    <a:pt x="8844" y="21512"/>
                    <a:pt x="5683" y="21512"/>
                    <a:pt x="3708" y="21297"/>
                  </a:cubicBezTo>
                  <a:cubicBezTo>
                    <a:pt x="1732" y="21082"/>
                    <a:pt x="942" y="20652"/>
                    <a:pt x="1073" y="20222"/>
                  </a:cubicBezTo>
                  <a:cubicBezTo>
                    <a:pt x="1205" y="19793"/>
                    <a:pt x="2259" y="19363"/>
                    <a:pt x="3049" y="19040"/>
                  </a:cubicBezTo>
                  <a:cubicBezTo>
                    <a:pt x="3839" y="18718"/>
                    <a:pt x="4366" y="18503"/>
                    <a:pt x="4893" y="182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2" name="Line"/>
            <p:cNvSpPr/>
            <p:nvPr/>
          </p:nvSpPr>
          <p:spPr>
            <a:xfrm>
              <a:off x="4006927" y="5566125"/>
              <a:ext cx="161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3" name="Line"/>
            <p:cNvSpPr/>
            <p:nvPr/>
          </p:nvSpPr>
          <p:spPr>
            <a:xfrm>
              <a:off x="4029928" y="5719462"/>
              <a:ext cx="138004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4" name="Line"/>
            <p:cNvSpPr/>
            <p:nvPr/>
          </p:nvSpPr>
          <p:spPr>
            <a:xfrm>
              <a:off x="4472334" y="5317875"/>
              <a:ext cx="163275" cy="5068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1" h="21420" fill="norm" stroke="1" extrusionOk="0">
                  <a:moveTo>
                    <a:pt x="21231" y="1095"/>
                  </a:moveTo>
                  <a:cubicBezTo>
                    <a:pt x="20234" y="663"/>
                    <a:pt x="19237" y="231"/>
                    <a:pt x="16911" y="69"/>
                  </a:cubicBezTo>
                  <a:cubicBezTo>
                    <a:pt x="14585" y="-93"/>
                    <a:pt x="10929" y="15"/>
                    <a:pt x="8271" y="555"/>
                  </a:cubicBezTo>
                  <a:cubicBezTo>
                    <a:pt x="5613" y="1095"/>
                    <a:pt x="3951" y="2067"/>
                    <a:pt x="3619" y="2769"/>
                  </a:cubicBezTo>
                  <a:cubicBezTo>
                    <a:pt x="3286" y="3471"/>
                    <a:pt x="4283" y="3903"/>
                    <a:pt x="6609" y="4713"/>
                  </a:cubicBezTo>
                  <a:cubicBezTo>
                    <a:pt x="8936" y="5523"/>
                    <a:pt x="12591" y="6711"/>
                    <a:pt x="13588" y="7791"/>
                  </a:cubicBezTo>
                  <a:cubicBezTo>
                    <a:pt x="14585" y="8871"/>
                    <a:pt x="12923" y="9843"/>
                    <a:pt x="11096" y="10491"/>
                  </a:cubicBezTo>
                  <a:cubicBezTo>
                    <a:pt x="9268" y="11139"/>
                    <a:pt x="7274" y="11463"/>
                    <a:pt x="5280" y="11625"/>
                  </a:cubicBezTo>
                  <a:cubicBezTo>
                    <a:pt x="3286" y="11787"/>
                    <a:pt x="1293" y="11787"/>
                    <a:pt x="794" y="11571"/>
                  </a:cubicBezTo>
                  <a:cubicBezTo>
                    <a:pt x="296" y="11355"/>
                    <a:pt x="1293" y="10923"/>
                    <a:pt x="2622" y="10761"/>
                  </a:cubicBezTo>
                  <a:cubicBezTo>
                    <a:pt x="3951" y="10599"/>
                    <a:pt x="5613" y="10707"/>
                    <a:pt x="6942" y="11031"/>
                  </a:cubicBezTo>
                  <a:cubicBezTo>
                    <a:pt x="8271" y="11355"/>
                    <a:pt x="9268" y="11895"/>
                    <a:pt x="9102" y="12813"/>
                  </a:cubicBezTo>
                  <a:cubicBezTo>
                    <a:pt x="8936" y="13731"/>
                    <a:pt x="7606" y="15027"/>
                    <a:pt x="5945" y="16215"/>
                  </a:cubicBezTo>
                  <a:cubicBezTo>
                    <a:pt x="4283" y="17403"/>
                    <a:pt x="2289" y="18483"/>
                    <a:pt x="1126" y="19347"/>
                  </a:cubicBezTo>
                  <a:cubicBezTo>
                    <a:pt x="-37" y="20211"/>
                    <a:pt x="-369" y="20859"/>
                    <a:pt x="462" y="21183"/>
                  </a:cubicBezTo>
                  <a:cubicBezTo>
                    <a:pt x="1293" y="21507"/>
                    <a:pt x="3286" y="21507"/>
                    <a:pt x="6776" y="21129"/>
                  </a:cubicBezTo>
                  <a:cubicBezTo>
                    <a:pt x="10265" y="20751"/>
                    <a:pt x="15249" y="19995"/>
                    <a:pt x="20234" y="192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5" name="Line"/>
            <p:cNvSpPr/>
            <p:nvPr/>
          </p:nvSpPr>
          <p:spPr>
            <a:xfrm>
              <a:off x="4746551" y="5379042"/>
              <a:ext cx="134397" cy="4017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5" h="21491" fill="norm" stroke="1" extrusionOk="0">
                  <a:moveTo>
                    <a:pt x="19835" y="1805"/>
                  </a:moveTo>
                  <a:cubicBezTo>
                    <a:pt x="18635" y="1258"/>
                    <a:pt x="17435" y="711"/>
                    <a:pt x="15835" y="369"/>
                  </a:cubicBezTo>
                  <a:cubicBezTo>
                    <a:pt x="14235" y="28"/>
                    <a:pt x="12235" y="-109"/>
                    <a:pt x="10635" y="96"/>
                  </a:cubicBezTo>
                  <a:cubicBezTo>
                    <a:pt x="9035" y="301"/>
                    <a:pt x="7835" y="848"/>
                    <a:pt x="5835" y="3035"/>
                  </a:cubicBezTo>
                  <a:cubicBezTo>
                    <a:pt x="3835" y="5223"/>
                    <a:pt x="1035" y="9050"/>
                    <a:pt x="235" y="12126"/>
                  </a:cubicBezTo>
                  <a:cubicBezTo>
                    <a:pt x="-565" y="15202"/>
                    <a:pt x="635" y="17526"/>
                    <a:pt x="4435" y="18962"/>
                  </a:cubicBezTo>
                  <a:cubicBezTo>
                    <a:pt x="8235" y="20397"/>
                    <a:pt x="14635" y="20944"/>
                    <a:pt x="21035" y="214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6" name="Line"/>
            <p:cNvSpPr/>
            <p:nvPr/>
          </p:nvSpPr>
          <p:spPr>
            <a:xfrm>
              <a:off x="4980616" y="5405121"/>
              <a:ext cx="184005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700" y="1800"/>
                    <a:pt x="5400" y="3600"/>
                    <a:pt x="9000" y="7200"/>
                  </a:cubicBezTo>
                  <a:cubicBezTo>
                    <a:pt x="12600" y="10800"/>
                    <a:pt x="17100" y="16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7" name="Line"/>
            <p:cNvSpPr/>
            <p:nvPr/>
          </p:nvSpPr>
          <p:spPr>
            <a:xfrm>
              <a:off x="5153339" y="5336120"/>
              <a:ext cx="64950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3" h="21600" fill="norm" stroke="1" extrusionOk="0">
                  <a:moveTo>
                    <a:pt x="21113" y="0"/>
                  </a:moveTo>
                  <a:cubicBezTo>
                    <a:pt x="16128" y="2541"/>
                    <a:pt x="11144" y="5082"/>
                    <a:pt x="7405" y="7765"/>
                  </a:cubicBezTo>
                  <a:cubicBezTo>
                    <a:pt x="3667" y="10447"/>
                    <a:pt x="1175" y="13271"/>
                    <a:pt x="344" y="15600"/>
                  </a:cubicBezTo>
                  <a:cubicBezTo>
                    <a:pt x="-487" y="17929"/>
                    <a:pt x="344" y="19765"/>
                    <a:pt x="117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8" name="Line"/>
            <p:cNvSpPr/>
            <p:nvPr/>
          </p:nvSpPr>
          <p:spPr>
            <a:xfrm>
              <a:off x="5302624" y="5681128"/>
              <a:ext cx="7668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09" name="Line"/>
            <p:cNvSpPr/>
            <p:nvPr/>
          </p:nvSpPr>
          <p:spPr>
            <a:xfrm>
              <a:off x="5463627" y="5704128"/>
              <a:ext cx="115004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6442"/>
                    <a:pt x="12000" y="12884"/>
                    <a:pt x="8400" y="16484"/>
                  </a:cubicBezTo>
                  <a:cubicBezTo>
                    <a:pt x="4800" y="20084"/>
                    <a:pt x="2400" y="20842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0" name="Line"/>
            <p:cNvSpPr/>
            <p:nvPr/>
          </p:nvSpPr>
          <p:spPr>
            <a:xfrm>
              <a:off x="5662965" y="5428122"/>
              <a:ext cx="268340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029" y="0"/>
                    <a:pt x="2057" y="0"/>
                    <a:pt x="4320" y="1668"/>
                  </a:cubicBezTo>
                  <a:cubicBezTo>
                    <a:pt x="6583" y="3337"/>
                    <a:pt x="10080" y="6673"/>
                    <a:pt x="13166" y="9834"/>
                  </a:cubicBezTo>
                  <a:cubicBezTo>
                    <a:pt x="16251" y="12995"/>
                    <a:pt x="18926" y="15980"/>
                    <a:pt x="20263" y="17912"/>
                  </a:cubicBezTo>
                  <a:cubicBezTo>
                    <a:pt x="21600" y="19844"/>
                    <a:pt x="21600" y="20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1" name="Line"/>
            <p:cNvSpPr/>
            <p:nvPr/>
          </p:nvSpPr>
          <p:spPr>
            <a:xfrm>
              <a:off x="5739633" y="5435789"/>
              <a:ext cx="199339" cy="3296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554" y="2009"/>
                    <a:pt x="15508" y="4019"/>
                    <a:pt x="12046" y="7116"/>
                  </a:cubicBezTo>
                  <a:cubicBezTo>
                    <a:pt x="8585" y="10214"/>
                    <a:pt x="4708" y="14400"/>
                    <a:pt x="2631" y="16995"/>
                  </a:cubicBezTo>
                  <a:cubicBezTo>
                    <a:pt x="554" y="19591"/>
                    <a:pt x="277" y="2059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2" name="Line"/>
            <p:cNvSpPr/>
            <p:nvPr/>
          </p:nvSpPr>
          <p:spPr>
            <a:xfrm>
              <a:off x="6015640" y="5681128"/>
              <a:ext cx="1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3" name="Line"/>
            <p:cNvSpPr/>
            <p:nvPr/>
          </p:nvSpPr>
          <p:spPr>
            <a:xfrm>
              <a:off x="6153643" y="5369601"/>
              <a:ext cx="132399" cy="349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14" h="21428" fill="norm" stroke="1" extrusionOk="0">
                  <a:moveTo>
                    <a:pt x="3668" y="767"/>
                  </a:moveTo>
                  <a:cubicBezTo>
                    <a:pt x="5298" y="298"/>
                    <a:pt x="6928" y="-172"/>
                    <a:pt x="8762" y="63"/>
                  </a:cubicBezTo>
                  <a:cubicBezTo>
                    <a:pt x="10596" y="298"/>
                    <a:pt x="12634" y="1237"/>
                    <a:pt x="15079" y="3819"/>
                  </a:cubicBezTo>
                  <a:cubicBezTo>
                    <a:pt x="17525" y="6402"/>
                    <a:pt x="20377" y="10628"/>
                    <a:pt x="20989" y="13524"/>
                  </a:cubicBezTo>
                  <a:cubicBezTo>
                    <a:pt x="21600" y="16419"/>
                    <a:pt x="19970" y="17985"/>
                    <a:pt x="16098" y="19080"/>
                  </a:cubicBezTo>
                  <a:cubicBezTo>
                    <a:pt x="12226" y="20176"/>
                    <a:pt x="6113" y="20802"/>
                    <a:pt x="0" y="214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4" name="Line"/>
            <p:cNvSpPr/>
            <p:nvPr/>
          </p:nvSpPr>
          <p:spPr>
            <a:xfrm>
              <a:off x="6276312" y="5765463"/>
              <a:ext cx="138004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5" name="Line"/>
            <p:cNvSpPr/>
            <p:nvPr/>
          </p:nvSpPr>
          <p:spPr>
            <a:xfrm>
              <a:off x="6884711" y="5369343"/>
              <a:ext cx="96951" cy="357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1" h="21600" fill="norm" stroke="1" extrusionOk="0">
                  <a:moveTo>
                    <a:pt x="21011" y="1234"/>
                  </a:moveTo>
                  <a:cubicBezTo>
                    <a:pt x="19349" y="617"/>
                    <a:pt x="17688" y="0"/>
                    <a:pt x="15750" y="0"/>
                  </a:cubicBezTo>
                  <a:cubicBezTo>
                    <a:pt x="13811" y="0"/>
                    <a:pt x="11596" y="617"/>
                    <a:pt x="8826" y="2700"/>
                  </a:cubicBezTo>
                  <a:cubicBezTo>
                    <a:pt x="6057" y="4783"/>
                    <a:pt x="2734" y="8331"/>
                    <a:pt x="1073" y="11494"/>
                  </a:cubicBezTo>
                  <a:cubicBezTo>
                    <a:pt x="-589" y="14657"/>
                    <a:pt x="-589" y="17434"/>
                    <a:pt x="3011" y="19054"/>
                  </a:cubicBezTo>
                  <a:cubicBezTo>
                    <a:pt x="6611" y="20674"/>
                    <a:pt x="13811" y="21137"/>
                    <a:pt x="2101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6" name="Line"/>
            <p:cNvSpPr/>
            <p:nvPr/>
          </p:nvSpPr>
          <p:spPr>
            <a:xfrm>
              <a:off x="7042996" y="5428122"/>
              <a:ext cx="17633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0"/>
                    <a:pt x="3130" y="0"/>
                    <a:pt x="6730" y="3600"/>
                  </a:cubicBezTo>
                  <a:cubicBezTo>
                    <a:pt x="10330" y="7200"/>
                    <a:pt x="15965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7" name="Line"/>
            <p:cNvSpPr/>
            <p:nvPr/>
          </p:nvSpPr>
          <p:spPr>
            <a:xfrm>
              <a:off x="7196333" y="5428122"/>
              <a:ext cx="69002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000" y="3943"/>
                    <a:pt x="10400" y="7886"/>
                    <a:pt x="6800" y="11486"/>
                  </a:cubicBezTo>
                  <a:cubicBezTo>
                    <a:pt x="3200" y="15086"/>
                    <a:pt x="1600" y="1834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8" name="Line"/>
            <p:cNvSpPr/>
            <p:nvPr/>
          </p:nvSpPr>
          <p:spPr>
            <a:xfrm>
              <a:off x="7265334" y="5681696"/>
              <a:ext cx="176339" cy="1304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0" fill="norm" stroke="1" extrusionOk="0">
                  <a:moveTo>
                    <a:pt x="0" y="4893"/>
                  </a:moveTo>
                  <a:cubicBezTo>
                    <a:pt x="939" y="3231"/>
                    <a:pt x="1878" y="1570"/>
                    <a:pt x="3130" y="739"/>
                  </a:cubicBezTo>
                  <a:cubicBezTo>
                    <a:pt x="4383" y="-92"/>
                    <a:pt x="5948" y="-92"/>
                    <a:pt x="7513" y="116"/>
                  </a:cubicBezTo>
                  <a:cubicBezTo>
                    <a:pt x="9078" y="323"/>
                    <a:pt x="10644" y="739"/>
                    <a:pt x="11426" y="2193"/>
                  </a:cubicBezTo>
                  <a:cubicBezTo>
                    <a:pt x="12209" y="3646"/>
                    <a:pt x="12209" y="6139"/>
                    <a:pt x="11426" y="8423"/>
                  </a:cubicBezTo>
                  <a:cubicBezTo>
                    <a:pt x="10644" y="10708"/>
                    <a:pt x="9078" y="12785"/>
                    <a:pt x="7670" y="14654"/>
                  </a:cubicBezTo>
                  <a:cubicBezTo>
                    <a:pt x="6261" y="16523"/>
                    <a:pt x="5009" y="18185"/>
                    <a:pt x="5165" y="19431"/>
                  </a:cubicBezTo>
                  <a:cubicBezTo>
                    <a:pt x="5322" y="20677"/>
                    <a:pt x="6887" y="21508"/>
                    <a:pt x="9861" y="21093"/>
                  </a:cubicBezTo>
                  <a:cubicBezTo>
                    <a:pt x="12835" y="20677"/>
                    <a:pt x="17217" y="19016"/>
                    <a:pt x="21600" y="173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19" name="Line"/>
            <p:cNvSpPr/>
            <p:nvPr/>
          </p:nvSpPr>
          <p:spPr>
            <a:xfrm>
              <a:off x="7418672" y="5803797"/>
              <a:ext cx="76669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0" name="Line"/>
            <p:cNvSpPr/>
            <p:nvPr/>
          </p:nvSpPr>
          <p:spPr>
            <a:xfrm>
              <a:off x="7656343" y="5458789"/>
              <a:ext cx="237673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555" y="1400"/>
                    <a:pt x="5110" y="2800"/>
                    <a:pt x="8245" y="5500"/>
                  </a:cubicBezTo>
                  <a:cubicBezTo>
                    <a:pt x="11381" y="8200"/>
                    <a:pt x="15097" y="12200"/>
                    <a:pt x="17419" y="15100"/>
                  </a:cubicBezTo>
                  <a:cubicBezTo>
                    <a:pt x="19742" y="18000"/>
                    <a:pt x="20671" y="198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1" name="Line"/>
            <p:cNvSpPr/>
            <p:nvPr/>
          </p:nvSpPr>
          <p:spPr>
            <a:xfrm>
              <a:off x="7710011" y="5451122"/>
              <a:ext cx="207006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33" y="1072"/>
                    <a:pt x="16267" y="2145"/>
                    <a:pt x="13200" y="4672"/>
                  </a:cubicBezTo>
                  <a:cubicBezTo>
                    <a:pt x="10133" y="7200"/>
                    <a:pt x="6667" y="11183"/>
                    <a:pt x="4400" y="14247"/>
                  </a:cubicBezTo>
                  <a:cubicBezTo>
                    <a:pt x="2133" y="17311"/>
                    <a:pt x="1067" y="1945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2" name="Line"/>
            <p:cNvSpPr/>
            <p:nvPr/>
          </p:nvSpPr>
          <p:spPr>
            <a:xfrm>
              <a:off x="7871014" y="5742462"/>
              <a:ext cx="199340" cy="1055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7" fill="norm" stroke="1" extrusionOk="0">
                  <a:moveTo>
                    <a:pt x="0" y="0"/>
                  </a:moveTo>
                  <a:cubicBezTo>
                    <a:pt x="1385" y="0"/>
                    <a:pt x="2769" y="0"/>
                    <a:pt x="4154" y="514"/>
                  </a:cubicBezTo>
                  <a:cubicBezTo>
                    <a:pt x="5539" y="1029"/>
                    <a:pt x="6923" y="2057"/>
                    <a:pt x="7754" y="3857"/>
                  </a:cubicBezTo>
                  <a:cubicBezTo>
                    <a:pt x="8585" y="5657"/>
                    <a:pt x="8862" y="8229"/>
                    <a:pt x="8446" y="10286"/>
                  </a:cubicBezTo>
                  <a:cubicBezTo>
                    <a:pt x="8031" y="12343"/>
                    <a:pt x="6923" y="13886"/>
                    <a:pt x="5677" y="15686"/>
                  </a:cubicBezTo>
                  <a:cubicBezTo>
                    <a:pt x="4431" y="17486"/>
                    <a:pt x="3046" y="19543"/>
                    <a:pt x="3323" y="20571"/>
                  </a:cubicBezTo>
                  <a:cubicBezTo>
                    <a:pt x="3600" y="21600"/>
                    <a:pt x="5538" y="21600"/>
                    <a:pt x="8862" y="19543"/>
                  </a:cubicBezTo>
                  <a:cubicBezTo>
                    <a:pt x="12185" y="17486"/>
                    <a:pt x="16892" y="13371"/>
                    <a:pt x="21600" y="92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3" name="Line"/>
            <p:cNvSpPr/>
            <p:nvPr/>
          </p:nvSpPr>
          <p:spPr>
            <a:xfrm>
              <a:off x="7993684" y="5520124"/>
              <a:ext cx="173783" cy="414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83" h="21600" fill="norm" stroke="1" extrusionOk="0">
                  <a:moveTo>
                    <a:pt x="20366" y="0"/>
                  </a:moveTo>
                  <a:cubicBezTo>
                    <a:pt x="20983" y="3733"/>
                    <a:pt x="21600" y="7467"/>
                    <a:pt x="19749" y="10733"/>
                  </a:cubicBezTo>
                  <a:cubicBezTo>
                    <a:pt x="17897" y="14000"/>
                    <a:pt x="13577" y="16800"/>
                    <a:pt x="9874" y="18533"/>
                  </a:cubicBezTo>
                  <a:cubicBezTo>
                    <a:pt x="6171" y="20267"/>
                    <a:pt x="3086" y="2093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4" name="Line"/>
            <p:cNvSpPr/>
            <p:nvPr/>
          </p:nvSpPr>
          <p:spPr>
            <a:xfrm>
              <a:off x="8315691" y="5895799"/>
              <a:ext cx="92003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5" name="Line"/>
            <p:cNvSpPr/>
            <p:nvPr/>
          </p:nvSpPr>
          <p:spPr>
            <a:xfrm>
              <a:off x="8699034" y="5880466"/>
              <a:ext cx="14567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6" name="Line"/>
            <p:cNvSpPr/>
            <p:nvPr/>
          </p:nvSpPr>
          <p:spPr>
            <a:xfrm>
              <a:off x="9097709" y="5857465"/>
              <a:ext cx="99670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7" name="Line"/>
            <p:cNvSpPr/>
            <p:nvPr/>
          </p:nvSpPr>
          <p:spPr>
            <a:xfrm>
              <a:off x="9741724" y="5369010"/>
              <a:ext cx="140741" cy="6187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09" h="21523" fill="norm" stroke="1" extrusionOk="0">
                  <a:moveTo>
                    <a:pt x="8938" y="990"/>
                  </a:moveTo>
                  <a:cubicBezTo>
                    <a:pt x="10055" y="634"/>
                    <a:pt x="11172" y="279"/>
                    <a:pt x="12662" y="101"/>
                  </a:cubicBezTo>
                  <a:cubicBezTo>
                    <a:pt x="14152" y="-77"/>
                    <a:pt x="16014" y="-77"/>
                    <a:pt x="17876" y="590"/>
                  </a:cubicBezTo>
                  <a:cubicBezTo>
                    <a:pt x="19738" y="1256"/>
                    <a:pt x="21600" y="2590"/>
                    <a:pt x="19738" y="4145"/>
                  </a:cubicBezTo>
                  <a:cubicBezTo>
                    <a:pt x="17876" y="5701"/>
                    <a:pt x="12290" y="7479"/>
                    <a:pt x="8566" y="8767"/>
                  </a:cubicBezTo>
                  <a:cubicBezTo>
                    <a:pt x="4841" y="10056"/>
                    <a:pt x="2979" y="10856"/>
                    <a:pt x="2607" y="11701"/>
                  </a:cubicBezTo>
                  <a:cubicBezTo>
                    <a:pt x="2234" y="12545"/>
                    <a:pt x="3352" y="13434"/>
                    <a:pt x="4655" y="14323"/>
                  </a:cubicBezTo>
                  <a:cubicBezTo>
                    <a:pt x="5959" y="15212"/>
                    <a:pt x="7448" y="16101"/>
                    <a:pt x="8193" y="17123"/>
                  </a:cubicBezTo>
                  <a:cubicBezTo>
                    <a:pt x="8938" y="18145"/>
                    <a:pt x="8938" y="19301"/>
                    <a:pt x="7448" y="20056"/>
                  </a:cubicBezTo>
                  <a:cubicBezTo>
                    <a:pt x="5959" y="20812"/>
                    <a:pt x="2979" y="21167"/>
                    <a:pt x="0" y="215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8" name="Line"/>
            <p:cNvSpPr/>
            <p:nvPr/>
          </p:nvSpPr>
          <p:spPr>
            <a:xfrm>
              <a:off x="3729443" y="6432478"/>
              <a:ext cx="239151" cy="216205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1600" fill="norm" stroke="1" extrusionOk="0">
                  <a:moveTo>
                    <a:pt x="21503" y="0"/>
                  </a:moveTo>
                  <a:cubicBezTo>
                    <a:pt x="20354" y="102"/>
                    <a:pt x="19205" y="204"/>
                    <a:pt x="18631" y="383"/>
                  </a:cubicBezTo>
                  <a:cubicBezTo>
                    <a:pt x="18056" y="562"/>
                    <a:pt x="18056" y="817"/>
                    <a:pt x="17712" y="1277"/>
                  </a:cubicBezTo>
                  <a:cubicBezTo>
                    <a:pt x="17367" y="1736"/>
                    <a:pt x="16677" y="2400"/>
                    <a:pt x="15643" y="3089"/>
                  </a:cubicBezTo>
                  <a:cubicBezTo>
                    <a:pt x="14609" y="3779"/>
                    <a:pt x="13231" y="4494"/>
                    <a:pt x="11967" y="5298"/>
                  </a:cubicBezTo>
                  <a:cubicBezTo>
                    <a:pt x="10703" y="6102"/>
                    <a:pt x="9554" y="6996"/>
                    <a:pt x="8520" y="7800"/>
                  </a:cubicBezTo>
                  <a:cubicBezTo>
                    <a:pt x="7486" y="8604"/>
                    <a:pt x="6567" y="9319"/>
                    <a:pt x="5877" y="10072"/>
                  </a:cubicBezTo>
                  <a:cubicBezTo>
                    <a:pt x="5188" y="10826"/>
                    <a:pt x="4729" y="11617"/>
                    <a:pt x="4269" y="12383"/>
                  </a:cubicBezTo>
                  <a:cubicBezTo>
                    <a:pt x="3809" y="13149"/>
                    <a:pt x="3350" y="13889"/>
                    <a:pt x="2890" y="14655"/>
                  </a:cubicBezTo>
                  <a:cubicBezTo>
                    <a:pt x="2431" y="15421"/>
                    <a:pt x="1971" y="16213"/>
                    <a:pt x="1626" y="17055"/>
                  </a:cubicBezTo>
                  <a:cubicBezTo>
                    <a:pt x="1282" y="17898"/>
                    <a:pt x="1052" y="18791"/>
                    <a:pt x="707" y="19430"/>
                  </a:cubicBezTo>
                  <a:cubicBezTo>
                    <a:pt x="363" y="20068"/>
                    <a:pt x="-97" y="20451"/>
                    <a:pt x="18" y="20770"/>
                  </a:cubicBezTo>
                  <a:cubicBezTo>
                    <a:pt x="133" y="21089"/>
                    <a:pt x="822" y="21345"/>
                    <a:pt x="151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29" name="Line"/>
            <p:cNvSpPr/>
            <p:nvPr/>
          </p:nvSpPr>
          <p:spPr>
            <a:xfrm>
              <a:off x="3577585" y="8464190"/>
              <a:ext cx="3146356" cy="191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0" y="6048"/>
                  </a:moveTo>
                  <a:cubicBezTo>
                    <a:pt x="210" y="5184"/>
                    <a:pt x="421" y="4320"/>
                    <a:pt x="815" y="3456"/>
                  </a:cubicBezTo>
                  <a:cubicBezTo>
                    <a:pt x="1210" y="2592"/>
                    <a:pt x="1788" y="1728"/>
                    <a:pt x="2455" y="1152"/>
                  </a:cubicBezTo>
                  <a:cubicBezTo>
                    <a:pt x="3121" y="576"/>
                    <a:pt x="3875" y="288"/>
                    <a:pt x="4594" y="144"/>
                  </a:cubicBezTo>
                  <a:cubicBezTo>
                    <a:pt x="5312" y="0"/>
                    <a:pt x="5996" y="0"/>
                    <a:pt x="6715" y="0"/>
                  </a:cubicBezTo>
                  <a:cubicBezTo>
                    <a:pt x="7434" y="0"/>
                    <a:pt x="8188" y="0"/>
                    <a:pt x="8906" y="288"/>
                  </a:cubicBezTo>
                  <a:cubicBezTo>
                    <a:pt x="9625" y="576"/>
                    <a:pt x="10309" y="1152"/>
                    <a:pt x="10984" y="1584"/>
                  </a:cubicBezTo>
                  <a:cubicBezTo>
                    <a:pt x="11659" y="2016"/>
                    <a:pt x="12325" y="2304"/>
                    <a:pt x="12992" y="2592"/>
                  </a:cubicBezTo>
                  <a:cubicBezTo>
                    <a:pt x="13658" y="2880"/>
                    <a:pt x="14324" y="3168"/>
                    <a:pt x="14964" y="3744"/>
                  </a:cubicBezTo>
                  <a:cubicBezTo>
                    <a:pt x="15604" y="4320"/>
                    <a:pt x="16218" y="5184"/>
                    <a:pt x="16849" y="6048"/>
                  </a:cubicBezTo>
                  <a:cubicBezTo>
                    <a:pt x="17480" y="6912"/>
                    <a:pt x="18129" y="7776"/>
                    <a:pt x="18742" y="8640"/>
                  </a:cubicBezTo>
                  <a:cubicBezTo>
                    <a:pt x="19356" y="9504"/>
                    <a:pt x="19934" y="10368"/>
                    <a:pt x="20364" y="11232"/>
                  </a:cubicBezTo>
                  <a:cubicBezTo>
                    <a:pt x="20794" y="12096"/>
                    <a:pt x="21074" y="12960"/>
                    <a:pt x="21258" y="13968"/>
                  </a:cubicBezTo>
                  <a:cubicBezTo>
                    <a:pt x="21442" y="14976"/>
                    <a:pt x="21530" y="16128"/>
                    <a:pt x="21565" y="17424"/>
                  </a:cubicBezTo>
                  <a:cubicBezTo>
                    <a:pt x="21600" y="18720"/>
                    <a:pt x="21582" y="20160"/>
                    <a:pt x="2156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0" name="Line"/>
            <p:cNvSpPr/>
            <p:nvPr/>
          </p:nvSpPr>
          <p:spPr>
            <a:xfrm>
              <a:off x="4581940" y="8855199"/>
              <a:ext cx="245340" cy="263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0" fill="norm" stroke="1" extrusionOk="0">
                  <a:moveTo>
                    <a:pt x="0" y="0"/>
                  </a:moveTo>
                  <a:cubicBezTo>
                    <a:pt x="2700" y="1038"/>
                    <a:pt x="5400" y="2077"/>
                    <a:pt x="7988" y="4881"/>
                  </a:cubicBezTo>
                  <a:cubicBezTo>
                    <a:pt x="10575" y="7685"/>
                    <a:pt x="13050" y="12254"/>
                    <a:pt x="14738" y="15369"/>
                  </a:cubicBezTo>
                  <a:cubicBezTo>
                    <a:pt x="16425" y="18485"/>
                    <a:pt x="17325" y="20146"/>
                    <a:pt x="18338" y="20873"/>
                  </a:cubicBezTo>
                  <a:cubicBezTo>
                    <a:pt x="19350" y="21600"/>
                    <a:pt x="20475" y="21392"/>
                    <a:pt x="21600" y="211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1" name="Line"/>
            <p:cNvSpPr/>
            <p:nvPr/>
          </p:nvSpPr>
          <p:spPr>
            <a:xfrm>
              <a:off x="4610428" y="8893533"/>
              <a:ext cx="270520" cy="299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8" h="21600" fill="norm" stroke="1" extrusionOk="0">
                  <a:moveTo>
                    <a:pt x="21368" y="0"/>
                  </a:moveTo>
                  <a:cubicBezTo>
                    <a:pt x="20359" y="0"/>
                    <a:pt x="19349" y="0"/>
                    <a:pt x="16725" y="1938"/>
                  </a:cubicBezTo>
                  <a:cubicBezTo>
                    <a:pt x="14101" y="3877"/>
                    <a:pt x="9861" y="7754"/>
                    <a:pt x="6732" y="10800"/>
                  </a:cubicBezTo>
                  <a:cubicBezTo>
                    <a:pt x="3604" y="13846"/>
                    <a:pt x="1585" y="16062"/>
                    <a:pt x="676" y="17723"/>
                  </a:cubicBezTo>
                  <a:cubicBezTo>
                    <a:pt x="-232" y="19385"/>
                    <a:pt x="-30" y="20492"/>
                    <a:pt x="17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2" name="Line"/>
            <p:cNvSpPr/>
            <p:nvPr/>
          </p:nvSpPr>
          <p:spPr>
            <a:xfrm>
              <a:off x="4965282" y="8985535"/>
              <a:ext cx="521347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24" y="17486"/>
                    <a:pt x="847" y="13372"/>
                    <a:pt x="1959" y="10800"/>
                  </a:cubicBezTo>
                  <a:cubicBezTo>
                    <a:pt x="3071" y="8229"/>
                    <a:pt x="4871" y="7200"/>
                    <a:pt x="7888" y="5657"/>
                  </a:cubicBezTo>
                  <a:cubicBezTo>
                    <a:pt x="10906" y="4114"/>
                    <a:pt x="15141" y="2057"/>
                    <a:pt x="17629" y="1029"/>
                  </a:cubicBezTo>
                  <a:cubicBezTo>
                    <a:pt x="20118" y="0"/>
                    <a:pt x="20859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3" name="Line"/>
            <p:cNvSpPr/>
            <p:nvPr/>
          </p:nvSpPr>
          <p:spPr>
            <a:xfrm>
              <a:off x="5448293" y="8908867"/>
              <a:ext cx="99675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600" fill="norm" stroke="1" extrusionOk="0">
                  <a:moveTo>
                    <a:pt x="0" y="0"/>
                  </a:moveTo>
                  <a:cubicBezTo>
                    <a:pt x="5795" y="2400"/>
                    <a:pt x="11590" y="4800"/>
                    <a:pt x="15541" y="6600"/>
                  </a:cubicBezTo>
                  <a:cubicBezTo>
                    <a:pt x="19493" y="8400"/>
                    <a:pt x="21600" y="9600"/>
                    <a:pt x="20020" y="12000"/>
                  </a:cubicBezTo>
                  <a:cubicBezTo>
                    <a:pt x="18439" y="14400"/>
                    <a:pt x="13171" y="18000"/>
                    <a:pt x="790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4" name="Line"/>
            <p:cNvSpPr/>
            <p:nvPr/>
          </p:nvSpPr>
          <p:spPr>
            <a:xfrm>
              <a:off x="2795567" y="7347192"/>
              <a:ext cx="199339" cy="181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3" fill="norm" stroke="1" extrusionOk="0">
                  <a:moveTo>
                    <a:pt x="0" y="3323"/>
                  </a:moveTo>
                  <a:cubicBezTo>
                    <a:pt x="831" y="2123"/>
                    <a:pt x="1662" y="923"/>
                    <a:pt x="2908" y="323"/>
                  </a:cubicBezTo>
                  <a:cubicBezTo>
                    <a:pt x="4154" y="-277"/>
                    <a:pt x="5815" y="-277"/>
                    <a:pt x="8862" y="2423"/>
                  </a:cubicBezTo>
                  <a:cubicBezTo>
                    <a:pt x="11908" y="5123"/>
                    <a:pt x="16338" y="10523"/>
                    <a:pt x="18692" y="14123"/>
                  </a:cubicBezTo>
                  <a:cubicBezTo>
                    <a:pt x="21046" y="17723"/>
                    <a:pt x="21323" y="19523"/>
                    <a:pt x="21600" y="213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5" name="Line"/>
            <p:cNvSpPr/>
            <p:nvPr/>
          </p:nvSpPr>
          <p:spPr>
            <a:xfrm>
              <a:off x="2795567" y="7513503"/>
              <a:ext cx="222339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966" y="16650"/>
                    <a:pt x="9931" y="11700"/>
                    <a:pt x="13531" y="8100"/>
                  </a:cubicBezTo>
                  <a:cubicBezTo>
                    <a:pt x="17131" y="4500"/>
                    <a:pt x="19366" y="225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6" name="Line"/>
            <p:cNvSpPr/>
            <p:nvPr/>
          </p:nvSpPr>
          <p:spPr>
            <a:xfrm>
              <a:off x="2994905" y="7473693"/>
              <a:ext cx="406343" cy="321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97" fill="norm" stroke="1" extrusionOk="0">
                  <a:moveTo>
                    <a:pt x="0" y="20897"/>
                  </a:moveTo>
                  <a:cubicBezTo>
                    <a:pt x="2717" y="15912"/>
                    <a:pt x="5434" y="10928"/>
                    <a:pt x="8626" y="6774"/>
                  </a:cubicBezTo>
                  <a:cubicBezTo>
                    <a:pt x="11819" y="2620"/>
                    <a:pt x="15487" y="-703"/>
                    <a:pt x="17728" y="128"/>
                  </a:cubicBezTo>
                  <a:cubicBezTo>
                    <a:pt x="19970" y="959"/>
                    <a:pt x="20785" y="5943"/>
                    <a:pt x="21600" y="1092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7" name="Line"/>
            <p:cNvSpPr/>
            <p:nvPr/>
          </p:nvSpPr>
          <p:spPr>
            <a:xfrm>
              <a:off x="2918236" y="6731485"/>
              <a:ext cx="73131" cy="536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600" fill="norm" stroke="1" extrusionOk="0">
                  <a:moveTo>
                    <a:pt x="17876" y="0"/>
                  </a:moveTo>
                  <a:cubicBezTo>
                    <a:pt x="19366" y="3086"/>
                    <a:pt x="20855" y="6171"/>
                    <a:pt x="21228" y="9051"/>
                  </a:cubicBezTo>
                  <a:cubicBezTo>
                    <a:pt x="21600" y="11931"/>
                    <a:pt x="20855" y="14606"/>
                    <a:pt x="17131" y="16663"/>
                  </a:cubicBezTo>
                  <a:cubicBezTo>
                    <a:pt x="13407" y="18720"/>
                    <a:pt x="6703" y="2016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8" name="Line"/>
            <p:cNvSpPr/>
            <p:nvPr/>
          </p:nvSpPr>
          <p:spPr>
            <a:xfrm>
              <a:off x="2809439" y="6777555"/>
              <a:ext cx="218420" cy="116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0914" fill="norm" stroke="1" extrusionOk="0">
                  <a:moveTo>
                    <a:pt x="7591" y="12396"/>
                  </a:moveTo>
                  <a:cubicBezTo>
                    <a:pt x="7342" y="10098"/>
                    <a:pt x="7094" y="7800"/>
                    <a:pt x="6349" y="7111"/>
                  </a:cubicBezTo>
                  <a:cubicBezTo>
                    <a:pt x="5604" y="6422"/>
                    <a:pt x="4363" y="7341"/>
                    <a:pt x="3494" y="8949"/>
                  </a:cubicBezTo>
                  <a:cubicBezTo>
                    <a:pt x="2625" y="10558"/>
                    <a:pt x="2128" y="12856"/>
                    <a:pt x="1508" y="15383"/>
                  </a:cubicBezTo>
                  <a:cubicBezTo>
                    <a:pt x="887" y="17911"/>
                    <a:pt x="142" y="20668"/>
                    <a:pt x="18" y="20898"/>
                  </a:cubicBezTo>
                  <a:cubicBezTo>
                    <a:pt x="-106" y="21128"/>
                    <a:pt x="391" y="18830"/>
                    <a:pt x="2377" y="15154"/>
                  </a:cubicBezTo>
                  <a:cubicBezTo>
                    <a:pt x="4363" y="11477"/>
                    <a:pt x="7839" y="6422"/>
                    <a:pt x="10197" y="3434"/>
                  </a:cubicBezTo>
                  <a:cubicBezTo>
                    <a:pt x="12556" y="447"/>
                    <a:pt x="13797" y="-472"/>
                    <a:pt x="15535" y="217"/>
                  </a:cubicBezTo>
                  <a:cubicBezTo>
                    <a:pt x="17273" y="907"/>
                    <a:pt x="19508" y="3205"/>
                    <a:pt x="20501" y="6881"/>
                  </a:cubicBezTo>
                  <a:cubicBezTo>
                    <a:pt x="21494" y="10558"/>
                    <a:pt x="21246" y="15613"/>
                    <a:pt x="20997" y="206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39" name="Line"/>
            <p:cNvSpPr/>
            <p:nvPr/>
          </p:nvSpPr>
          <p:spPr>
            <a:xfrm>
              <a:off x="4298267" y="7321831"/>
              <a:ext cx="13033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082" y="6720"/>
                    <a:pt x="10165" y="13440"/>
                    <a:pt x="13765" y="17040"/>
                  </a:cubicBezTo>
                  <a:cubicBezTo>
                    <a:pt x="17365" y="20640"/>
                    <a:pt x="19482" y="2112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0" name="Line"/>
            <p:cNvSpPr/>
            <p:nvPr/>
          </p:nvSpPr>
          <p:spPr>
            <a:xfrm>
              <a:off x="4305934" y="7306497"/>
              <a:ext cx="130338" cy="268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482" y="0"/>
                    <a:pt x="17365" y="0"/>
                    <a:pt x="14400" y="1543"/>
                  </a:cubicBezTo>
                  <a:cubicBezTo>
                    <a:pt x="11435" y="3086"/>
                    <a:pt x="7624" y="6171"/>
                    <a:pt x="5082" y="9771"/>
                  </a:cubicBezTo>
                  <a:cubicBezTo>
                    <a:pt x="2541" y="13371"/>
                    <a:pt x="1271" y="1748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1" name="Line"/>
            <p:cNvSpPr/>
            <p:nvPr/>
          </p:nvSpPr>
          <p:spPr>
            <a:xfrm>
              <a:off x="5417626" y="7682173"/>
              <a:ext cx="13800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600" y="5929"/>
                    <a:pt x="11200" y="11859"/>
                    <a:pt x="14800" y="15459"/>
                  </a:cubicBezTo>
                  <a:cubicBezTo>
                    <a:pt x="18400" y="19059"/>
                    <a:pt x="20000" y="20329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2" name="Line"/>
            <p:cNvSpPr/>
            <p:nvPr/>
          </p:nvSpPr>
          <p:spPr>
            <a:xfrm>
              <a:off x="5409959" y="7689160"/>
              <a:ext cx="130337" cy="1846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21600" y="967"/>
                  </a:moveTo>
                  <a:cubicBezTo>
                    <a:pt x="19482" y="375"/>
                    <a:pt x="17365" y="-217"/>
                    <a:pt x="15671" y="79"/>
                  </a:cubicBezTo>
                  <a:cubicBezTo>
                    <a:pt x="13976" y="375"/>
                    <a:pt x="12706" y="1558"/>
                    <a:pt x="10165" y="5257"/>
                  </a:cubicBezTo>
                  <a:cubicBezTo>
                    <a:pt x="7624" y="8956"/>
                    <a:pt x="3812" y="15169"/>
                    <a:pt x="0" y="2138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3" name="Line"/>
            <p:cNvSpPr/>
            <p:nvPr/>
          </p:nvSpPr>
          <p:spPr>
            <a:xfrm>
              <a:off x="6260979" y="7076492"/>
              <a:ext cx="122670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6750" y="5322"/>
                    <a:pt x="13500" y="10643"/>
                    <a:pt x="17100" y="14243"/>
                  </a:cubicBezTo>
                  <a:cubicBezTo>
                    <a:pt x="20700" y="17843"/>
                    <a:pt x="21150" y="1972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4" name="Line"/>
            <p:cNvSpPr/>
            <p:nvPr/>
          </p:nvSpPr>
          <p:spPr>
            <a:xfrm>
              <a:off x="6268645" y="7091826"/>
              <a:ext cx="115004" cy="176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200" y="313"/>
                    <a:pt x="16800" y="626"/>
                    <a:pt x="13200" y="4226"/>
                  </a:cubicBezTo>
                  <a:cubicBezTo>
                    <a:pt x="9600" y="7826"/>
                    <a:pt x="4800" y="1471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5" name="Line"/>
            <p:cNvSpPr/>
            <p:nvPr/>
          </p:nvSpPr>
          <p:spPr>
            <a:xfrm>
              <a:off x="6996995" y="7344832"/>
              <a:ext cx="130337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46" name="Line"/>
            <p:cNvSpPr/>
            <p:nvPr/>
          </p:nvSpPr>
          <p:spPr>
            <a:xfrm>
              <a:off x="6966328" y="7350882"/>
              <a:ext cx="176338" cy="200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1" fill="norm" stroke="1" extrusionOk="0">
                  <a:moveTo>
                    <a:pt x="21600" y="171"/>
                  </a:moveTo>
                  <a:cubicBezTo>
                    <a:pt x="20035" y="-99"/>
                    <a:pt x="18470" y="-369"/>
                    <a:pt x="15026" y="2061"/>
                  </a:cubicBezTo>
                  <a:cubicBezTo>
                    <a:pt x="11583" y="4491"/>
                    <a:pt x="6261" y="9621"/>
                    <a:pt x="3443" y="13266"/>
                  </a:cubicBezTo>
                  <a:cubicBezTo>
                    <a:pt x="626" y="16911"/>
                    <a:pt x="313" y="19071"/>
                    <a:pt x="0" y="212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47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3754156" y="6896216"/>
              <a:ext cx="5373987" cy="1115398"/>
            </a:xfrm>
            <a:prstGeom prst="rect">
              <a:avLst/>
            </a:prstGeom>
            <a:effectLst/>
          </p:spPr>
        </p:pic>
        <p:sp>
          <p:nvSpPr>
            <p:cNvPr id="1549" name="Line"/>
            <p:cNvSpPr/>
            <p:nvPr/>
          </p:nvSpPr>
          <p:spPr>
            <a:xfrm>
              <a:off x="4691832" y="5918800"/>
              <a:ext cx="1681595" cy="1755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263" y="12209"/>
                  </a:moveTo>
                  <a:cubicBezTo>
                    <a:pt x="1280" y="10330"/>
                    <a:pt x="2298" y="8452"/>
                    <a:pt x="3447" y="6730"/>
                  </a:cubicBezTo>
                  <a:cubicBezTo>
                    <a:pt x="4596" y="5009"/>
                    <a:pt x="5876" y="3443"/>
                    <a:pt x="7156" y="2348"/>
                  </a:cubicBezTo>
                  <a:cubicBezTo>
                    <a:pt x="8436" y="1252"/>
                    <a:pt x="9717" y="626"/>
                    <a:pt x="10997" y="313"/>
                  </a:cubicBezTo>
                  <a:cubicBezTo>
                    <a:pt x="12277" y="0"/>
                    <a:pt x="13557" y="0"/>
                    <a:pt x="14920" y="0"/>
                  </a:cubicBezTo>
                  <a:cubicBezTo>
                    <a:pt x="16282" y="0"/>
                    <a:pt x="17726" y="0"/>
                    <a:pt x="18777" y="0"/>
                  </a:cubicBezTo>
                  <a:cubicBezTo>
                    <a:pt x="19827" y="0"/>
                    <a:pt x="20484" y="0"/>
                    <a:pt x="20927" y="157"/>
                  </a:cubicBezTo>
                  <a:cubicBezTo>
                    <a:pt x="21370" y="313"/>
                    <a:pt x="21600" y="626"/>
                    <a:pt x="21600" y="939"/>
                  </a:cubicBezTo>
                  <a:cubicBezTo>
                    <a:pt x="21600" y="1252"/>
                    <a:pt x="21370" y="1565"/>
                    <a:pt x="20648" y="1878"/>
                  </a:cubicBezTo>
                  <a:cubicBezTo>
                    <a:pt x="19926" y="2191"/>
                    <a:pt x="18711" y="2504"/>
                    <a:pt x="17464" y="2974"/>
                  </a:cubicBezTo>
                  <a:cubicBezTo>
                    <a:pt x="16216" y="3443"/>
                    <a:pt x="14936" y="4070"/>
                    <a:pt x="13607" y="5009"/>
                  </a:cubicBezTo>
                  <a:cubicBezTo>
                    <a:pt x="12277" y="5948"/>
                    <a:pt x="10898" y="7200"/>
                    <a:pt x="9503" y="8609"/>
                  </a:cubicBezTo>
                  <a:cubicBezTo>
                    <a:pt x="8108" y="10017"/>
                    <a:pt x="6697" y="11583"/>
                    <a:pt x="5416" y="13148"/>
                  </a:cubicBezTo>
                  <a:cubicBezTo>
                    <a:pt x="4136" y="14713"/>
                    <a:pt x="2987" y="16278"/>
                    <a:pt x="2183" y="17374"/>
                  </a:cubicBezTo>
                  <a:cubicBezTo>
                    <a:pt x="1379" y="18470"/>
                    <a:pt x="919" y="19096"/>
                    <a:pt x="574" y="19722"/>
                  </a:cubicBezTo>
                  <a:cubicBezTo>
                    <a:pt x="230" y="20348"/>
                    <a:pt x="0" y="20974"/>
                    <a:pt x="0" y="21287"/>
                  </a:cubicBezTo>
                  <a:cubicBezTo>
                    <a:pt x="0" y="21600"/>
                    <a:pt x="230" y="21600"/>
                    <a:pt x="1001" y="21130"/>
                  </a:cubicBezTo>
                  <a:cubicBezTo>
                    <a:pt x="1773" y="20661"/>
                    <a:pt x="3086" y="19722"/>
                    <a:pt x="4333" y="18783"/>
                  </a:cubicBezTo>
                  <a:cubicBezTo>
                    <a:pt x="5581" y="17843"/>
                    <a:pt x="6762" y="16904"/>
                    <a:pt x="7944" y="15965"/>
                  </a:cubicBezTo>
                  <a:cubicBezTo>
                    <a:pt x="9126" y="15026"/>
                    <a:pt x="10308" y="14087"/>
                    <a:pt x="11670" y="13461"/>
                  </a:cubicBezTo>
                  <a:cubicBezTo>
                    <a:pt x="13032" y="12835"/>
                    <a:pt x="14575" y="12522"/>
                    <a:pt x="15642" y="12522"/>
                  </a:cubicBezTo>
                  <a:cubicBezTo>
                    <a:pt x="16709" y="12522"/>
                    <a:pt x="17300" y="12835"/>
                    <a:pt x="17891" y="1314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0" name="Line"/>
            <p:cNvSpPr/>
            <p:nvPr/>
          </p:nvSpPr>
          <p:spPr>
            <a:xfrm>
              <a:off x="4416059" y="6084914"/>
              <a:ext cx="867702" cy="1083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7" h="21549" fill="norm" stroke="1" extrusionOk="0">
                  <a:moveTo>
                    <a:pt x="20074" y="51"/>
                  </a:moveTo>
                  <a:cubicBezTo>
                    <a:pt x="20518" y="0"/>
                    <a:pt x="20961" y="-51"/>
                    <a:pt x="21214" y="101"/>
                  </a:cubicBezTo>
                  <a:cubicBezTo>
                    <a:pt x="21468" y="254"/>
                    <a:pt x="21531" y="610"/>
                    <a:pt x="21499" y="1423"/>
                  </a:cubicBezTo>
                  <a:cubicBezTo>
                    <a:pt x="21468" y="2236"/>
                    <a:pt x="21341" y="3507"/>
                    <a:pt x="21151" y="4726"/>
                  </a:cubicBezTo>
                  <a:cubicBezTo>
                    <a:pt x="20961" y="5946"/>
                    <a:pt x="20708" y="7115"/>
                    <a:pt x="20074" y="8208"/>
                  </a:cubicBezTo>
                  <a:cubicBezTo>
                    <a:pt x="19441" y="9301"/>
                    <a:pt x="18427" y="10317"/>
                    <a:pt x="16939" y="11029"/>
                  </a:cubicBezTo>
                  <a:cubicBezTo>
                    <a:pt x="15450" y="11740"/>
                    <a:pt x="13486" y="12147"/>
                    <a:pt x="11649" y="12401"/>
                  </a:cubicBezTo>
                  <a:cubicBezTo>
                    <a:pt x="9813" y="12655"/>
                    <a:pt x="8102" y="12757"/>
                    <a:pt x="6329" y="12858"/>
                  </a:cubicBezTo>
                  <a:cubicBezTo>
                    <a:pt x="4555" y="12960"/>
                    <a:pt x="2718" y="13061"/>
                    <a:pt x="1610" y="13112"/>
                  </a:cubicBezTo>
                  <a:cubicBezTo>
                    <a:pt x="501" y="13163"/>
                    <a:pt x="121" y="13163"/>
                    <a:pt x="26" y="13265"/>
                  </a:cubicBezTo>
                  <a:cubicBezTo>
                    <a:pt x="-69" y="13366"/>
                    <a:pt x="121" y="13570"/>
                    <a:pt x="216" y="14103"/>
                  </a:cubicBezTo>
                  <a:cubicBezTo>
                    <a:pt x="311" y="14637"/>
                    <a:pt x="311" y="15501"/>
                    <a:pt x="279" y="16543"/>
                  </a:cubicBezTo>
                  <a:cubicBezTo>
                    <a:pt x="248" y="17585"/>
                    <a:pt x="184" y="18805"/>
                    <a:pt x="216" y="19669"/>
                  </a:cubicBezTo>
                  <a:cubicBezTo>
                    <a:pt x="248" y="20533"/>
                    <a:pt x="374" y="21041"/>
                    <a:pt x="501" y="2154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1" name="Line"/>
            <p:cNvSpPr/>
            <p:nvPr/>
          </p:nvSpPr>
          <p:spPr>
            <a:xfrm>
              <a:off x="4313601" y="7130160"/>
              <a:ext cx="16100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771" y="4800"/>
                    <a:pt x="7543" y="9600"/>
                    <a:pt x="11143" y="13200"/>
                  </a:cubicBezTo>
                  <a:cubicBezTo>
                    <a:pt x="14743" y="16800"/>
                    <a:pt x="18171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2" name="Line"/>
            <p:cNvSpPr/>
            <p:nvPr/>
          </p:nvSpPr>
          <p:spPr>
            <a:xfrm>
              <a:off x="4405603" y="7130160"/>
              <a:ext cx="122671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750" y="4320"/>
                    <a:pt x="9900" y="8640"/>
                    <a:pt x="6300" y="12240"/>
                  </a:cubicBezTo>
                  <a:cubicBezTo>
                    <a:pt x="2700" y="15840"/>
                    <a:pt x="1350" y="1872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3" name="Line"/>
            <p:cNvSpPr/>
            <p:nvPr/>
          </p:nvSpPr>
          <p:spPr>
            <a:xfrm>
              <a:off x="6851325" y="5980573"/>
              <a:ext cx="1042691" cy="91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7" fill="norm" stroke="1" extrusionOk="0">
                  <a:moveTo>
                    <a:pt x="0" y="7097"/>
                  </a:moveTo>
                  <a:cubicBezTo>
                    <a:pt x="1694" y="5297"/>
                    <a:pt x="3388" y="3497"/>
                    <a:pt x="5215" y="2297"/>
                  </a:cubicBezTo>
                  <a:cubicBezTo>
                    <a:pt x="7041" y="1097"/>
                    <a:pt x="9000" y="497"/>
                    <a:pt x="10959" y="197"/>
                  </a:cubicBezTo>
                  <a:cubicBezTo>
                    <a:pt x="12918" y="-103"/>
                    <a:pt x="14876" y="-103"/>
                    <a:pt x="16147" y="497"/>
                  </a:cubicBezTo>
                  <a:cubicBezTo>
                    <a:pt x="17418" y="1097"/>
                    <a:pt x="18000" y="2297"/>
                    <a:pt x="18476" y="3797"/>
                  </a:cubicBezTo>
                  <a:cubicBezTo>
                    <a:pt x="18953" y="5297"/>
                    <a:pt x="19324" y="7097"/>
                    <a:pt x="19350" y="8597"/>
                  </a:cubicBezTo>
                  <a:cubicBezTo>
                    <a:pt x="19376" y="10097"/>
                    <a:pt x="19059" y="11297"/>
                    <a:pt x="17868" y="12797"/>
                  </a:cubicBezTo>
                  <a:cubicBezTo>
                    <a:pt x="16676" y="14297"/>
                    <a:pt x="14612" y="16097"/>
                    <a:pt x="12865" y="17297"/>
                  </a:cubicBezTo>
                  <a:cubicBezTo>
                    <a:pt x="11118" y="18497"/>
                    <a:pt x="9688" y="19097"/>
                    <a:pt x="8550" y="19397"/>
                  </a:cubicBezTo>
                  <a:cubicBezTo>
                    <a:pt x="7412" y="19697"/>
                    <a:pt x="6565" y="19697"/>
                    <a:pt x="6300" y="19697"/>
                  </a:cubicBezTo>
                  <a:cubicBezTo>
                    <a:pt x="6035" y="19697"/>
                    <a:pt x="6353" y="19697"/>
                    <a:pt x="7359" y="19097"/>
                  </a:cubicBezTo>
                  <a:cubicBezTo>
                    <a:pt x="8365" y="18497"/>
                    <a:pt x="10059" y="17297"/>
                    <a:pt x="11912" y="16397"/>
                  </a:cubicBezTo>
                  <a:cubicBezTo>
                    <a:pt x="13765" y="15497"/>
                    <a:pt x="15776" y="14897"/>
                    <a:pt x="17418" y="15797"/>
                  </a:cubicBezTo>
                  <a:cubicBezTo>
                    <a:pt x="19059" y="16697"/>
                    <a:pt x="20329" y="19097"/>
                    <a:pt x="21600" y="2149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4" name="Line"/>
            <p:cNvSpPr/>
            <p:nvPr/>
          </p:nvSpPr>
          <p:spPr>
            <a:xfrm>
              <a:off x="5501961" y="6064409"/>
              <a:ext cx="1870555" cy="15104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9" h="21564" fill="norm" stroke="1" extrusionOk="0">
                  <a:moveTo>
                    <a:pt x="20217" y="110"/>
                  </a:moveTo>
                  <a:cubicBezTo>
                    <a:pt x="20364" y="37"/>
                    <a:pt x="20511" y="-36"/>
                    <a:pt x="20732" y="19"/>
                  </a:cubicBezTo>
                  <a:cubicBezTo>
                    <a:pt x="20953" y="73"/>
                    <a:pt x="21247" y="256"/>
                    <a:pt x="21409" y="639"/>
                  </a:cubicBezTo>
                  <a:cubicBezTo>
                    <a:pt x="21571" y="1022"/>
                    <a:pt x="21600" y="1606"/>
                    <a:pt x="21394" y="2263"/>
                  </a:cubicBezTo>
                  <a:cubicBezTo>
                    <a:pt x="21188" y="2919"/>
                    <a:pt x="20747" y="3649"/>
                    <a:pt x="20070" y="4178"/>
                  </a:cubicBezTo>
                  <a:cubicBezTo>
                    <a:pt x="19393" y="4707"/>
                    <a:pt x="18481" y="5036"/>
                    <a:pt x="17539" y="5273"/>
                  </a:cubicBezTo>
                  <a:cubicBezTo>
                    <a:pt x="16597" y="5510"/>
                    <a:pt x="15626" y="5656"/>
                    <a:pt x="14626" y="5765"/>
                  </a:cubicBezTo>
                  <a:cubicBezTo>
                    <a:pt x="13625" y="5875"/>
                    <a:pt x="12595" y="5948"/>
                    <a:pt x="11492" y="6094"/>
                  </a:cubicBezTo>
                  <a:cubicBezTo>
                    <a:pt x="10388" y="6240"/>
                    <a:pt x="9211" y="6459"/>
                    <a:pt x="8137" y="6678"/>
                  </a:cubicBezTo>
                  <a:cubicBezTo>
                    <a:pt x="7063" y="6896"/>
                    <a:pt x="6092" y="7115"/>
                    <a:pt x="5297" y="7334"/>
                  </a:cubicBezTo>
                  <a:cubicBezTo>
                    <a:pt x="4502" y="7553"/>
                    <a:pt x="3884" y="7772"/>
                    <a:pt x="3414" y="8119"/>
                  </a:cubicBezTo>
                  <a:cubicBezTo>
                    <a:pt x="2943" y="8465"/>
                    <a:pt x="2619" y="8940"/>
                    <a:pt x="2384" y="9596"/>
                  </a:cubicBezTo>
                  <a:cubicBezTo>
                    <a:pt x="2148" y="10253"/>
                    <a:pt x="2001" y="11092"/>
                    <a:pt x="1736" y="12096"/>
                  </a:cubicBezTo>
                  <a:cubicBezTo>
                    <a:pt x="1471" y="13099"/>
                    <a:pt x="1089" y="14267"/>
                    <a:pt x="795" y="15343"/>
                  </a:cubicBezTo>
                  <a:cubicBezTo>
                    <a:pt x="500" y="16419"/>
                    <a:pt x="294" y="17405"/>
                    <a:pt x="177" y="18426"/>
                  </a:cubicBezTo>
                  <a:cubicBezTo>
                    <a:pt x="59" y="19448"/>
                    <a:pt x="29" y="20506"/>
                    <a:pt x="0" y="2156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5" name="Line"/>
            <p:cNvSpPr/>
            <p:nvPr/>
          </p:nvSpPr>
          <p:spPr>
            <a:xfrm>
              <a:off x="5402292" y="7421501"/>
              <a:ext cx="13033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6" name="Line"/>
            <p:cNvSpPr/>
            <p:nvPr/>
          </p:nvSpPr>
          <p:spPr>
            <a:xfrm>
              <a:off x="5494294" y="7421501"/>
              <a:ext cx="161005" cy="191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429" y="5184"/>
                    <a:pt x="9257" y="10368"/>
                    <a:pt x="5657" y="13968"/>
                  </a:cubicBezTo>
                  <a:cubicBezTo>
                    <a:pt x="2057" y="17568"/>
                    <a:pt x="1029" y="1958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7" name="Line"/>
            <p:cNvSpPr/>
            <p:nvPr/>
          </p:nvSpPr>
          <p:spPr>
            <a:xfrm>
              <a:off x="81506" y="8048995"/>
              <a:ext cx="253006" cy="13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86" fill="norm" stroke="1" extrusionOk="0">
                  <a:moveTo>
                    <a:pt x="0" y="1386"/>
                  </a:moveTo>
                  <a:cubicBezTo>
                    <a:pt x="1091" y="186"/>
                    <a:pt x="2182" y="-1014"/>
                    <a:pt x="4473" y="1386"/>
                  </a:cubicBezTo>
                  <a:cubicBezTo>
                    <a:pt x="6764" y="3786"/>
                    <a:pt x="10255" y="9786"/>
                    <a:pt x="13309" y="13586"/>
                  </a:cubicBezTo>
                  <a:cubicBezTo>
                    <a:pt x="16364" y="17386"/>
                    <a:pt x="18982" y="18986"/>
                    <a:pt x="21600" y="20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8" name="Line"/>
            <p:cNvSpPr/>
            <p:nvPr/>
          </p:nvSpPr>
          <p:spPr>
            <a:xfrm>
              <a:off x="285278" y="8065515"/>
              <a:ext cx="79902" cy="483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4" h="21600" fill="norm" stroke="1" extrusionOk="0">
                  <a:moveTo>
                    <a:pt x="21104" y="0"/>
                  </a:moveTo>
                  <a:cubicBezTo>
                    <a:pt x="16379" y="2514"/>
                    <a:pt x="11654" y="5029"/>
                    <a:pt x="7942" y="7600"/>
                  </a:cubicBezTo>
                  <a:cubicBezTo>
                    <a:pt x="4229" y="10171"/>
                    <a:pt x="1529" y="12800"/>
                    <a:pt x="517" y="15143"/>
                  </a:cubicBezTo>
                  <a:cubicBezTo>
                    <a:pt x="-496" y="17486"/>
                    <a:pt x="179" y="19543"/>
                    <a:pt x="85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59" name="Line"/>
            <p:cNvSpPr/>
            <p:nvPr/>
          </p:nvSpPr>
          <p:spPr>
            <a:xfrm>
              <a:off x="436235" y="8295520"/>
              <a:ext cx="258619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600" fill="norm" stroke="1" extrusionOk="0">
                  <a:moveTo>
                    <a:pt x="1101" y="21600"/>
                  </a:moveTo>
                  <a:cubicBezTo>
                    <a:pt x="465" y="19200"/>
                    <a:pt x="-170" y="16800"/>
                    <a:pt x="42" y="13800"/>
                  </a:cubicBezTo>
                  <a:cubicBezTo>
                    <a:pt x="254" y="10800"/>
                    <a:pt x="1312" y="7200"/>
                    <a:pt x="2901" y="5700"/>
                  </a:cubicBezTo>
                  <a:cubicBezTo>
                    <a:pt x="4489" y="4200"/>
                    <a:pt x="6606" y="4800"/>
                    <a:pt x="8512" y="6900"/>
                  </a:cubicBezTo>
                  <a:cubicBezTo>
                    <a:pt x="10418" y="9000"/>
                    <a:pt x="12112" y="12600"/>
                    <a:pt x="13489" y="14100"/>
                  </a:cubicBezTo>
                  <a:cubicBezTo>
                    <a:pt x="14865" y="15600"/>
                    <a:pt x="15924" y="15000"/>
                    <a:pt x="17195" y="12300"/>
                  </a:cubicBezTo>
                  <a:cubicBezTo>
                    <a:pt x="18465" y="9600"/>
                    <a:pt x="19948" y="4800"/>
                    <a:pt x="2143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0" name="Line"/>
            <p:cNvSpPr/>
            <p:nvPr/>
          </p:nvSpPr>
          <p:spPr>
            <a:xfrm>
              <a:off x="515960" y="8425856"/>
              <a:ext cx="270896" cy="120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8" fill="norm" stroke="1" extrusionOk="0">
                  <a:moveTo>
                    <a:pt x="6928" y="13500"/>
                  </a:moveTo>
                  <a:cubicBezTo>
                    <a:pt x="6317" y="15300"/>
                    <a:pt x="5706" y="17100"/>
                    <a:pt x="4687" y="18675"/>
                  </a:cubicBezTo>
                  <a:cubicBezTo>
                    <a:pt x="3668" y="20250"/>
                    <a:pt x="2242" y="21600"/>
                    <a:pt x="1325" y="21150"/>
                  </a:cubicBezTo>
                  <a:cubicBezTo>
                    <a:pt x="408" y="20700"/>
                    <a:pt x="0" y="18450"/>
                    <a:pt x="0" y="16200"/>
                  </a:cubicBezTo>
                  <a:cubicBezTo>
                    <a:pt x="0" y="13950"/>
                    <a:pt x="408" y="11700"/>
                    <a:pt x="2140" y="9675"/>
                  </a:cubicBezTo>
                  <a:cubicBezTo>
                    <a:pt x="3872" y="7650"/>
                    <a:pt x="6928" y="5850"/>
                    <a:pt x="8966" y="5175"/>
                  </a:cubicBezTo>
                  <a:cubicBezTo>
                    <a:pt x="11004" y="4500"/>
                    <a:pt x="12023" y="4950"/>
                    <a:pt x="13347" y="6075"/>
                  </a:cubicBezTo>
                  <a:cubicBezTo>
                    <a:pt x="14672" y="7200"/>
                    <a:pt x="16302" y="9000"/>
                    <a:pt x="17728" y="8100"/>
                  </a:cubicBezTo>
                  <a:cubicBezTo>
                    <a:pt x="19155" y="7200"/>
                    <a:pt x="20377" y="3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1" name="Line"/>
            <p:cNvSpPr/>
            <p:nvPr/>
          </p:nvSpPr>
          <p:spPr>
            <a:xfrm>
              <a:off x="972916" y="8057226"/>
              <a:ext cx="97613" cy="4683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4" h="21511" fill="norm" stroke="1" extrusionOk="0">
                  <a:moveTo>
                    <a:pt x="21154" y="4959"/>
                  </a:moveTo>
                  <a:cubicBezTo>
                    <a:pt x="20600" y="3668"/>
                    <a:pt x="20046" y="2376"/>
                    <a:pt x="18939" y="1496"/>
                  </a:cubicBezTo>
                  <a:cubicBezTo>
                    <a:pt x="17831" y="615"/>
                    <a:pt x="16169" y="146"/>
                    <a:pt x="13954" y="28"/>
                  </a:cubicBezTo>
                  <a:cubicBezTo>
                    <a:pt x="11739" y="-89"/>
                    <a:pt x="8969" y="146"/>
                    <a:pt x="6200" y="909"/>
                  </a:cubicBezTo>
                  <a:cubicBezTo>
                    <a:pt x="3431" y="1672"/>
                    <a:pt x="662" y="2963"/>
                    <a:pt x="108" y="5252"/>
                  </a:cubicBezTo>
                  <a:cubicBezTo>
                    <a:pt x="-446" y="7541"/>
                    <a:pt x="1216" y="10828"/>
                    <a:pt x="3154" y="13528"/>
                  </a:cubicBezTo>
                  <a:cubicBezTo>
                    <a:pt x="5092" y="16228"/>
                    <a:pt x="7308" y="18341"/>
                    <a:pt x="7862" y="19574"/>
                  </a:cubicBezTo>
                  <a:cubicBezTo>
                    <a:pt x="8416" y="20807"/>
                    <a:pt x="7308" y="21159"/>
                    <a:pt x="6200" y="215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2" name="Line"/>
            <p:cNvSpPr/>
            <p:nvPr/>
          </p:nvSpPr>
          <p:spPr>
            <a:xfrm>
              <a:off x="871190" y="8341521"/>
              <a:ext cx="283674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89" y="18831"/>
                    <a:pt x="778" y="16061"/>
                    <a:pt x="3211" y="13015"/>
                  </a:cubicBezTo>
                  <a:cubicBezTo>
                    <a:pt x="5643" y="9969"/>
                    <a:pt x="10119" y="6646"/>
                    <a:pt x="13524" y="4431"/>
                  </a:cubicBezTo>
                  <a:cubicBezTo>
                    <a:pt x="16930" y="2215"/>
                    <a:pt x="19265" y="1108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3" name="Line"/>
            <p:cNvSpPr/>
            <p:nvPr/>
          </p:nvSpPr>
          <p:spPr>
            <a:xfrm>
              <a:off x="1241941" y="8132251"/>
              <a:ext cx="173596" cy="3326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60" h="21139" fill="norm" stroke="1" extrusionOk="0">
                  <a:moveTo>
                    <a:pt x="19109" y="2093"/>
                  </a:moveTo>
                  <a:cubicBezTo>
                    <a:pt x="18183" y="1281"/>
                    <a:pt x="17257" y="469"/>
                    <a:pt x="15869" y="144"/>
                  </a:cubicBezTo>
                  <a:cubicBezTo>
                    <a:pt x="14480" y="-181"/>
                    <a:pt x="12629" y="-19"/>
                    <a:pt x="10006" y="1281"/>
                  </a:cubicBezTo>
                  <a:cubicBezTo>
                    <a:pt x="7383" y="2580"/>
                    <a:pt x="3989" y="5016"/>
                    <a:pt x="1983" y="7939"/>
                  </a:cubicBezTo>
                  <a:cubicBezTo>
                    <a:pt x="-23" y="10863"/>
                    <a:pt x="-640" y="14273"/>
                    <a:pt x="749" y="16709"/>
                  </a:cubicBezTo>
                  <a:cubicBezTo>
                    <a:pt x="2137" y="19145"/>
                    <a:pt x="5531" y="20607"/>
                    <a:pt x="9234" y="21013"/>
                  </a:cubicBezTo>
                  <a:cubicBezTo>
                    <a:pt x="12937" y="21419"/>
                    <a:pt x="16949" y="20769"/>
                    <a:pt x="20960" y="201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4" name="Line"/>
            <p:cNvSpPr/>
            <p:nvPr/>
          </p:nvSpPr>
          <p:spPr>
            <a:xfrm>
              <a:off x="1446203" y="8241852"/>
              <a:ext cx="214673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829" y="3467"/>
                    <a:pt x="5657" y="6933"/>
                    <a:pt x="9257" y="10533"/>
                  </a:cubicBezTo>
                  <a:cubicBezTo>
                    <a:pt x="12857" y="14133"/>
                    <a:pt x="17229" y="1786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5" name="Line"/>
            <p:cNvSpPr/>
            <p:nvPr/>
          </p:nvSpPr>
          <p:spPr>
            <a:xfrm>
              <a:off x="1506073" y="8278320"/>
              <a:ext cx="131802" cy="2165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3" h="21281" fill="norm" stroke="1" extrusionOk="0">
                  <a:moveTo>
                    <a:pt x="21423" y="183"/>
                  </a:moveTo>
                  <a:cubicBezTo>
                    <a:pt x="19346" y="-68"/>
                    <a:pt x="17269" y="-319"/>
                    <a:pt x="13946" y="1314"/>
                  </a:cubicBezTo>
                  <a:cubicBezTo>
                    <a:pt x="10623" y="2946"/>
                    <a:pt x="6054" y="6462"/>
                    <a:pt x="3354" y="9476"/>
                  </a:cubicBezTo>
                  <a:cubicBezTo>
                    <a:pt x="654" y="12490"/>
                    <a:pt x="-177" y="15002"/>
                    <a:pt x="31" y="16886"/>
                  </a:cubicBezTo>
                  <a:cubicBezTo>
                    <a:pt x="238" y="18769"/>
                    <a:pt x="1485" y="20025"/>
                    <a:pt x="2731" y="212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566" name="Line"/>
            <p:cNvSpPr/>
            <p:nvPr/>
          </p:nvSpPr>
          <p:spPr>
            <a:xfrm>
              <a:off x="1760544" y="8142183"/>
              <a:ext cx="86607" cy="398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0" y="0"/>
                  </a:moveTo>
                  <a:cubicBezTo>
                    <a:pt x="3086" y="0"/>
                    <a:pt x="6171" y="0"/>
                    <a:pt x="9566" y="831"/>
                  </a:cubicBezTo>
                  <a:cubicBezTo>
                    <a:pt x="12960" y="1662"/>
                    <a:pt x="16663" y="3323"/>
                    <a:pt x="18823" y="6023"/>
                  </a:cubicBezTo>
                  <a:cubicBezTo>
                    <a:pt x="20983" y="8723"/>
                    <a:pt x="21600" y="12462"/>
                    <a:pt x="20057" y="15231"/>
                  </a:cubicBezTo>
                  <a:cubicBezTo>
                    <a:pt x="18514" y="18000"/>
                    <a:pt x="14811" y="19800"/>
                    <a:pt x="1110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1567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13998" y="7825521"/>
              <a:ext cx="674092" cy="955186"/>
            </a:xfrm>
            <a:prstGeom prst="rect">
              <a:avLst/>
            </a:prstGeom>
            <a:effectLst/>
          </p:spPr>
        </p:pic>
        <p:pic>
          <p:nvPicPr>
            <p:cNvPr id="1569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978760" y="7947802"/>
              <a:ext cx="3510945" cy="1057946"/>
            </a:xfrm>
            <a:prstGeom prst="rect">
              <a:avLst/>
            </a:prstGeom>
            <a:effectLst/>
          </p:spPr>
        </p:pic>
        <p:pic>
          <p:nvPicPr>
            <p:cNvPr id="1571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18419" y="7237730"/>
              <a:ext cx="129869" cy="421209"/>
            </a:xfrm>
            <a:prstGeom prst="rect">
              <a:avLst/>
            </a:prstGeom>
            <a:effectLst/>
          </p:spPr>
        </p:pic>
        <p:pic>
          <p:nvPicPr>
            <p:cNvPr id="1573" name="Line Line" descr="Line Lin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733421" y="7444735"/>
              <a:ext cx="106869" cy="198870"/>
            </a:xfrm>
            <a:prstGeom prst="rect">
              <a:avLst/>
            </a:prstGeom>
            <a:effectLst/>
          </p:spPr>
        </p:pic>
        <p:pic>
          <p:nvPicPr>
            <p:cNvPr id="157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687654" y="7360400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77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787089" y="7391067"/>
              <a:ext cx="221871" cy="223236"/>
            </a:xfrm>
            <a:prstGeom prst="rect">
              <a:avLst/>
            </a:prstGeom>
            <a:effectLst/>
          </p:spPr>
        </p:pic>
        <p:pic>
          <p:nvPicPr>
            <p:cNvPr id="1579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963426" y="7350340"/>
              <a:ext cx="267872" cy="235872"/>
            </a:xfrm>
            <a:prstGeom prst="rect">
              <a:avLst/>
            </a:prstGeom>
            <a:effectLst/>
          </p:spPr>
        </p:pic>
        <p:pic>
          <p:nvPicPr>
            <p:cNvPr id="1581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125979" y="7360400"/>
              <a:ext cx="212655" cy="198870"/>
            </a:xfrm>
            <a:prstGeom prst="rect">
              <a:avLst/>
            </a:prstGeom>
            <a:effectLst/>
          </p:spPr>
        </p:pic>
        <p:pic>
          <p:nvPicPr>
            <p:cNvPr id="1583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1285434" y="7322066"/>
              <a:ext cx="229538" cy="230161"/>
            </a:xfrm>
            <a:prstGeom prst="rect">
              <a:avLst/>
            </a:prstGeom>
            <a:effectLst/>
          </p:spPr>
        </p:pic>
        <p:pic>
          <p:nvPicPr>
            <p:cNvPr id="1585" name="Line Shape" descr="Line Shap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-38100" y="8968224"/>
              <a:ext cx="257376" cy="424887"/>
            </a:xfrm>
            <a:prstGeom prst="rect">
              <a:avLst/>
            </a:prstGeom>
            <a:effectLst/>
          </p:spPr>
        </p:pic>
        <p:pic>
          <p:nvPicPr>
            <p:cNvPr id="1587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237632" y="9185108"/>
              <a:ext cx="170452" cy="185681"/>
            </a:xfrm>
            <a:prstGeom prst="rect">
              <a:avLst/>
            </a:prstGeom>
            <a:effectLst/>
          </p:spPr>
        </p:pic>
        <p:pic>
          <p:nvPicPr>
            <p:cNvPr id="1589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374826" y="8992847"/>
              <a:ext cx="381128" cy="404588"/>
            </a:xfrm>
            <a:prstGeom prst="rect">
              <a:avLst/>
            </a:prstGeom>
            <a:effectLst/>
          </p:spPr>
        </p:pic>
        <p:pic>
          <p:nvPicPr>
            <p:cNvPr id="1591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189076" y="9346111"/>
              <a:ext cx="474876" cy="114535"/>
            </a:xfrm>
            <a:prstGeom prst="rect">
              <a:avLst/>
            </a:prstGeom>
            <a:effectLst/>
          </p:spPr>
        </p:pic>
        <p:pic>
          <p:nvPicPr>
            <p:cNvPr id="1593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368685" y="9338444"/>
              <a:ext cx="394936" cy="166106"/>
            </a:xfrm>
            <a:prstGeom prst="rect">
              <a:avLst/>
            </a:prstGeom>
            <a:effectLst/>
          </p:spPr>
        </p:pic>
        <p:pic>
          <p:nvPicPr>
            <p:cNvPr id="1595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764323" y="9169774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9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802657" y="930777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599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1166206" y="9014339"/>
              <a:ext cx="172428" cy="400306"/>
            </a:xfrm>
            <a:prstGeom prst="rect">
              <a:avLst/>
            </a:prstGeom>
            <a:effectLst/>
          </p:spPr>
        </p:pic>
        <p:pic>
          <p:nvPicPr>
            <p:cNvPr id="1601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1078429" y="9231109"/>
              <a:ext cx="306206" cy="114535"/>
            </a:xfrm>
            <a:prstGeom prst="rect">
              <a:avLst/>
            </a:prstGeom>
            <a:effectLst/>
          </p:spPr>
        </p:pic>
        <p:pic>
          <p:nvPicPr>
            <p:cNvPr id="160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301002" y="9261776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05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1438771" y="9001832"/>
              <a:ext cx="366320" cy="375845"/>
            </a:xfrm>
            <a:prstGeom prst="rect">
              <a:avLst/>
            </a:prstGeom>
            <a:effectLst/>
          </p:spPr>
        </p:pic>
        <p:pic>
          <p:nvPicPr>
            <p:cNvPr id="1607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293335" y="9162107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09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2059784" y="8985769"/>
              <a:ext cx="129869" cy="398209"/>
            </a:xfrm>
            <a:prstGeom prst="rect">
              <a:avLst/>
            </a:prstGeom>
            <a:effectLst/>
          </p:spPr>
        </p:pic>
        <p:pic>
          <p:nvPicPr>
            <p:cNvPr id="1611" name="Line Line" descr="Line Lin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2174787" y="9169774"/>
              <a:ext cx="99202" cy="206537"/>
            </a:xfrm>
            <a:prstGeom prst="rect">
              <a:avLst/>
            </a:prstGeom>
            <a:effectLst/>
          </p:spPr>
        </p:pic>
        <p:pic>
          <p:nvPicPr>
            <p:cNvPr id="1613" name="Line Line" descr="Line Lin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129020" y="9100772"/>
              <a:ext cx="152401" cy="76201"/>
            </a:xfrm>
            <a:prstGeom prst="rect">
              <a:avLst/>
            </a:prstGeom>
            <a:effectLst/>
          </p:spPr>
        </p:pic>
        <p:pic>
          <p:nvPicPr>
            <p:cNvPr id="1615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2252414" y="9117249"/>
              <a:ext cx="205579" cy="259062"/>
            </a:xfrm>
            <a:prstGeom prst="rect">
              <a:avLst/>
            </a:prstGeom>
            <a:effectLst/>
          </p:spPr>
        </p:pic>
        <p:pic>
          <p:nvPicPr>
            <p:cNvPr id="1617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2422955" y="9094800"/>
              <a:ext cx="318711" cy="267808"/>
            </a:xfrm>
            <a:prstGeom prst="rect">
              <a:avLst/>
            </a:prstGeom>
            <a:effectLst/>
          </p:spPr>
        </p:pic>
        <p:pic>
          <p:nvPicPr>
            <p:cNvPr id="1619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2680798" y="9047104"/>
              <a:ext cx="275539" cy="309158"/>
            </a:xfrm>
            <a:prstGeom prst="rect">
              <a:avLst/>
            </a:prstGeom>
            <a:effectLst/>
          </p:spPr>
        </p:pic>
        <p:pic>
          <p:nvPicPr>
            <p:cNvPr id="1621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3152200" y="8849512"/>
              <a:ext cx="161923" cy="526799"/>
            </a:xfrm>
            <a:prstGeom prst="rect">
              <a:avLst/>
            </a:prstGeom>
            <a:effectLst/>
          </p:spPr>
        </p:pic>
        <p:pic>
          <p:nvPicPr>
            <p:cNvPr id="1623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3010473" y="9100772"/>
              <a:ext cx="459542" cy="198871"/>
            </a:xfrm>
            <a:prstGeom prst="rect">
              <a:avLst/>
            </a:prstGeom>
            <a:effectLst/>
          </p:spPr>
        </p:pic>
        <p:pic>
          <p:nvPicPr>
            <p:cNvPr id="1625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591932" y="7107394"/>
              <a:ext cx="283206" cy="242817"/>
            </a:xfrm>
            <a:prstGeom prst="rect">
              <a:avLst/>
            </a:prstGeom>
            <a:effectLst/>
          </p:spPr>
        </p:pic>
        <p:pic>
          <p:nvPicPr>
            <p:cNvPr id="1627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8766337" y="7115061"/>
              <a:ext cx="193136" cy="490210"/>
            </a:xfrm>
            <a:prstGeom prst="rect">
              <a:avLst/>
            </a:prstGeom>
            <a:effectLst/>
          </p:spPr>
        </p:pic>
        <p:pic>
          <p:nvPicPr>
            <p:cNvPr id="1629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013608" y="7337399"/>
              <a:ext cx="313873" cy="83868"/>
            </a:xfrm>
            <a:prstGeom prst="rect">
              <a:avLst/>
            </a:prstGeom>
            <a:effectLst/>
          </p:spPr>
        </p:pic>
        <p:pic>
          <p:nvPicPr>
            <p:cNvPr id="1631" name="Line Line" descr="Line Lin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9013608" y="7444735"/>
              <a:ext cx="244872" cy="91535"/>
            </a:xfrm>
            <a:prstGeom prst="rect">
              <a:avLst/>
            </a:prstGeom>
            <a:effectLst/>
          </p:spPr>
        </p:pic>
        <p:pic>
          <p:nvPicPr>
            <p:cNvPr id="1633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9396950" y="7142817"/>
              <a:ext cx="327732" cy="623458"/>
            </a:xfrm>
            <a:prstGeom prst="rect">
              <a:avLst/>
            </a:prstGeom>
            <a:effectLst/>
          </p:spPr>
        </p:pic>
        <p:pic>
          <p:nvPicPr>
            <p:cNvPr id="1635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9751222" y="7360400"/>
              <a:ext cx="161211" cy="174689"/>
            </a:xfrm>
            <a:prstGeom prst="rect">
              <a:avLst/>
            </a:prstGeom>
            <a:effectLst/>
          </p:spPr>
        </p:pic>
        <p:pic>
          <p:nvPicPr>
            <p:cNvPr id="1637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9941296" y="7299065"/>
              <a:ext cx="260205" cy="114535"/>
            </a:xfrm>
            <a:prstGeom prst="rect">
              <a:avLst/>
            </a:prstGeom>
            <a:effectLst/>
          </p:spPr>
        </p:pic>
        <p:pic>
          <p:nvPicPr>
            <p:cNvPr id="1639" name="Line Line" descr="Line Lin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10040965" y="7237730"/>
              <a:ext cx="114535" cy="344541"/>
            </a:xfrm>
            <a:prstGeom prst="rect">
              <a:avLst/>
            </a:prstGeom>
            <a:effectLst/>
          </p:spPr>
        </p:pic>
        <p:pic>
          <p:nvPicPr>
            <p:cNvPr id="1641" name="Line Shape" descr="Line Shap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10217302" y="6964280"/>
              <a:ext cx="313873" cy="709993"/>
            </a:xfrm>
            <a:prstGeom prst="rect">
              <a:avLst/>
            </a:prstGeom>
            <a:effectLst/>
          </p:spPr>
        </p:pic>
        <p:pic>
          <p:nvPicPr>
            <p:cNvPr id="1643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10536358" y="7237730"/>
              <a:ext cx="109820" cy="206538"/>
            </a:xfrm>
            <a:prstGeom prst="rect">
              <a:avLst/>
            </a:prstGeom>
            <a:effectLst/>
          </p:spPr>
        </p:pic>
        <p:pic>
          <p:nvPicPr>
            <p:cNvPr id="1645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10815315" y="7007725"/>
              <a:ext cx="321540" cy="367541"/>
            </a:xfrm>
            <a:prstGeom prst="rect">
              <a:avLst/>
            </a:prstGeom>
            <a:effectLst/>
          </p:spPr>
        </p:pic>
        <p:pic>
          <p:nvPicPr>
            <p:cNvPr id="1647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10861316" y="7000058"/>
              <a:ext cx="306207" cy="398209"/>
            </a:xfrm>
            <a:prstGeom prst="rect">
              <a:avLst/>
            </a:prstGeom>
            <a:effectLst/>
          </p:spPr>
        </p:pic>
        <p:pic>
          <p:nvPicPr>
            <p:cNvPr id="1649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9214163" y="6861397"/>
              <a:ext cx="651393" cy="928543"/>
            </a:xfrm>
            <a:prstGeom prst="rect">
              <a:avLst/>
            </a:prstGeom>
            <a:effectLst/>
          </p:spPr>
        </p:pic>
        <p:pic>
          <p:nvPicPr>
            <p:cNvPr id="1651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10053354" y="6742878"/>
              <a:ext cx="577551" cy="958528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0" name="Drawing"/>
          <p:cNvGrpSpPr/>
          <p:nvPr/>
        </p:nvGrpSpPr>
        <p:grpSpPr>
          <a:xfrm>
            <a:off x="337340" y="255287"/>
            <a:ext cx="12220944" cy="9357795"/>
            <a:chOff x="0" y="0"/>
            <a:chExt cx="12220942" cy="9357794"/>
          </a:xfrm>
        </p:grpSpPr>
        <p:sp>
          <p:nvSpPr>
            <p:cNvPr id="1655" name="Line"/>
            <p:cNvSpPr/>
            <p:nvPr/>
          </p:nvSpPr>
          <p:spPr>
            <a:xfrm>
              <a:off x="153775" y="0"/>
              <a:ext cx="259796" cy="7493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7" h="21470" fill="norm" stroke="1" extrusionOk="0">
                  <a:moveTo>
                    <a:pt x="9493" y="9600"/>
                  </a:moveTo>
                  <a:cubicBezTo>
                    <a:pt x="8223" y="10991"/>
                    <a:pt x="6952" y="12382"/>
                    <a:pt x="5576" y="14250"/>
                  </a:cubicBezTo>
                  <a:cubicBezTo>
                    <a:pt x="4199" y="16117"/>
                    <a:pt x="2717" y="18460"/>
                    <a:pt x="1764" y="19814"/>
                  </a:cubicBezTo>
                  <a:cubicBezTo>
                    <a:pt x="811" y="21169"/>
                    <a:pt x="388" y="21535"/>
                    <a:pt x="176" y="21462"/>
                  </a:cubicBezTo>
                  <a:cubicBezTo>
                    <a:pt x="-36" y="21389"/>
                    <a:pt x="-36" y="20876"/>
                    <a:pt x="70" y="19302"/>
                  </a:cubicBezTo>
                  <a:cubicBezTo>
                    <a:pt x="176" y="17728"/>
                    <a:pt x="388" y="15092"/>
                    <a:pt x="1023" y="12529"/>
                  </a:cubicBezTo>
                  <a:cubicBezTo>
                    <a:pt x="1658" y="9966"/>
                    <a:pt x="2717" y="7477"/>
                    <a:pt x="4093" y="5536"/>
                  </a:cubicBezTo>
                  <a:cubicBezTo>
                    <a:pt x="5470" y="3596"/>
                    <a:pt x="7164" y="2205"/>
                    <a:pt x="8540" y="1290"/>
                  </a:cubicBezTo>
                  <a:cubicBezTo>
                    <a:pt x="9917" y="374"/>
                    <a:pt x="10976" y="-65"/>
                    <a:pt x="11823" y="8"/>
                  </a:cubicBezTo>
                  <a:cubicBezTo>
                    <a:pt x="12670" y="81"/>
                    <a:pt x="13305" y="667"/>
                    <a:pt x="14046" y="2351"/>
                  </a:cubicBezTo>
                  <a:cubicBezTo>
                    <a:pt x="14788" y="4035"/>
                    <a:pt x="15635" y="6818"/>
                    <a:pt x="16588" y="9454"/>
                  </a:cubicBezTo>
                  <a:cubicBezTo>
                    <a:pt x="17540" y="12090"/>
                    <a:pt x="18599" y="14579"/>
                    <a:pt x="19235" y="16153"/>
                  </a:cubicBezTo>
                  <a:cubicBezTo>
                    <a:pt x="19870" y="17728"/>
                    <a:pt x="20082" y="18387"/>
                    <a:pt x="20399" y="18936"/>
                  </a:cubicBezTo>
                  <a:cubicBezTo>
                    <a:pt x="20717" y="19485"/>
                    <a:pt x="21140" y="19924"/>
                    <a:pt x="21352" y="19814"/>
                  </a:cubicBezTo>
                  <a:cubicBezTo>
                    <a:pt x="21564" y="19704"/>
                    <a:pt x="21564" y="19046"/>
                    <a:pt x="21458" y="18643"/>
                  </a:cubicBezTo>
                  <a:cubicBezTo>
                    <a:pt x="21352" y="18240"/>
                    <a:pt x="21140" y="18094"/>
                    <a:pt x="20929" y="179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6" name="Line"/>
            <p:cNvSpPr/>
            <p:nvPr/>
          </p:nvSpPr>
          <p:spPr>
            <a:xfrm>
              <a:off x="168670" y="480729"/>
              <a:ext cx="20700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5067" y="15429"/>
                    <a:pt x="10133" y="9257"/>
                    <a:pt x="13733" y="5657"/>
                  </a:cubicBezTo>
                  <a:cubicBezTo>
                    <a:pt x="17333" y="2057"/>
                    <a:pt x="19467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7" name="Line"/>
            <p:cNvSpPr/>
            <p:nvPr/>
          </p:nvSpPr>
          <p:spPr>
            <a:xfrm>
              <a:off x="502158" y="370441"/>
              <a:ext cx="143431" cy="282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47" h="21349" fill="norm" stroke="1" extrusionOk="0">
                  <a:moveTo>
                    <a:pt x="15929" y="1380"/>
                  </a:moveTo>
                  <a:cubicBezTo>
                    <a:pt x="14464" y="608"/>
                    <a:pt x="13000" y="-163"/>
                    <a:pt x="10254" y="30"/>
                  </a:cubicBezTo>
                  <a:cubicBezTo>
                    <a:pt x="7508" y="223"/>
                    <a:pt x="3481" y="1380"/>
                    <a:pt x="1468" y="2537"/>
                  </a:cubicBezTo>
                  <a:cubicBezTo>
                    <a:pt x="-546" y="3694"/>
                    <a:pt x="-546" y="4851"/>
                    <a:pt x="1834" y="6298"/>
                  </a:cubicBezTo>
                  <a:cubicBezTo>
                    <a:pt x="4213" y="7744"/>
                    <a:pt x="8973" y="9480"/>
                    <a:pt x="12634" y="11216"/>
                  </a:cubicBezTo>
                  <a:cubicBezTo>
                    <a:pt x="16295" y="12951"/>
                    <a:pt x="18857" y="14687"/>
                    <a:pt x="19956" y="16037"/>
                  </a:cubicBezTo>
                  <a:cubicBezTo>
                    <a:pt x="21054" y="17387"/>
                    <a:pt x="20688" y="18351"/>
                    <a:pt x="18308" y="19316"/>
                  </a:cubicBezTo>
                  <a:cubicBezTo>
                    <a:pt x="15929" y="20280"/>
                    <a:pt x="11535" y="21244"/>
                    <a:pt x="8790" y="21341"/>
                  </a:cubicBezTo>
                  <a:cubicBezTo>
                    <a:pt x="6044" y="21437"/>
                    <a:pt x="4946" y="20666"/>
                    <a:pt x="4579" y="19605"/>
                  </a:cubicBezTo>
                  <a:cubicBezTo>
                    <a:pt x="4213" y="18544"/>
                    <a:pt x="4579" y="17194"/>
                    <a:pt x="4946" y="158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8" name="Line"/>
            <p:cNvSpPr/>
            <p:nvPr/>
          </p:nvSpPr>
          <p:spPr>
            <a:xfrm>
              <a:off x="689912" y="355504"/>
              <a:ext cx="90046" cy="3092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28" h="21600" fill="norm" stroke="1" extrusionOk="0">
                  <a:moveTo>
                    <a:pt x="18781" y="3392"/>
                  </a:moveTo>
                  <a:cubicBezTo>
                    <a:pt x="19349" y="2499"/>
                    <a:pt x="19918" y="1607"/>
                    <a:pt x="18781" y="982"/>
                  </a:cubicBezTo>
                  <a:cubicBezTo>
                    <a:pt x="17644" y="357"/>
                    <a:pt x="14802" y="0"/>
                    <a:pt x="11960" y="0"/>
                  </a:cubicBezTo>
                  <a:cubicBezTo>
                    <a:pt x="9118" y="0"/>
                    <a:pt x="6275" y="357"/>
                    <a:pt x="3718" y="1339"/>
                  </a:cubicBezTo>
                  <a:cubicBezTo>
                    <a:pt x="1160" y="2321"/>
                    <a:pt x="-1114" y="3927"/>
                    <a:pt x="591" y="5802"/>
                  </a:cubicBezTo>
                  <a:cubicBezTo>
                    <a:pt x="2297" y="7676"/>
                    <a:pt x="7981" y="9818"/>
                    <a:pt x="12244" y="11960"/>
                  </a:cubicBezTo>
                  <a:cubicBezTo>
                    <a:pt x="16507" y="14102"/>
                    <a:pt x="19349" y="16245"/>
                    <a:pt x="19918" y="17673"/>
                  </a:cubicBezTo>
                  <a:cubicBezTo>
                    <a:pt x="20486" y="19101"/>
                    <a:pt x="18781" y="19815"/>
                    <a:pt x="16507" y="20440"/>
                  </a:cubicBezTo>
                  <a:cubicBezTo>
                    <a:pt x="14233" y="21064"/>
                    <a:pt x="11391" y="21600"/>
                    <a:pt x="8833" y="21600"/>
                  </a:cubicBezTo>
                  <a:cubicBezTo>
                    <a:pt x="6275" y="21600"/>
                    <a:pt x="4002" y="21064"/>
                    <a:pt x="2865" y="20440"/>
                  </a:cubicBezTo>
                  <a:cubicBezTo>
                    <a:pt x="1728" y="19815"/>
                    <a:pt x="1728" y="19101"/>
                    <a:pt x="1728" y="183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59" name="Line"/>
            <p:cNvSpPr/>
            <p:nvPr/>
          </p:nvSpPr>
          <p:spPr>
            <a:xfrm>
              <a:off x="873347" y="416839"/>
              <a:ext cx="169344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600" fill="norm" stroke="1" extrusionOk="0">
                  <a:moveTo>
                    <a:pt x="2986" y="1108"/>
                  </a:moveTo>
                  <a:cubicBezTo>
                    <a:pt x="1696" y="4154"/>
                    <a:pt x="407" y="7200"/>
                    <a:pt x="84" y="10246"/>
                  </a:cubicBezTo>
                  <a:cubicBezTo>
                    <a:pt x="-238" y="13292"/>
                    <a:pt x="407" y="16338"/>
                    <a:pt x="1213" y="18415"/>
                  </a:cubicBezTo>
                  <a:cubicBezTo>
                    <a:pt x="2019" y="20492"/>
                    <a:pt x="2986" y="21600"/>
                    <a:pt x="4759" y="21600"/>
                  </a:cubicBezTo>
                  <a:cubicBezTo>
                    <a:pt x="6532" y="21600"/>
                    <a:pt x="9111" y="20492"/>
                    <a:pt x="10884" y="17169"/>
                  </a:cubicBezTo>
                  <a:cubicBezTo>
                    <a:pt x="12658" y="13846"/>
                    <a:pt x="13625" y="8308"/>
                    <a:pt x="14108" y="4846"/>
                  </a:cubicBezTo>
                  <a:cubicBezTo>
                    <a:pt x="14592" y="1385"/>
                    <a:pt x="14592" y="0"/>
                    <a:pt x="14592" y="0"/>
                  </a:cubicBezTo>
                  <a:cubicBezTo>
                    <a:pt x="14592" y="0"/>
                    <a:pt x="14592" y="1385"/>
                    <a:pt x="15075" y="4431"/>
                  </a:cubicBezTo>
                  <a:cubicBezTo>
                    <a:pt x="15559" y="7477"/>
                    <a:pt x="16526" y="12185"/>
                    <a:pt x="17655" y="14954"/>
                  </a:cubicBezTo>
                  <a:cubicBezTo>
                    <a:pt x="18783" y="17723"/>
                    <a:pt x="20072" y="18554"/>
                    <a:pt x="21362" y="193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0" name="Line"/>
            <p:cNvSpPr/>
            <p:nvPr/>
          </p:nvSpPr>
          <p:spPr>
            <a:xfrm>
              <a:off x="1096358" y="450062"/>
              <a:ext cx="209561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90" y="5184"/>
                    <a:pt x="1580" y="10368"/>
                    <a:pt x="1976" y="14112"/>
                  </a:cubicBezTo>
                  <a:cubicBezTo>
                    <a:pt x="2371" y="17856"/>
                    <a:pt x="2371" y="20160"/>
                    <a:pt x="2371" y="20592"/>
                  </a:cubicBezTo>
                  <a:cubicBezTo>
                    <a:pt x="2371" y="21024"/>
                    <a:pt x="2371" y="19584"/>
                    <a:pt x="2502" y="16704"/>
                  </a:cubicBezTo>
                  <a:cubicBezTo>
                    <a:pt x="2634" y="13824"/>
                    <a:pt x="2898" y="9504"/>
                    <a:pt x="3556" y="6336"/>
                  </a:cubicBezTo>
                  <a:cubicBezTo>
                    <a:pt x="4215" y="3168"/>
                    <a:pt x="5268" y="1152"/>
                    <a:pt x="6190" y="720"/>
                  </a:cubicBezTo>
                  <a:cubicBezTo>
                    <a:pt x="7112" y="288"/>
                    <a:pt x="7902" y="1440"/>
                    <a:pt x="8429" y="3600"/>
                  </a:cubicBezTo>
                  <a:cubicBezTo>
                    <a:pt x="8956" y="5760"/>
                    <a:pt x="9220" y="8928"/>
                    <a:pt x="9483" y="11232"/>
                  </a:cubicBezTo>
                  <a:cubicBezTo>
                    <a:pt x="9746" y="13536"/>
                    <a:pt x="10010" y="14976"/>
                    <a:pt x="10405" y="14832"/>
                  </a:cubicBezTo>
                  <a:cubicBezTo>
                    <a:pt x="10800" y="14688"/>
                    <a:pt x="11327" y="12960"/>
                    <a:pt x="12249" y="10368"/>
                  </a:cubicBezTo>
                  <a:cubicBezTo>
                    <a:pt x="13171" y="7776"/>
                    <a:pt x="14488" y="4320"/>
                    <a:pt x="15937" y="2592"/>
                  </a:cubicBezTo>
                  <a:cubicBezTo>
                    <a:pt x="17385" y="864"/>
                    <a:pt x="18966" y="864"/>
                    <a:pt x="20020" y="1584"/>
                  </a:cubicBezTo>
                  <a:cubicBezTo>
                    <a:pt x="21073" y="2304"/>
                    <a:pt x="21600" y="3744"/>
                    <a:pt x="21600" y="7200"/>
                  </a:cubicBezTo>
                  <a:cubicBezTo>
                    <a:pt x="21600" y="10656"/>
                    <a:pt x="21073" y="16128"/>
                    <a:pt x="2054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1" name="Line"/>
            <p:cNvSpPr/>
            <p:nvPr/>
          </p:nvSpPr>
          <p:spPr>
            <a:xfrm>
              <a:off x="1380031" y="383139"/>
              <a:ext cx="151261" cy="4942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8" h="21206" fill="norm" stroke="1" extrusionOk="0">
                  <a:moveTo>
                    <a:pt x="0" y="4845"/>
                  </a:moveTo>
                  <a:cubicBezTo>
                    <a:pt x="360" y="7696"/>
                    <a:pt x="720" y="10547"/>
                    <a:pt x="1260" y="13836"/>
                  </a:cubicBezTo>
                  <a:cubicBezTo>
                    <a:pt x="1800" y="17125"/>
                    <a:pt x="2520" y="20853"/>
                    <a:pt x="2700" y="21182"/>
                  </a:cubicBezTo>
                  <a:cubicBezTo>
                    <a:pt x="2880" y="21511"/>
                    <a:pt x="2520" y="18441"/>
                    <a:pt x="2160" y="15097"/>
                  </a:cubicBezTo>
                  <a:cubicBezTo>
                    <a:pt x="1800" y="11753"/>
                    <a:pt x="1440" y="8134"/>
                    <a:pt x="1800" y="5667"/>
                  </a:cubicBezTo>
                  <a:cubicBezTo>
                    <a:pt x="2160" y="3200"/>
                    <a:pt x="3240" y="1885"/>
                    <a:pt x="4680" y="1062"/>
                  </a:cubicBezTo>
                  <a:cubicBezTo>
                    <a:pt x="6120" y="240"/>
                    <a:pt x="7920" y="-89"/>
                    <a:pt x="10080" y="21"/>
                  </a:cubicBezTo>
                  <a:cubicBezTo>
                    <a:pt x="12240" y="130"/>
                    <a:pt x="14760" y="679"/>
                    <a:pt x="16920" y="1665"/>
                  </a:cubicBezTo>
                  <a:cubicBezTo>
                    <a:pt x="19080" y="2652"/>
                    <a:pt x="20880" y="4077"/>
                    <a:pt x="21240" y="5393"/>
                  </a:cubicBezTo>
                  <a:cubicBezTo>
                    <a:pt x="21600" y="6709"/>
                    <a:pt x="20520" y="7915"/>
                    <a:pt x="18000" y="8792"/>
                  </a:cubicBezTo>
                  <a:cubicBezTo>
                    <a:pt x="15480" y="9669"/>
                    <a:pt x="11520" y="10218"/>
                    <a:pt x="8820" y="10327"/>
                  </a:cubicBezTo>
                  <a:cubicBezTo>
                    <a:pt x="6120" y="10437"/>
                    <a:pt x="4680" y="10108"/>
                    <a:pt x="4140" y="9669"/>
                  </a:cubicBezTo>
                  <a:cubicBezTo>
                    <a:pt x="3600" y="9231"/>
                    <a:pt x="3960" y="8683"/>
                    <a:pt x="4320" y="81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2" name="Line"/>
            <p:cNvSpPr/>
            <p:nvPr/>
          </p:nvSpPr>
          <p:spPr>
            <a:xfrm>
              <a:off x="1580805" y="161999"/>
              <a:ext cx="228570" cy="439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9" h="21360" fill="norm" stroke="1" extrusionOk="0">
                  <a:moveTo>
                    <a:pt x="7699" y="2448"/>
                  </a:moveTo>
                  <a:cubicBezTo>
                    <a:pt x="8649" y="1331"/>
                    <a:pt x="9598" y="213"/>
                    <a:pt x="9717" y="27"/>
                  </a:cubicBezTo>
                  <a:cubicBezTo>
                    <a:pt x="9836" y="-159"/>
                    <a:pt x="9123" y="586"/>
                    <a:pt x="8174" y="3255"/>
                  </a:cubicBezTo>
                  <a:cubicBezTo>
                    <a:pt x="7225" y="5924"/>
                    <a:pt x="6038" y="10517"/>
                    <a:pt x="5444" y="13434"/>
                  </a:cubicBezTo>
                  <a:cubicBezTo>
                    <a:pt x="4851" y="16351"/>
                    <a:pt x="4851" y="17593"/>
                    <a:pt x="5207" y="18648"/>
                  </a:cubicBezTo>
                  <a:cubicBezTo>
                    <a:pt x="5563" y="19703"/>
                    <a:pt x="6275" y="20572"/>
                    <a:pt x="7225" y="21007"/>
                  </a:cubicBezTo>
                  <a:cubicBezTo>
                    <a:pt x="8174" y="21441"/>
                    <a:pt x="9361" y="21441"/>
                    <a:pt x="10310" y="21193"/>
                  </a:cubicBezTo>
                  <a:cubicBezTo>
                    <a:pt x="11260" y="20944"/>
                    <a:pt x="11972" y="20448"/>
                    <a:pt x="12447" y="19827"/>
                  </a:cubicBezTo>
                  <a:cubicBezTo>
                    <a:pt x="12921" y="19207"/>
                    <a:pt x="13159" y="18462"/>
                    <a:pt x="12921" y="17841"/>
                  </a:cubicBezTo>
                  <a:cubicBezTo>
                    <a:pt x="12684" y="17220"/>
                    <a:pt x="11972" y="16724"/>
                    <a:pt x="10548" y="16103"/>
                  </a:cubicBezTo>
                  <a:cubicBezTo>
                    <a:pt x="9124" y="15482"/>
                    <a:pt x="6987" y="14738"/>
                    <a:pt x="4851" y="14117"/>
                  </a:cubicBezTo>
                  <a:cubicBezTo>
                    <a:pt x="2715" y="13496"/>
                    <a:pt x="578" y="13000"/>
                    <a:pt x="104" y="12627"/>
                  </a:cubicBezTo>
                  <a:cubicBezTo>
                    <a:pt x="-371" y="12255"/>
                    <a:pt x="816" y="12007"/>
                    <a:pt x="2952" y="11820"/>
                  </a:cubicBezTo>
                  <a:cubicBezTo>
                    <a:pt x="5088" y="11634"/>
                    <a:pt x="8174" y="11510"/>
                    <a:pt x="10310" y="11448"/>
                  </a:cubicBezTo>
                  <a:cubicBezTo>
                    <a:pt x="12447" y="11386"/>
                    <a:pt x="13633" y="11386"/>
                    <a:pt x="14702" y="11572"/>
                  </a:cubicBezTo>
                  <a:cubicBezTo>
                    <a:pt x="15770" y="11758"/>
                    <a:pt x="16719" y="12131"/>
                    <a:pt x="17431" y="12689"/>
                  </a:cubicBezTo>
                  <a:cubicBezTo>
                    <a:pt x="18143" y="13248"/>
                    <a:pt x="18618" y="13993"/>
                    <a:pt x="18855" y="14862"/>
                  </a:cubicBezTo>
                  <a:cubicBezTo>
                    <a:pt x="19093" y="15731"/>
                    <a:pt x="19093" y="16724"/>
                    <a:pt x="18737" y="17469"/>
                  </a:cubicBezTo>
                  <a:cubicBezTo>
                    <a:pt x="18381" y="18213"/>
                    <a:pt x="17669" y="18710"/>
                    <a:pt x="17313" y="18586"/>
                  </a:cubicBezTo>
                  <a:cubicBezTo>
                    <a:pt x="16956" y="18462"/>
                    <a:pt x="16956" y="17717"/>
                    <a:pt x="17313" y="15420"/>
                  </a:cubicBezTo>
                  <a:cubicBezTo>
                    <a:pt x="17669" y="13124"/>
                    <a:pt x="18381" y="9275"/>
                    <a:pt x="19093" y="7103"/>
                  </a:cubicBezTo>
                  <a:cubicBezTo>
                    <a:pt x="19805" y="4931"/>
                    <a:pt x="20517" y="4434"/>
                    <a:pt x="21229" y="39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3" name="Line"/>
            <p:cNvSpPr/>
            <p:nvPr/>
          </p:nvSpPr>
          <p:spPr>
            <a:xfrm>
              <a:off x="1839376" y="365726"/>
              <a:ext cx="113265" cy="1623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68" h="21443" fill="norm" stroke="1" extrusionOk="0">
                  <a:moveTo>
                    <a:pt x="13907" y="3038"/>
                  </a:moveTo>
                  <a:cubicBezTo>
                    <a:pt x="11609" y="2700"/>
                    <a:pt x="9311" y="2363"/>
                    <a:pt x="7243" y="3038"/>
                  </a:cubicBezTo>
                  <a:cubicBezTo>
                    <a:pt x="5175" y="3713"/>
                    <a:pt x="3337" y="5400"/>
                    <a:pt x="1958" y="8100"/>
                  </a:cubicBezTo>
                  <a:cubicBezTo>
                    <a:pt x="579" y="10800"/>
                    <a:pt x="-340" y="14513"/>
                    <a:pt x="120" y="17213"/>
                  </a:cubicBezTo>
                  <a:cubicBezTo>
                    <a:pt x="579" y="19912"/>
                    <a:pt x="2417" y="21600"/>
                    <a:pt x="5864" y="21431"/>
                  </a:cubicBezTo>
                  <a:cubicBezTo>
                    <a:pt x="9311" y="21262"/>
                    <a:pt x="14366" y="19237"/>
                    <a:pt x="17354" y="16537"/>
                  </a:cubicBezTo>
                  <a:cubicBezTo>
                    <a:pt x="20341" y="13837"/>
                    <a:pt x="21260" y="10462"/>
                    <a:pt x="19422" y="7594"/>
                  </a:cubicBezTo>
                  <a:cubicBezTo>
                    <a:pt x="17583" y="4725"/>
                    <a:pt x="12988" y="2363"/>
                    <a:pt x="8392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4" name="Line"/>
            <p:cNvSpPr/>
            <p:nvPr/>
          </p:nvSpPr>
          <p:spPr>
            <a:xfrm>
              <a:off x="1970377" y="339794"/>
              <a:ext cx="185471" cy="225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4" h="20981" fill="norm" stroke="1" extrusionOk="0">
                  <a:moveTo>
                    <a:pt x="0" y="2409"/>
                  </a:moveTo>
                  <a:cubicBezTo>
                    <a:pt x="1479" y="2884"/>
                    <a:pt x="2959" y="3358"/>
                    <a:pt x="3995" y="4901"/>
                  </a:cubicBezTo>
                  <a:cubicBezTo>
                    <a:pt x="5030" y="6444"/>
                    <a:pt x="5622" y="9055"/>
                    <a:pt x="5770" y="11666"/>
                  </a:cubicBezTo>
                  <a:cubicBezTo>
                    <a:pt x="5918" y="14277"/>
                    <a:pt x="5622" y="16888"/>
                    <a:pt x="5030" y="18668"/>
                  </a:cubicBezTo>
                  <a:cubicBezTo>
                    <a:pt x="4438" y="20449"/>
                    <a:pt x="3551" y="21398"/>
                    <a:pt x="3255" y="20805"/>
                  </a:cubicBezTo>
                  <a:cubicBezTo>
                    <a:pt x="2959" y="20211"/>
                    <a:pt x="3255" y="18075"/>
                    <a:pt x="4290" y="14633"/>
                  </a:cubicBezTo>
                  <a:cubicBezTo>
                    <a:pt x="5326" y="11191"/>
                    <a:pt x="7101" y="6444"/>
                    <a:pt x="8433" y="3596"/>
                  </a:cubicBezTo>
                  <a:cubicBezTo>
                    <a:pt x="9764" y="747"/>
                    <a:pt x="10652" y="-202"/>
                    <a:pt x="12575" y="35"/>
                  </a:cubicBezTo>
                  <a:cubicBezTo>
                    <a:pt x="14499" y="273"/>
                    <a:pt x="17458" y="1697"/>
                    <a:pt x="19233" y="4427"/>
                  </a:cubicBezTo>
                  <a:cubicBezTo>
                    <a:pt x="21008" y="7156"/>
                    <a:pt x="21600" y="11191"/>
                    <a:pt x="21452" y="14040"/>
                  </a:cubicBezTo>
                  <a:cubicBezTo>
                    <a:pt x="21304" y="16888"/>
                    <a:pt x="20416" y="18550"/>
                    <a:pt x="19529" y="202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5" name="Line"/>
            <p:cNvSpPr/>
            <p:nvPr/>
          </p:nvSpPr>
          <p:spPr>
            <a:xfrm>
              <a:off x="2590774" y="178373"/>
              <a:ext cx="241649" cy="368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175" fill="norm" stroke="1" extrusionOk="0">
                  <a:moveTo>
                    <a:pt x="17423" y="4601"/>
                  </a:moveTo>
                  <a:cubicBezTo>
                    <a:pt x="15864" y="2985"/>
                    <a:pt x="14305" y="1368"/>
                    <a:pt x="12858" y="560"/>
                  </a:cubicBezTo>
                  <a:cubicBezTo>
                    <a:pt x="11410" y="-248"/>
                    <a:pt x="10074" y="-248"/>
                    <a:pt x="8070" y="1001"/>
                  </a:cubicBezTo>
                  <a:cubicBezTo>
                    <a:pt x="6066" y="2250"/>
                    <a:pt x="3394" y="4748"/>
                    <a:pt x="1835" y="7907"/>
                  </a:cubicBezTo>
                  <a:cubicBezTo>
                    <a:pt x="276" y="11066"/>
                    <a:pt x="-169" y="14887"/>
                    <a:pt x="54" y="17238"/>
                  </a:cubicBezTo>
                  <a:cubicBezTo>
                    <a:pt x="276" y="19589"/>
                    <a:pt x="1167" y="20470"/>
                    <a:pt x="3283" y="20911"/>
                  </a:cubicBezTo>
                  <a:cubicBezTo>
                    <a:pt x="5398" y="21352"/>
                    <a:pt x="8738" y="21352"/>
                    <a:pt x="11967" y="20030"/>
                  </a:cubicBezTo>
                  <a:cubicBezTo>
                    <a:pt x="15196" y="18707"/>
                    <a:pt x="18313" y="16062"/>
                    <a:pt x="19872" y="13270"/>
                  </a:cubicBezTo>
                  <a:cubicBezTo>
                    <a:pt x="21431" y="10479"/>
                    <a:pt x="21431" y="7540"/>
                    <a:pt x="19984" y="5630"/>
                  </a:cubicBezTo>
                  <a:cubicBezTo>
                    <a:pt x="18536" y="3719"/>
                    <a:pt x="15641" y="2838"/>
                    <a:pt x="12746" y="2544"/>
                  </a:cubicBezTo>
                  <a:cubicBezTo>
                    <a:pt x="9852" y="2250"/>
                    <a:pt x="6957" y="2544"/>
                    <a:pt x="4062" y="28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6" name="Line"/>
            <p:cNvSpPr/>
            <p:nvPr/>
          </p:nvSpPr>
          <p:spPr>
            <a:xfrm>
              <a:off x="0" y="611065"/>
              <a:ext cx="2721729" cy="322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8" y="20914"/>
                    <a:pt x="1217" y="20229"/>
                    <a:pt x="1886" y="19371"/>
                  </a:cubicBezTo>
                  <a:cubicBezTo>
                    <a:pt x="2555" y="18514"/>
                    <a:pt x="3286" y="17486"/>
                    <a:pt x="3995" y="16457"/>
                  </a:cubicBezTo>
                  <a:cubicBezTo>
                    <a:pt x="4705" y="15429"/>
                    <a:pt x="5395" y="14400"/>
                    <a:pt x="6074" y="13457"/>
                  </a:cubicBezTo>
                  <a:cubicBezTo>
                    <a:pt x="6754" y="12514"/>
                    <a:pt x="7423" y="11657"/>
                    <a:pt x="8153" y="10714"/>
                  </a:cubicBezTo>
                  <a:cubicBezTo>
                    <a:pt x="8883" y="9771"/>
                    <a:pt x="9674" y="8743"/>
                    <a:pt x="10465" y="7886"/>
                  </a:cubicBezTo>
                  <a:cubicBezTo>
                    <a:pt x="11256" y="7029"/>
                    <a:pt x="12047" y="6343"/>
                    <a:pt x="12869" y="5657"/>
                  </a:cubicBezTo>
                  <a:cubicBezTo>
                    <a:pt x="13690" y="4971"/>
                    <a:pt x="14542" y="4286"/>
                    <a:pt x="15353" y="3857"/>
                  </a:cubicBezTo>
                  <a:cubicBezTo>
                    <a:pt x="16165" y="3429"/>
                    <a:pt x="16935" y="3257"/>
                    <a:pt x="17686" y="3000"/>
                  </a:cubicBezTo>
                  <a:cubicBezTo>
                    <a:pt x="18436" y="2743"/>
                    <a:pt x="19166" y="2400"/>
                    <a:pt x="19815" y="1886"/>
                  </a:cubicBezTo>
                  <a:cubicBezTo>
                    <a:pt x="20464" y="1371"/>
                    <a:pt x="21032" y="68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7" name="Line"/>
            <p:cNvSpPr/>
            <p:nvPr/>
          </p:nvSpPr>
          <p:spPr>
            <a:xfrm>
              <a:off x="365452" y="657066"/>
              <a:ext cx="2501947" cy="383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353" y="21600"/>
                  </a:moveTo>
                  <a:cubicBezTo>
                    <a:pt x="177" y="21600"/>
                    <a:pt x="0" y="21600"/>
                    <a:pt x="0" y="21456"/>
                  </a:cubicBezTo>
                  <a:cubicBezTo>
                    <a:pt x="0" y="21312"/>
                    <a:pt x="177" y="21024"/>
                    <a:pt x="684" y="20304"/>
                  </a:cubicBezTo>
                  <a:cubicBezTo>
                    <a:pt x="1191" y="19584"/>
                    <a:pt x="2030" y="18432"/>
                    <a:pt x="2923" y="17424"/>
                  </a:cubicBezTo>
                  <a:cubicBezTo>
                    <a:pt x="3817" y="16416"/>
                    <a:pt x="4766" y="15552"/>
                    <a:pt x="5670" y="14832"/>
                  </a:cubicBezTo>
                  <a:cubicBezTo>
                    <a:pt x="6575" y="14112"/>
                    <a:pt x="7435" y="13536"/>
                    <a:pt x="8329" y="12960"/>
                  </a:cubicBezTo>
                  <a:cubicBezTo>
                    <a:pt x="9222" y="12384"/>
                    <a:pt x="10149" y="11808"/>
                    <a:pt x="11098" y="11160"/>
                  </a:cubicBezTo>
                  <a:cubicBezTo>
                    <a:pt x="12047" y="10512"/>
                    <a:pt x="13017" y="9792"/>
                    <a:pt x="13933" y="9072"/>
                  </a:cubicBezTo>
                  <a:cubicBezTo>
                    <a:pt x="14849" y="8352"/>
                    <a:pt x="15709" y="7632"/>
                    <a:pt x="16559" y="6840"/>
                  </a:cubicBezTo>
                  <a:cubicBezTo>
                    <a:pt x="17408" y="6048"/>
                    <a:pt x="18246" y="5184"/>
                    <a:pt x="19019" y="4248"/>
                  </a:cubicBezTo>
                  <a:cubicBezTo>
                    <a:pt x="19791" y="3312"/>
                    <a:pt x="20497" y="2304"/>
                    <a:pt x="20916" y="1584"/>
                  </a:cubicBezTo>
                  <a:cubicBezTo>
                    <a:pt x="21335" y="864"/>
                    <a:pt x="21468" y="43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8" name="Line"/>
            <p:cNvSpPr/>
            <p:nvPr/>
          </p:nvSpPr>
          <p:spPr>
            <a:xfrm>
              <a:off x="3151070" y="327392"/>
              <a:ext cx="766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69" name="Line"/>
            <p:cNvSpPr/>
            <p:nvPr/>
          </p:nvSpPr>
          <p:spPr>
            <a:xfrm>
              <a:off x="3174071" y="496063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0" name="Line"/>
            <p:cNvSpPr/>
            <p:nvPr/>
          </p:nvSpPr>
          <p:spPr>
            <a:xfrm>
              <a:off x="3864087" y="189389"/>
              <a:ext cx="38335" cy="424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20" y="3904"/>
                    <a:pt x="15840" y="7807"/>
                    <a:pt x="14400" y="11190"/>
                  </a:cubicBezTo>
                  <a:cubicBezTo>
                    <a:pt x="12960" y="14573"/>
                    <a:pt x="12960" y="17436"/>
                    <a:pt x="12240" y="19193"/>
                  </a:cubicBezTo>
                  <a:cubicBezTo>
                    <a:pt x="11520" y="20949"/>
                    <a:pt x="10080" y="21600"/>
                    <a:pt x="7920" y="21600"/>
                  </a:cubicBezTo>
                  <a:cubicBezTo>
                    <a:pt x="5760" y="21600"/>
                    <a:pt x="2880" y="20949"/>
                    <a:pt x="0" y="202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1" name="Line"/>
            <p:cNvSpPr/>
            <p:nvPr/>
          </p:nvSpPr>
          <p:spPr>
            <a:xfrm>
              <a:off x="3595747" y="120457"/>
              <a:ext cx="1042691" cy="3986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9" fill="norm" stroke="1" extrusionOk="0">
                  <a:moveTo>
                    <a:pt x="0" y="12379"/>
                  </a:moveTo>
                  <a:cubicBezTo>
                    <a:pt x="0" y="11691"/>
                    <a:pt x="0" y="11003"/>
                    <a:pt x="132" y="10453"/>
                  </a:cubicBezTo>
                  <a:cubicBezTo>
                    <a:pt x="265" y="9902"/>
                    <a:pt x="529" y="9490"/>
                    <a:pt x="1403" y="8595"/>
                  </a:cubicBezTo>
                  <a:cubicBezTo>
                    <a:pt x="2276" y="7701"/>
                    <a:pt x="3759" y="6325"/>
                    <a:pt x="5056" y="4881"/>
                  </a:cubicBezTo>
                  <a:cubicBezTo>
                    <a:pt x="6353" y="3436"/>
                    <a:pt x="7465" y="1923"/>
                    <a:pt x="8153" y="1028"/>
                  </a:cubicBezTo>
                  <a:cubicBezTo>
                    <a:pt x="8841" y="134"/>
                    <a:pt x="9106" y="-141"/>
                    <a:pt x="9238" y="65"/>
                  </a:cubicBezTo>
                  <a:cubicBezTo>
                    <a:pt x="9371" y="272"/>
                    <a:pt x="9371" y="960"/>
                    <a:pt x="9318" y="3161"/>
                  </a:cubicBezTo>
                  <a:cubicBezTo>
                    <a:pt x="9265" y="5362"/>
                    <a:pt x="9159" y="9077"/>
                    <a:pt x="9079" y="12104"/>
                  </a:cubicBezTo>
                  <a:cubicBezTo>
                    <a:pt x="9000" y="15130"/>
                    <a:pt x="8947" y="17469"/>
                    <a:pt x="8868" y="19051"/>
                  </a:cubicBezTo>
                  <a:cubicBezTo>
                    <a:pt x="8788" y="20634"/>
                    <a:pt x="8682" y="21459"/>
                    <a:pt x="8576" y="21459"/>
                  </a:cubicBezTo>
                  <a:cubicBezTo>
                    <a:pt x="8471" y="21459"/>
                    <a:pt x="8365" y="20634"/>
                    <a:pt x="8524" y="19395"/>
                  </a:cubicBezTo>
                  <a:cubicBezTo>
                    <a:pt x="8682" y="18157"/>
                    <a:pt x="9106" y="16506"/>
                    <a:pt x="9450" y="15612"/>
                  </a:cubicBezTo>
                  <a:cubicBezTo>
                    <a:pt x="9794" y="14718"/>
                    <a:pt x="10059" y="14580"/>
                    <a:pt x="10297" y="14855"/>
                  </a:cubicBezTo>
                  <a:cubicBezTo>
                    <a:pt x="10535" y="15130"/>
                    <a:pt x="10747" y="15818"/>
                    <a:pt x="10879" y="16506"/>
                  </a:cubicBezTo>
                  <a:cubicBezTo>
                    <a:pt x="11012" y="17194"/>
                    <a:pt x="11065" y="17882"/>
                    <a:pt x="11118" y="18570"/>
                  </a:cubicBezTo>
                  <a:cubicBezTo>
                    <a:pt x="11171" y="19258"/>
                    <a:pt x="11224" y="19946"/>
                    <a:pt x="11382" y="20083"/>
                  </a:cubicBezTo>
                  <a:cubicBezTo>
                    <a:pt x="11541" y="20221"/>
                    <a:pt x="11806" y="19808"/>
                    <a:pt x="12044" y="18983"/>
                  </a:cubicBezTo>
                  <a:cubicBezTo>
                    <a:pt x="12282" y="18157"/>
                    <a:pt x="12494" y="16919"/>
                    <a:pt x="12706" y="16093"/>
                  </a:cubicBezTo>
                  <a:cubicBezTo>
                    <a:pt x="12918" y="15268"/>
                    <a:pt x="13129" y="14855"/>
                    <a:pt x="13368" y="14236"/>
                  </a:cubicBezTo>
                  <a:cubicBezTo>
                    <a:pt x="13606" y="13617"/>
                    <a:pt x="13871" y="12791"/>
                    <a:pt x="13871" y="12379"/>
                  </a:cubicBezTo>
                  <a:cubicBezTo>
                    <a:pt x="13871" y="11966"/>
                    <a:pt x="13606" y="11966"/>
                    <a:pt x="13394" y="12241"/>
                  </a:cubicBezTo>
                  <a:cubicBezTo>
                    <a:pt x="13182" y="12516"/>
                    <a:pt x="13024" y="13067"/>
                    <a:pt x="12891" y="13686"/>
                  </a:cubicBezTo>
                  <a:cubicBezTo>
                    <a:pt x="12759" y="14305"/>
                    <a:pt x="12653" y="14993"/>
                    <a:pt x="12600" y="15681"/>
                  </a:cubicBezTo>
                  <a:cubicBezTo>
                    <a:pt x="12547" y="16369"/>
                    <a:pt x="12547" y="17056"/>
                    <a:pt x="12626" y="17744"/>
                  </a:cubicBezTo>
                  <a:cubicBezTo>
                    <a:pt x="12706" y="18432"/>
                    <a:pt x="12865" y="19120"/>
                    <a:pt x="13103" y="19533"/>
                  </a:cubicBezTo>
                  <a:cubicBezTo>
                    <a:pt x="13341" y="19946"/>
                    <a:pt x="13659" y="20083"/>
                    <a:pt x="13950" y="19877"/>
                  </a:cubicBezTo>
                  <a:cubicBezTo>
                    <a:pt x="14241" y="19670"/>
                    <a:pt x="14506" y="19120"/>
                    <a:pt x="14771" y="18157"/>
                  </a:cubicBezTo>
                  <a:cubicBezTo>
                    <a:pt x="15035" y="17194"/>
                    <a:pt x="15300" y="15818"/>
                    <a:pt x="15485" y="14786"/>
                  </a:cubicBezTo>
                  <a:cubicBezTo>
                    <a:pt x="15671" y="13755"/>
                    <a:pt x="15776" y="13067"/>
                    <a:pt x="15909" y="12448"/>
                  </a:cubicBezTo>
                  <a:cubicBezTo>
                    <a:pt x="16041" y="11828"/>
                    <a:pt x="16200" y="11278"/>
                    <a:pt x="16385" y="11278"/>
                  </a:cubicBezTo>
                  <a:cubicBezTo>
                    <a:pt x="16571" y="11278"/>
                    <a:pt x="16782" y="11828"/>
                    <a:pt x="16968" y="13135"/>
                  </a:cubicBezTo>
                  <a:cubicBezTo>
                    <a:pt x="17153" y="14442"/>
                    <a:pt x="17312" y="16506"/>
                    <a:pt x="17312" y="17813"/>
                  </a:cubicBezTo>
                  <a:cubicBezTo>
                    <a:pt x="17312" y="19120"/>
                    <a:pt x="17153" y="19670"/>
                    <a:pt x="17074" y="19533"/>
                  </a:cubicBezTo>
                  <a:cubicBezTo>
                    <a:pt x="16994" y="19395"/>
                    <a:pt x="16994" y="18570"/>
                    <a:pt x="17179" y="17400"/>
                  </a:cubicBezTo>
                  <a:cubicBezTo>
                    <a:pt x="17365" y="16231"/>
                    <a:pt x="17735" y="14718"/>
                    <a:pt x="18185" y="13892"/>
                  </a:cubicBezTo>
                  <a:cubicBezTo>
                    <a:pt x="18635" y="13067"/>
                    <a:pt x="19165" y="12929"/>
                    <a:pt x="19562" y="12860"/>
                  </a:cubicBezTo>
                  <a:cubicBezTo>
                    <a:pt x="19959" y="12791"/>
                    <a:pt x="20224" y="12791"/>
                    <a:pt x="20382" y="12379"/>
                  </a:cubicBezTo>
                  <a:cubicBezTo>
                    <a:pt x="20541" y="11966"/>
                    <a:pt x="20594" y="11141"/>
                    <a:pt x="20488" y="10659"/>
                  </a:cubicBezTo>
                  <a:cubicBezTo>
                    <a:pt x="20382" y="10177"/>
                    <a:pt x="20118" y="10040"/>
                    <a:pt x="19879" y="10177"/>
                  </a:cubicBezTo>
                  <a:cubicBezTo>
                    <a:pt x="19641" y="10315"/>
                    <a:pt x="19429" y="10728"/>
                    <a:pt x="19244" y="11760"/>
                  </a:cubicBezTo>
                  <a:cubicBezTo>
                    <a:pt x="19059" y="12791"/>
                    <a:pt x="18900" y="14442"/>
                    <a:pt x="18847" y="15612"/>
                  </a:cubicBezTo>
                  <a:cubicBezTo>
                    <a:pt x="18794" y="16781"/>
                    <a:pt x="18847" y="17469"/>
                    <a:pt x="19324" y="17951"/>
                  </a:cubicBezTo>
                  <a:cubicBezTo>
                    <a:pt x="19800" y="18432"/>
                    <a:pt x="20700" y="18707"/>
                    <a:pt x="21600" y="189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2" name="Line"/>
            <p:cNvSpPr/>
            <p:nvPr/>
          </p:nvSpPr>
          <p:spPr>
            <a:xfrm>
              <a:off x="5150026" y="287074"/>
              <a:ext cx="124760" cy="2382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9" h="21197" fill="norm" stroke="1" extrusionOk="0">
                  <a:moveTo>
                    <a:pt x="1649" y="10408"/>
                  </a:moveTo>
                  <a:cubicBezTo>
                    <a:pt x="3809" y="10408"/>
                    <a:pt x="5969" y="10408"/>
                    <a:pt x="8777" y="9385"/>
                  </a:cubicBezTo>
                  <a:cubicBezTo>
                    <a:pt x="11585" y="8362"/>
                    <a:pt x="15041" y="6316"/>
                    <a:pt x="16769" y="4610"/>
                  </a:cubicBezTo>
                  <a:cubicBezTo>
                    <a:pt x="18497" y="2905"/>
                    <a:pt x="18497" y="1541"/>
                    <a:pt x="17417" y="745"/>
                  </a:cubicBezTo>
                  <a:cubicBezTo>
                    <a:pt x="16337" y="-51"/>
                    <a:pt x="14177" y="-278"/>
                    <a:pt x="11585" y="404"/>
                  </a:cubicBezTo>
                  <a:cubicBezTo>
                    <a:pt x="8993" y="1086"/>
                    <a:pt x="5969" y="2678"/>
                    <a:pt x="3593" y="5520"/>
                  </a:cubicBezTo>
                  <a:cubicBezTo>
                    <a:pt x="1217" y="8362"/>
                    <a:pt x="-511" y="12455"/>
                    <a:pt x="137" y="15297"/>
                  </a:cubicBezTo>
                  <a:cubicBezTo>
                    <a:pt x="785" y="18139"/>
                    <a:pt x="3809" y="19730"/>
                    <a:pt x="6401" y="20526"/>
                  </a:cubicBezTo>
                  <a:cubicBezTo>
                    <a:pt x="8993" y="21322"/>
                    <a:pt x="11153" y="21322"/>
                    <a:pt x="13529" y="20981"/>
                  </a:cubicBezTo>
                  <a:cubicBezTo>
                    <a:pt x="15905" y="20640"/>
                    <a:pt x="18497" y="19958"/>
                    <a:pt x="21089" y="19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3" name="Line"/>
            <p:cNvSpPr/>
            <p:nvPr/>
          </p:nvSpPr>
          <p:spPr>
            <a:xfrm>
              <a:off x="5312427" y="258391"/>
              <a:ext cx="246032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9" h="21600" fill="norm" stroke="1" extrusionOk="0">
                  <a:moveTo>
                    <a:pt x="60" y="8259"/>
                  </a:moveTo>
                  <a:cubicBezTo>
                    <a:pt x="280" y="6988"/>
                    <a:pt x="501" y="5718"/>
                    <a:pt x="1052" y="5400"/>
                  </a:cubicBezTo>
                  <a:cubicBezTo>
                    <a:pt x="1603" y="5082"/>
                    <a:pt x="2484" y="5718"/>
                    <a:pt x="3476" y="6988"/>
                  </a:cubicBezTo>
                  <a:cubicBezTo>
                    <a:pt x="4468" y="8259"/>
                    <a:pt x="5570" y="10165"/>
                    <a:pt x="5790" y="12494"/>
                  </a:cubicBezTo>
                  <a:cubicBezTo>
                    <a:pt x="6011" y="14824"/>
                    <a:pt x="5350" y="17576"/>
                    <a:pt x="4468" y="19271"/>
                  </a:cubicBezTo>
                  <a:cubicBezTo>
                    <a:pt x="3586" y="20965"/>
                    <a:pt x="2484" y="21600"/>
                    <a:pt x="1492" y="21600"/>
                  </a:cubicBezTo>
                  <a:cubicBezTo>
                    <a:pt x="501" y="21600"/>
                    <a:pt x="-381" y="20965"/>
                    <a:pt x="170" y="18953"/>
                  </a:cubicBezTo>
                  <a:cubicBezTo>
                    <a:pt x="721" y="16941"/>
                    <a:pt x="2705" y="13553"/>
                    <a:pt x="4137" y="11435"/>
                  </a:cubicBezTo>
                  <a:cubicBezTo>
                    <a:pt x="5570" y="9318"/>
                    <a:pt x="6452" y="8471"/>
                    <a:pt x="7443" y="7835"/>
                  </a:cubicBezTo>
                  <a:cubicBezTo>
                    <a:pt x="8435" y="7200"/>
                    <a:pt x="9537" y="6776"/>
                    <a:pt x="9868" y="7094"/>
                  </a:cubicBezTo>
                  <a:cubicBezTo>
                    <a:pt x="10199" y="7412"/>
                    <a:pt x="9758" y="8471"/>
                    <a:pt x="9317" y="10059"/>
                  </a:cubicBezTo>
                  <a:cubicBezTo>
                    <a:pt x="8876" y="11647"/>
                    <a:pt x="8435" y="13765"/>
                    <a:pt x="8215" y="15353"/>
                  </a:cubicBezTo>
                  <a:cubicBezTo>
                    <a:pt x="7994" y="16941"/>
                    <a:pt x="7994" y="18000"/>
                    <a:pt x="8435" y="18847"/>
                  </a:cubicBezTo>
                  <a:cubicBezTo>
                    <a:pt x="8876" y="19694"/>
                    <a:pt x="9758" y="20329"/>
                    <a:pt x="11190" y="19800"/>
                  </a:cubicBezTo>
                  <a:cubicBezTo>
                    <a:pt x="12623" y="19271"/>
                    <a:pt x="14607" y="17576"/>
                    <a:pt x="15819" y="16200"/>
                  </a:cubicBezTo>
                  <a:cubicBezTo>
                    <a:pt x="17031" y="14824"/>
                    <a:pt x="17472" y="13765"/>
                    <a:pt x="17803" y="13765"/>
                  </a:cubicBezTo>
                  <a:cubicBezTo>
                    <a:pt x="18133" y="13765"/>
                    <a:pt x="18354" y="14824"/>
                    <a:pt x="18243" y="15988"/>
                  </a:cubicBezTo>
                  <a:cubicBezTo>
                    <a:pt x="18133" y="17153"/>
                    <a:pt x="17692" y="18424"/>
                    <a:pt x="17472" y="18424"/>
                  </a:cubicBezTo>
                  <a:cubicBezTo>
                    <a:pt x="17252" y="18424"/>
                    <a:pt x="17252" y="17153"/>
                    <a:pt x="17252" y="14929"/>
                  </a:cubicBezTo>
                  <a:cubicBezTo>
                    <a:pt x="17252" y="12706"/>
                    <a:pt x="17252" y="9529"/>
                    <a:pt x="17913" y="6882"/>
                  </a:cubicBezTo>
                  <a:cubicBezTo>
                    <a:pt x="18574" y="4235"/>
                    <a:pt x="19897" y="2118"/>
                    <a:pt x="2121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4" name="Line"/>
            <p:cNvSpPr/>
            <p:nvPr/>
          </p:nvSpPr>
          <p:spPr>
            <a:xfrm>
              <a:off x="5607808" y="283446"/>
              <a:ext cx="103988" cy="2072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26" h="21109" fill="norm" stroke="1" extrusionOk="0">
                  <a:moveTo>
                    <a:pt x="20926" y="1352"/>
                  </a:moveTo>
                  <a:cubicBezTo>
                    <a:pt x="18869" y="572"/>
                    <a:pt x="16812" y="-209"/>
                    <a:pt x="13212" y="51"/>
                  </a:cubicBezTo>
                  <a:cubicBezTo>
                    <a:pt x="9612" y="311"/>
                    <a:pt x="4469" y="1613"/>
                    <a:pt x="1897" y="3044"/>
                  </a:cubicBezTo>
                  <a:cubicBezTo>
                    <a:pt x="-674" y="4475"/>
                    <a:pt x="-674" y="6037"/>
                    <a:pt x="2155" y="8379"/>
                  </a:cubicBezTo>
                  <a:cubicBezTo>
                    <a:pt x="4983" y="10721"/>
                    <a:pt x="10640" y="13844"/>
                    <a:pt x="13726" y="16186"/>
                  </a:cubicBezTo>
                  <a:cubicBezTo>
                    <a:pt x="16812" y="18528"/>
                    <a:pt x="17326" y="20090"/>
                    <a:pt x="16297" y="20740"/>
                  </a:cubicBezTo>
                  <a:cubicBezTo>
                    <a:pt x="15269" y="21391"/>
                    <a:pt x="12697" y="21131"/>
                    <a:pt x="11155" y="20350"/>
                  </a:cubicBezTo>
                  <a:cubicBezTo>
                    <a:pt x="9612" y="19569"/>
                    <a:pt x="9097" y="18268"/>
                    <a:pt x="9097" y="16316"/>
                  </a:cubicBezTo>
                  <a:cubicBezTo>
                    <a:pt x="9097" y="14364"/>
                    <a:pt x="9612" y="11762"/>
                    <a:pt x="10126" y="91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5" name="Line"/>
            <p:cNvSpPr/>
            <p:nvPr/>
          </p:nvSpPr>
          <p:spPr>
            <a:xfrm>
              <a:off x="5770574" y="97387"/>
              <a:ext cx="208421" cy="4099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3" h="21521" fill="norm" stroke="1" extrusionOk="0">
                  <a:moveTo>
                    <a:pt x="4215" y="0"/>
                  </a:moveTo>
                  <a:cubicBezTo>
                    <a:pt x="5005" y="1207"/>
                    <a:pt x="5795" y="2415"/>
                    <a:pt x="5532" y="4897"/>
                  </a:cubicBezTo>
                  <a:cubicBezTo>
                    <a:pt x="5268" y="7379"/>
                    <a:pt x="3951" y="11135"/>
                    <a:pt x="3293" y="13684"/>
                  </a:cubicBezTo>
                  <a:cubicBezTo>
                    <a:pt x="2634" y="16234"/>
                    <a:pt x="2634" y="17575"/>
                    <a:pt x="2766" y="18716"/>
                  </a:cubicBezTo>
                  <a:cubicBezTo>
                    <a:pt x="2898" y="19856"/>
                    <a:pt x="3161" y="20795"/>
                    <a:pt x="3688" y="20929"/>
                  </a:cubicBezTo>
                  <a:cubicBezTo>
                    <a:pt x="4215" y="21063"/>
                    <a:pt x="5005" y="20393"/>
                    <a:pt x="5268" y="19319"/>
                  </a:cubicBezTo>
                  <a:cubicBezTo>
                    <a:pt x="5532" y="18246"/>
                    <a:pt x="5268" y="16770"/>
                    <a:pt x="4741" y="15764"/>
                  </a:cubicBezTo>
                  <a:cubicBezTo>
                    <a:pt x="4215" y="14758"/>
                    <a:pt x="3424" y="14221"/>
                    <a:pt x="2371" y="13819"/>
                  </a:cubicBezTo>
                  <a:cubicBezTo>
                    <a:pt x="1317" y="13416"/>
                    <a:pt x="0" y="13148"/>
                    <a:pt x="0" y="12947"/>
                  </a:cubicBezTo>
                  <a:cubicBezTo>
                    <a:pt x="0" y="12745"/>
                    <a:pt x="1317" y="12611"/>
                    <a:pt x="4215" y="12410"/>
                  </a:cubicBezTo>
                  <a:cubicBezTo>
                    <a:pt x="7112" y="12209"/>
                    <a:pt x="11590" y="11940"/>
                    <a:pt x="14620" y="11672"/>
                  </a:cubicBezTo>
                  <a:cubicBezTo>
                    <a:pt x="17649" y="11404"/>
                    <a:pt x="19229" y="11135"/>
                    <a:pt x="19361" y="11001"/>
                  </a:cubicBezTo>
                  <a:cubicBezTo>
                    <a:pt x="19493" y="10867"/>
                    <a:pt x="18176" y="10867"/>
                    <a:pt x="16859" y="11001"/>
                  </a:cubicBezTo>
                  <a:cubicBezTo>
                    <a:pt x="15541" y="11135"/>
                    <a:pt x="14224" y="11404"/>
                    <a:pt x="13302" y="11873"/>
                  </a:cubicBezTo>
                  <a:cubicBezTo>
                    <a:pt x="12380" y="12343"/>
                    <a:pt x="11854" y="13014"/>
                    <a:pt x="11985" y="13617"/>
                  </a:cubicBezTo>
                  <a:cubicBezTo>
                    <a:pt x="12117" y="14221"/>
                    <a:pt x="12907" y="14758"/>
                    <a:pt x="14356" y="15563"/>
                  </a:cubicBezTo>
                  <a:cubicBezTo>
                    <a:pt x="15805" y="16368"/>
                    <a:pt x="17912" y="17441"/>
                    <a:pt x="19361" y="18313"/>
                  </a:cubicBezTo>
                  <a:cubicBezTo>
                    <a:pt x="20810" y="19185"/>
                    <a:pt x="21600" y="19856"/>
                    <a:pt x="21468" y="20393"/>
                  </a:cubicBezTo>
                  <a:cubicBezTo>
                    <a:pt x="21337" y="20929"/>
                    <a:pt x="20283" y="21332"/>
                    <a:pt x="18702" y="21466"/>
                  </a:cubicBezTo>
                  <a:cubicBezTo>
                    <a:pt x="17122" y="21600"/>
                    <a:pt x="15015" y="21466"/>
                    <a:pt x="12907" y="213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6" name="Line"/>
            <p:cNvSpPr/>
            <p:nvPr/>
          </p:nvSpPr>
          <p:spPr>
            <a:xfrm>
              <a:off x="6579565" y="336809"/>
              <a:ext cx="274590" cy="182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9" h="20575" fill="norm" stroke="1" extrusionOk="0">
                  <a:moveTo>
                    <a:pt x="14889" y="5851"/>
                  </a:moveTo>
                  <a:cubicBezTo>
                    <a:pt x="14489" y="4411"/>
                    <a:pt x="14089" y="2971"/>
                    <a:pt x="12989" y="1675"/>
                  </a:cubicBezTo>
                  <a:cubicBezTo>
                    <a:pt x="11889" y="379"/>
                    <a:pt x="10089" y="-773"/>
                    <a:pt x="7989" y="667"/>
                  </a:cubicBezTo>
                  <a:cubicBezTo>
                    <a:pt x="5889" y="2107"/>
                    <a:pt x="3489" y="6139"/>
                    <a:pt x="2089" y="9163"/>
                  </a:cubicBezTo>
                  <a:cubicBezTo>
                    <a:pt x="689" y="12187"/>
                    <a:pt x="289" y="14203"/>
                    <a:pt x="89" y="16219"/>
                  </a:cubicBezTo>
                  <a:cubicBezTo>
                    <a:pt x="-111" y="18235"/>
                    <a:pt x="-111" y="20251"/>
                    <a:pt x="1589" y="20539"/>
                  </a:cubicBezTo>
                  <a:cubicBezTo>
                    <a:pt x="3289" y="20827"/>
                    <a:pt x="6689" y="19387"/>
                    <a:pt x="9089" y="17371"/>
                  </a:cubicBezTo>
                  <a:cubicBezTo>
                    <a:pt x="11489" y="15355"/>
                    <a:pt x="12889" y="12763"/>
                    <a:pt x="13789" y="10747"/>
                  </a:cubicBezTo>
                  <a:cubicBezTo>
                    <a:pt x="14689" y="8731"/>
                    <a:pt x="15089" y="7291"/>
                    <a:pt x="15189" y="7291"/>
                  </a:cubicBezTo>
                  <a:cubicBezTo>
                    <a:pt x="15289" y="7291"/>
                    <a:pt x="15089" y="8731"/>
                    <a:pt x="14989" y="10747"/>
                  </a:cubicBezTo>
                  <a:cubicBezTo>
                    <a:pt x="14889" y="12763"/>
                    <a:pt x="14889" y="15355"/>
                    <a:pt x="15389" y="16939"/>
                  </a:cubicBezTo>
                  <a:cubicBezTo>
                    <a:pt x="15889" y="18523"/>
                    <a:pt x="16889" y="19099"/>
                    <a:pt x="17989" y="19243"/>
                  </a:cubicBezTo>
                  <a:cubicBezTo>
                    <a:pt x="19089" y="19387"/>
                    <a:pt x="20289" y="19099"/>
                    <a:pt x="21489" y="188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7" name="Line"/>
            <p:cNvSpPr/>
            <p:nvPr/>
          </p:nvSpPr>
          <p:spPr>
            <a:xfrm>
              <a:off x="6809289" y="373393"/>
              <a:ext cx="152202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0" h="21600" fill="norm" stroke="1" extrusionOk="0">
                  <a:moveTo>
                    <a:pt x="4160" y="0"/>
                  </a:moveTo>
                  <a:cubicBezTo>
                    <a:pt x="3440" y="3000"/>
                    <a:pt x="2720" y="6000"/>
                    <a:pt x="2000" y="9750"/>
                  </a:cubicBezTo>
                  <a:cubicBezTo>
                    <a:pt x="1280" y="13500"/>
                    <a:pt x="560" y="18000"/>
                    <a:pt x="200" y="19350"/>
                  </a:cubicBezTo>
                  <a:cubicBezTo>
                    <a:pt x="-160" y="20700"/>
                    <a:pt x="-160" y="18900"/>
                    <a:pt x="1280" y="15600"/>
                  </a:cubicBezTo>
                  <a:cubicBezTo>
                    <a:pt x="2720" y="12300"/>
                    <a:pt x="5600" y="7500"/>
                    <a:pt x="8120" y="4500"/>
                  </a:cubicBezTo>
                  <a:cubicBezTo>
                    <a:pt x="10640" y="1500"/>
                    <a:pt x="12800" y="300"/>
                    <a:pt x="14420" y="450"/>
                  </a:cubicBezTo>
                  <a:cubicBezTo>
                    <a:pt x="16040" y="600"/>
                    <a:pt x="17120" y="2100"/>
                    <a:pt x="18200" y="5850"/>
                  </a:cubicBezTo>
                  <a:cubicBezTo>
                    <a:pt x="19280" y="9600"/>
                    <a:pt x="20360" y="15600"/>
                    <a:pt x="214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8" name="Line"/>
            <p:cNvSpPr/>
            <p:nvPr/>
          </p:nvSpPr>
          <p:spPr>
            <a:xfrm>
              <a:off x="7551837" y="419394"/>
              <a:ext cx="23001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79" name="Line"/>
            <p:cNvSpPr/>
            <p:nvPr/>
          </p:nvSpPr>
          <p:spPr>
            <a:xfrm>
              <a:off x="7590171" y="319725"/>
              <a:ext cx="15335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0" name="Line"/>
            <p:cNvSpPr/>
            <p:nvPr/>
          </p:nvSpPr>
          <p:spPr>
            <a:xfrm>
              <a:off x="7630568" y="54642"/>
              <a:ext cx="628091" cy="5341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2" h="21297" fill="norm" stroke="1" extrusionOk="0">
                  <a:moveTo>
                    <a:pt x="4389" y="14236"/>
                  </a:moveTo>
                  <a:cubicBezTo>
                    <a:pt x="4039" y="13930"/>
                    <a:pt x="3689" y="13625"/>
                    <a:pt x="3121" y="13676"/>
                  </a:cubicBezTo>
                  <a:cubicBezTo>
                    <a:pt x="2552" y="13727"/>
                    <a:pt x="1765" y="14134"/>
                    <a:pt x="1153" y="15255"/>
                  </a:cubicBezTo>
                  <a:cubicBezTo>
                    <a:pt x="541" y="16376"/>
                    <a:pt x="104" y="18210"/>
                    <a:pt x="16" y="19330"/>
                  </a:cubicBezTo>
                  <a:cubicBezTo>
                    <a:pt x="-71" y="20451"/>
                    <a:pt x="191" y="20859"/>
                    <a:pt x="585" y="21113"/>
                  </a:cubicBezTo>
                  <a:cubicBezTo>
                    <a:pt x="978" y="21368"/>
                    <a:pt x="1503" y="21470"/>
                    <a:pt x="2115" y="20655"/>
                  </a:cubicBezTo>
                  <a:cubicBezTo>
                    <a:pt x="2727" y="19840"/>
                    <a:pt x="3427" y="18108"/>
                    <a:pt x="4083" y="15255"/>
                  </a:cubicBezTo>
                  <a:cubicBezTo>
                    <a:pt x="4739" y="12402"/>
                    <a:pt x="5351" y="8428"/>
                    <a:pt x="5569" y="6187"/>
                  </a:cubicBezTo>
                  <a:cubicBezTo>
                    <a:pt x="5788" y="3945"/>
                    <a:pt x="5613" y="3436"/>
                    <a:pt x="5395" y="3487"/>
                  </a:cubicBezTo>
                  <a:cubicBezTo>
                    <a:pt x="5176" y="3538"/>
                    <a:pt x="4914" y="4149"/>
                    <a:pt x="4739" y="5779"/>
                  </a:cubicBezTo>
                  <a:cubicBezTo>
                    <a:pt x="4564" y="7410"/>
                    <a:pt x="4476" y="10059"/>
                    <a:pt x="4651" y="12249"/>
                  </a:cubicBezTo>
                  <a:cubicBezTo>
                    <a:pt x="4826" y="14440"/>
                    <a:pt x="5263" y="16172"/>
                    <a:pt x="5701" y="17140"/>
                  </a:cubicBezTo>
                  <a:cubicBezTo>
                    <a:pt x="6138" y="18108"/>
                    <a:pt x="6575" y="18312"/>
                    <a:pt x="7144" y="18057"/>
                  </a:cubicBezTo>
                  <a:cubicBezTo>
                    <a:pt x="7712" y="17802"/>
                    <a:pt x="8412" y="17089"/>
                    <a:pt x="8936" y="16223"/>
                  </a:cubicBezTo>
                  <a:cubicBezTo>
                    <a:pt x="9461" y="15357"/>
                    <a:pt x="9811" y="14338"/>
                    <a:pt x="9986" y="13574"/>
                  </a:cubicBezTo>
                  <a:cubicBezTo>
                    <a:pt x="10161" y="12810"/>
                    <a:pt x="10161" y="12300"/>
                    <a:pt x="9854" y="12045"/>
                  </a:cubicBezTo>
                  <a:cubicBezTo>
                    <a:pt x="9548" y="11791"/>
                    <a:pt x="8936" y="11791"/>
                    <a:pt x="8368" y="12351"/>
                  </a:cubicBezTo>
                  <a:cubicBezTo>
                    <a:pt x="7799" y="12912"/>
                    <a:pt x="7275" y="14032"/>
                    <a:pt x="7012" y="15255"/>
                  </a:cubicBezTo>
                  <a:cubicBezTo>
                    <a:pt x="6750" y="16478"/>
                    <a:pt x="6750" y="17802"/>
                    <a:pt x="6969" y="18719"/>
                  </a:cubicBezTo>
                  <a:cubicBezTo>
                    <a:pt x="7187" y="19636"/>
                    <a:pt x="7625" y="20145"/>
                    <a:pt x="8543" y="20247"/>
                  </a:cubicBezTo>
                  <a:cubicBezTo>
                    <a:pt x="9461" y="20349"/>
                    <a:pt x="10860" y="20044"/>
                    <a:pt x="11953" y="19483"/>
                  </a:cubicBezTo>
                  <a:cubicBezTo>
                    <a:pt x="13046" y="18923"/>
                    <a:pt x="13833" y="18108"/>
                    <a:pt x="14358" y="17395"/>
                  </a:cubicBezTo>
                  <a:cubicBezTo>
                    <a:pt x="14883" y="16681"/>
                    <a:pt x="15145" y="16070"/>
                    <a:pt x="15276" y="15357"/>
                  </a:cubicBezTo>
                  <a:cubicBezTo>
                    <a:pt x="15408" y="14644"/>
                    <a:pt x="15408" y="13828"/>
                    <a:pt x="15145" y="13472"/>
                  </a:cubicBezTo>
                  <a:cubicBezTo>
                    <a:pt x="14883" y="13115"/>
                    <a:pt x="14358" y="13217"/>
                    <a:pt x="13746" y="13676"/>
                  </a:cubicBezTo>
                  <a:cubicBezTo>
                    <a:pt x="13134" y="14134"/>
                    <a:pt x="12434" y="14949"/>
                    <a:pt x="12041" y="15612"/>
                  </a:cubicBezTo>
                  <a:cubicBezTo>
                    <a:pt x="11647" y="16274"/>
                    <a:pt x="11560" y="16783"/>
                    <a:pt x="11560" y="17344"/>
                  </a:cubicBezTo>
                  <a:cubicBezTo>
                    <a:pt x="11560" y="17904"/>
                    <a:pt x="11647" y="18515"/>
                    <a:pt x="11910" y="18872"/>
                  </a:cubicBezTo>
                  <a:cubicBezTo>
                    <a:pt x="12172" y="19228"/>
                    <a:pt x="12609" y="19330"/>
                    <a:pt x="13046" y="19228"/>
                  </a:cubicBezTo>
                  <a:cubicBezTo>
                    <a:pt x="13484" y="19127"/>
                    <a:pt x="13921" y="18821"/>
                    <a:pt x="14271" y="18464"/>
                  </a:cubicBezTo>
                  <a:cubicBezTo>
                    <a:pt x="14620" y="18108"/>
                    <a:pt x="14883" y="17700"/>
                    <a:pt x="15058" y="17751"/>
                  </a:cubicBezTo>
                  <a:cubicBezTo>
                    <a:pt x="15233" y="17802"/>
                    <a:pt x="15320" y="18312"/>
                    <a:pt x="15626" y="18617"/>
                  </a:cubicBezTo>
                  <a:cubicBezTo>
                    <a:pt x="15932" y="18923"/>
                    <a:pt x="16457" y="19025"/>
                    <a:pt x="16894" y="18923"/>
                  </a:cubicBezTo>
                  <a:cubicBezTo>
                    <a:pt x="17331" y="18821"/>
                    <a:pt x="17681" y="18515"/>
                    <a:pt x="18337" y="17191"/>
                  </a:cubicBezTo>
                  <a:cubicBezTo>
                    <a:pt x="18993" y="15866"/>
                    <a:pt x="19955" y="13523"/>
                    <a:pt x="20567" y="10772"/>
                  </a:cubicBezTo>
                  <a:cubicBezTo>
                    <a:pt x="21179" y="8021"/>
                    <a:pt x="21442" y="4862"/>
                    <a:pt x="21485" y="2978"/>
                  </a:cubicBezTo>
                  <a:cubicBezTo>
                    <a:pt x="21529" y="1093"/>
                    <a:pt x="21354" y="481"/>
                    <a:pt x="21048" y="176"/>
                  </a:cubicBezTo>
                  <a:cubicBezTo>
                    <a:pt x="20742" y="-130"/>
                    <a:pt x="20305" y="-130"/>
                    <a:pt x="19824" y="940"/>
                  </a:cubicBezTo>
                  <a:cubicBezTo>
                    <a:pt x="19343" y="2010"/>
                    <a:pt x="18818" y="4149"/>
                    <a:pt x="18512" y="6798"/>
                  </a:cubicBezTo>
                  <a:cubicBezTo>
                    <a:pt x="18206" y="9447"/>
                    <a:pt x="18118" y="12606"/>
                    <a:pt x="18337" y="14847"/>
                  </a:cubicBezTo>
                  <a:cubicBezTo>
                    <a:pt x="18556" y="17089"/>
                    <a:pt x="19080" y="18413"/>
                    <a:pt x="19561" y="19076"/>
                  </a:cubicBezTo>
                  <a:cubicBezTo>
                    <a:pt x="20042" y="19738"/>
                    <a:pt x="20480" y="19738"/>
                    <a:pt x="20917" y="197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1" name="Line"/>
            <p:cNvSpPr/>
            <p:nvPr/>
          </p:nvSpPr>
          <p:spPr>
            <a:xfrm>
              <a:off x="8928354" y="151055"/>
              <a:ext cx="57182" cy="45628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3" h="21545" fill="norm" stroke="1" extrusionOk="0">
                  <a:moveTo>
                    <a:pt x="21013" y="0"/>
                  </a:moveTo>
                  <a:cubicBezTo>
                    <a:pt x="19135" y="2655"/>
                    <a:pt x="17257" y="5309"/>
                    <a:pt x="13970" y="8688"/>
                  </a:cubicBezTo>
                  <a:cubicBezTo>
                    <a:pt x="10683" y="12067"/>
                    <a:pt x="5987" y="16170"/>
                    <a:pt x="3170" y="18523"/>
                  </a:cubicBezTo>
                  <a:cubicBezTo>
                    <a:pt x="352" y="20876"/>
                    <a:pt x="-587" y="21479"/>
                    <a:pt x="352" y="21540"/>
                  </a:cubicBezTo>
                  <a:cubicBezTo>
                    <a:pt x="1291" y="21600"/>
                    <a:pt x="4109" y="21117"/>
                    <a:pt x="6926" y="2063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2" name="Line"/>
            <p:cNvSpPr/>
            <p:nvPr/>
          </p:nvSpPr>
          <p:spPr>
            <a:xfrm>
              <a:off x="9016978" y="450062"/>
              <a:ext cx="22226" cy="111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367" fill="norm" stroke="1" extrusionOk="0">
                  <a:moveTo>
                    <a:pt x="13673" y="0"/>
                  </a:moveTo>
                  <a:cubicBezTo>
                    <a:pt x="8873" y="4418"/>
                    <a:pt x="4073" y="8836"/>
                    <a:pt x="1673" y="13009"/>
                  </a:cubicBezTo>
                  <a:cubicBezTo>
                    <a:pt x="-727" y="17182"/>
                    <a:pt x="-727" y="21109"/>
                    <a:pt x="2873" y="21355"/>
                  </a:cubicBezTo>
                  <a:cubicBezTo>
                    <a:pt x="6473" y="21600"/>
                    <a:pt x="13673" y="18164"/>
                    <a:pt x="20873" y="14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3" name="Line"/>
            <p:cNvSpPr/>
            <p:nvPr/>
          </p:nvSpPr>
          <p:spPr>
            <a:xfrm>
              <a:off x="9046870" y="296725"/>
              <a:ext cx="2300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4" name="Line"/>
            <p:cNvSpPr/>
            <p:nvPr/>
          </p:nvSpPr>
          <p:spPr>
            <a:xfrm>
              <a:off x="9102079" y="339986"/>
              <a:ext cx="153273" cy="2111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7" h="21242" fill="norm" stroke="1" extrusionOk="0">
                  <a:moveTo>
                    <a:pt x="4036" y="1818"/>
                  </a:moveTo>
                  <a:cubicBezTo>
                    <a:pt x="3682" y="7218"/>
                    <a:pt x="3328" y="12618"/>
                    <a:pt x="2620" y="16090"/>
                  </a:cubicBezTo>
                  <a:cubicBezTo>
                    <a:pt x="1912" y="19561"/>
                    <a:pt x="849" y="21104"/>
                    <a:pt x="318" y="21232"/>
                  </a:cubicBezTo>
                  <a:cubicBezTo>
                    <a:pt x="-213" y="21361"/>
                    <a:pt x="-213" y="20075"/>
                    <a:pt x="1380" y="16732"/>
                  </a:cubicBezTo>
                  <a:cubicBezTo>
                    <a:pt x="2974" y="13390"/>
                    <a:pt x="6161" y="7990"/>
                    <a:pt x="8462" y="4775"/>
                  </a:cubicBezTo>
                  <a:cubicBezTo>
                    <a:pt x="10764" y="1561"/>
                    <a:pt x="12180" y="532"/>
                    <a:pt x="13774" y="147"/>
                  </a:cubicBezTo>
                  <a:cubicBezTo>
                    <a:pt x="15367" y="-239"/>
                    <a:pt x="17138" y="18"/>
                    <a:pt x="18554" y="2332"/>
                  </a:cubicBezTo>
                  <a:cubicBezTo>
                    <a:pt x="19971" y="4647"/>
                    <a:pt x="21033" y="9018"/>
                    <a:pt x="21210" y="11975"/>
                  </a:cubicBezTo>
                  <a:cubicBezTo>
                    <a:pt x="21387" y="14932"/>
                    <a:pt x="20679" y="16475"/>
                    <a:pt x="19971" y="180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5" name="Line"/>
            <p:cNvSpPr/>
            <p:nvPr/>
          </p:nvSpPr>
          <p:spPr>
            <a:xfrm>
              <a:off x="9253875" y="341254"/>
              <a:ext cx="398676" cy="1639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18" fill="norm" stroke="1" extrusionOk="0">
                  <a:moveTo>
                    <a:pt x="0" y="20130"/>
                  </a:moveTo>
                  <a:cubicBezTo>
                    <a:pt x="2354" y="18136"/>
                    <a:pt x="4708" y="16142"/>
                    <a:pt x="6369" y="13816"/>
                  </a:cubicBezTo>
                  <a:cubicBezTo>
                    <a:pt x="8031" y="11490"/>
                    <a:pt x="9000" y="8831"/>
                    <a:pt x="9485" y="6671"/>
                  </a:cubicBezTo>
                  <a:cubicBezTo>
                    <a:pt x="9969" y="4511"/>
                    <a:pt x="9969" y="2850"/>
                    <a:pt x="9623" y="1687"/>
                  </a:cubicBezTo>
                  <a:cubicBezTo>
                    <a:pt x="9277" y="524"/>
                    <a:pt x="8585" y="-141"/>
                    <a:pt x="7892" y="25"/>
                  </a:cubicBezTo>
                  <a:cubicBezTo>
                    <a:pt x="7200" y="191"/>
                    <a:pt x="6508" y="1188"/>
                    <a:pt x="5954" y="3348"/>
                  </a:cubicBezTo>
                  <a:cubicBezTo>
                    <a:pt x="5400" y="5508"/>
                    <a:pt x="4985" y="8831"/>
                    <a:pt x="4846" y="11324"/>
                  </a:cubicBezTo>
                  <a:cubicBezTo>
                    <a:pt x="4708" y="13816"/>
                    <a:pt x="4846" y="15477"/>
                    <a:pt x="5677" y="16973"/>
                  </a:cubicBezTo>
                  <a:cubicBezTo>
                    <a:pt x="6508" y="18468"/>
                    <a:pt x="8031" y="19797"/>
                    <a:pt x="9485" y="20296"/>
                  </a:cubicBezTo>
                  <a:cubicBezTo>
                    <a:pt x="10938" y="20794"/>
                    <a:pt x="12323" y="20462"/>
                    <a:pt x="13569" y="18967"/>
                  </a:cubicBezTo>
                  <a:cubicBezTo>
                    <a:pt x="14815" y="17471"/>
                    <a:pt x="15923" y="14813"/>
                    <a:pt x="16546" y="12653"/>
                  </a:cubicBezTo>
                  <a:cubicBezTo>
                    <a:pt x="17169" y="10493"/>
                    <a:pt x="17308" y="8831"/>
                    <a:pt x="17031" y="7834"/>
                  </a:cubicBezTo>
                  <a:cubicBezTo>
                    <a:pt x="16754" y="6837"/>
                    <a:pt x="16062" y="6505"/>
                    <a:pt x="15369" y="6671"/>
                  </a:cubicBezTo>
                  <a:cubicBezTo>
                    <a:pt x="14677" y="6837"/>
                    <a:pt x="13985" y="7502"/>
                    <a:pt x="13431" y="8665"/>
                  </a:cubicBezTo>
                  <a:cubicBezTo>
                    <a:pt x="12877" y="9828"/>
                    <a:pt x="12462" y="11490"/>
                    <a:pt x="12185" y="13317"/>
                  </a:cubicBezTo>
                  <a:cubicBezTo>
                    <a:pt x="11908" y="15145"/>
                    <a:pt x="11769" y="17139"/>
                    <a:pt x="11977" y="18634"/>
                  </a:cubicBezTo>
                  <a:cubicBezTo>
                    <a:pt x="12185" y="20130"/>
                    <a:pt x="12738" y="21127"/>
                    <a:pt x="13362" y="21293"/>
                  </a:cubicBezTo>
                  <a:cubicBezTo>
                    <a:pt x="13985" y="21459"/>
                    <a:pt x="14677" y="20794"/>
                    <a:pt x="15300" y="19631"/>
                  </a:cubicBezTo>
                  <a:cubicBezTo>
                    <a:pt x="15923" y="18468"/>
                    <a:pt x="16477" y="16807"/>
                    <a:pt x="16962" y="14813"/>
                  </a:cubicBezTo>
                  <a:cubicBezTo>
                    <a:pt x="17446" y="12819"/>
                    <a:pt x="17862" y="10493"/>
                    <a:pt x="18138" y="10327"/>
                  </a:cubicBezTo>
                  <a:cubicBezTo>
                    <a:pt x="18415" y="10161"/>
                    <a:pt x="18554" y="12154"/>
                    <a:pt x="19108" y="13484"/>
                  </a:cubicBezTo>
                  <a:cubicBezTo>
                    <a:pt x="19662" y="14813"/>
                    <a:pt x="20631" y="15477"/>
                    <a:pt x="21600" y="16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6" name="Line"/>
            <p:cNvSpPr/>
            <p:nvPr/>
          </p:nvSpPr>
          <p:spPr>
            <a:xfrm>
              <a:off x="9683218" y="312059"/>
              <a:ext cx="222340" cy="2478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6012"/>
                  </a:moveTo>
                  <a:cubicBezTo>
                    <a:pt x="2483" y="7794"/>
                    <a:pt x="4966" y="9575"/>
                    <a:pt x="6703" y="11802"/>
                  </a:cubicBezTo>
                  <a:cubicBezTo>
                    <a:pt x="8441" y="14029"/>
                    <a:pt x="9434" y="16701"/>
                    <a:pt x="9559" y="18594"/>
                  </a:cubicBezTo>
                  <a:cubicBezTo>
                    <a:pt x="9683" y="20487"/>
                    <a:pt x="8938" y="21600"/>
                    <a:pt x="8441" y="21600"/>
                  </a:cubicBezTo>
                  <a:cubicBezTo>
                    <a:pt x="7945" y="21600"/>
                    <a:pt x="7697" y="20487"/>
                    <a:pt x="8690" y="17480"/>
                  </a:cubicBezTo>
                  <a:cubicBezTo>
                    <a:pt x="9683" y="14474"/>
                    <a:pt x="11917" y="9575"/>
                    <a:pt x="14276" y="6346"/>
                  </a:cubicBezTo>
                  <a:cubicBezTo>
                    <a:pt x="16634" y="3118"/>
                    <a:pt x="19117" y="155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7" name="Line"/>
            <p:cNvSpPr/>
            <p:nvPr/>
          </p:nvSpPr>
          <p:spPr>
            <a:xfrm>
              <a:off x="10434568" y="358060"/>
              <a:ext cx="222340" cy="1937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9" fill="norm" stroke="1" extrusionOk="0">
                  <a:moveTo>
                    <a:pt x="0" y="2525"/>
                  </a:moveTo>
                  <a:cubicBezTo>
                    <a:pt x="993" y="1683"/>
                    <a:pt x="1986" y="842"/>
                    <a:pt x="3103" y="561"/>
                  </a:cubicBezTo>
                  <a:cubicBezTo>
                    <a:pt x="4221" y="281"/>
                    <a:pt x="5462" y="561"/>
                    <a:pt x="6952" y="3086"/>
                  </a:cubicBezTo>
                  <a:cubicBezTo>
                    <a:pt x="8441" y="5610"/>
                    <a:pt x="10179" y="10379"/>
                    <a:pt x="10924" y="13465"/>
                  </a:cubicBezTo>
                  <a:cubicBezTo>
                    <a:pt x="11669" y="16551"/>
                    <a:pt x="11421" y="17953"/>
                    <a:pt x="10800" y="19216"/>
                  </a:cubicBezTo>
                  <a:cubicBezTo>
                    <a:pt x="10179" y="20478"/>
                    <a:pt x="9186" y="21600"/>
                    <a:pt x="7945" y="21179"/>
                  </a:cubicBezTo>
                  <a:cubicBezTo>
                    <a:pt x="6703" y="20758"/>
                    <a:pt x="5214" y="18795"/>
                    <a:pt x="5214" y="15569"/>
                  </a:cubicBezTo>
                  <a:cubicBezTo>
                    <a:pt x="5214" y="12343"/>
                    <a:pt x="6703" y="7855"/>
                    <a:pt x="9683" y="5049"/>
                  </a:cubicBezTo>
                  <a:cubicBezTo>
                    <a:pt x="12662" y="2244"/>
                    <a:pt x="17131" y="1122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8" name="Line"/>
            <p:cNvSpPr/>
            <p:nvPr/>
          </p:nvSpPr>
          <p:spPr>
            <a:xfrm>
              <a:off x="10646256" y="303275"/>
              <a:ext cx="225323" cy="214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0" h="20352" fill="norm" stroke="1" extrusionOk="0">
                  <a:moveTo>
                    <a:pt x="3160" y="11028"/>
                  </a:moveTo>
                  <a:cubicBezTo>
                    <a:pt x="5560" y="9086"/>
                    <a:pt x="7960" y="7145"/>
                    <a:pt x="9520" y="5203"/>
                  </a:cubicBezTo>
                  <a:cubicBezTo>
                    <a:pt x="11080" y="3261"/>
                    <a:pt x="11800" y="1320"/>
                    <a:pt x="11440" y="470"/>
                  </a:cubicBezTo>
                  <a:cubicBezTo>
                    <a:pt x="11080" y="-379"/>
                    <a:pt x="9640" y="-136"/>
                    <a:pt x="7720" y="1684"/>
                  </a:cubicBezTo>
                  <a:cubicBezTo>
                    <a:pt x="5800" y="3504"/>
                    <a:pt x="3400" y="6902"/>
                    <a:pt x="1840" y="10178"/>
                  </a:cubicBezTo>
                  <a:cubicBezTo>
                    <a:pt x="280" y="13455"/>
                    <a:pt x="-440" y="16610"/>
                    <a:pt x="280" y="18551"/>
                  </a:cubicBezTo>
                  <a:cubicBezTo>
                    <a:pt x="1000" y="20493"/>
                    <a:pt x="3160" y="21221"/>
                    <a:pt x="6880" y="18915"/>
                  </a:cubicBezTo>
                  <a:cubicBezTo>
                    <a:pt x="10600" y="16610"/>
                    <a:pt x="15880" y="11270"/>
                    <a:pt x="21160" y="5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89" name="Line"/>
            <p:cNvSpPr/>
            <p:nvPr/>
          </p:nvSpPr>
          <p:spPr>
            <a:xfrm>
              <a:off x="10847926" y="102128"/>
              <a:ext cx="87939" cy="4782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46" h="21502" fill="norm" stroke="1" extrusionOk="0">
                  <a:moveTo>
                    <a:pt x="19953" y="1511"/>
                  </a:moveTo>
                  <a:cubicBezTo>
                    <a:pt x="20553" y="821"/>
                    <a:pt x="21153" y="132"/>
                    <a:pt x="19953" y="17"/>
                  </a:cubicBezTo>
                  <a:cubicBezTo>
                    <a:pt x="18753" y="-98"/>
                    <a:pt x="15753" y="362"/>
                    <a:pt x="12453" y="2028"/>
                  </a:cubicBezTo>
                  <a:cubicBezTo>
                    <a:pt x="9153" y="3693"/>
                    <a:pt x="5553" y="6566"/>
                    <a:pt x="3153" y="9381"/>
                  </a:cubicBezTo>
                  <a:cubicBezTo>
                    <a:pt x="753" y="12196"/>
                    <a:pt x="-447" y="14953"/>
                    <a:pt x="153" y="16964"/>
                  </a:cubicBezTo>
                  <a:cubicBezTo>
                    <a:pt x="753" y="18974"/>
                    <a:pt x="3153" y="20238"/>
                    <a:pt x="5553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0" name="Line"/>
            <p:cNvSpPr/>
            <p:nvPr/>
          </p:nvSpPr>
          <p:spPr>
            <a:xfrm>
              <a:off x="10885795" y="134357"/>
              <a:ext cx="341905" cy="3783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48" h="21319" fill="norm" stroke="1" extrusionOk="0">
                  <a:moveTo>
                    <a:pt x="8646" y="13901"/>
                  </a:moveTo>
                  <a:cubicBezTo>
                    <a:pt x="8011" y="13469"/>
                    <a:pt x="7376" y="13037"/>
                    <a:pt x="5946" y="13325"/>
                  </a:cubicBezTo>
                  <a:cubicBezTo>
                    <a:pt x="4517" y="13613"/>
                    <a:pt x="2293" y="14621"/>
                    <a:pt x="1102" y="15485"/>
                  </a:cubicBezTo>
                  <a:cubicBezTo>
                    <a:pt x="-89" y="16349"/>
                    <a:pt x="-248" y="17069"/>
                    <a:pt x="308" y="17789"/>
                  </a:cubicBezTo>
                  <a:cubicBezTo>
                    <a:pt x="864" y="18509"/>
                    <a:pt x="2134" y="19229"/>
                    <a:pt x="3167" y="19373"/>
                  </a:cubicBezTo>
                  <a:cubicBezTo>
                    <a:pt x="4199" y="19517"/>
                    <a:pt x="4993" y="19085"/>
                    <a:pt x="5708" y="18581"/>
                  </a:cubicBezTo>
                  <a:cubicBezTo>
                    <a:pt x="6423" y="18077"/>
                    <a:pt x="7058" y="17501"/>
                    <a:pt x="7296" y="17573"/>
                  </a:cubicBezTo>
                  <a:cubicBezTo>
                    <a:pt x="7534" y="17645"/>
                    <a:pt x="7376" y="18365"/>
                    <a:pt x="7693" y="18725"/>
                  </a:cubicBezTo>
                  <a:cubicBezTo>
                    <a:pt x="8011" y="19085"/>
                    <a:pt x="8805" y="19085"/>
                    <a:pt x="10393" y="17645"/>
                  </a:cubicBezTo>
                  <a:cubicBezTo>
                    <a:pt x="11981" y="16205"/>
                    <a:pt x="14364" y="13325"/>
                    <a:pt x="16270" y="10373"/>
                  </a:cubicBezTo>
                  <a:cubicBezTo>
                    <a:pt x="18176" y="7421"/>
                    <a:pt x="19605" y="4397"/>
                    <a:pt x="20399" y="2525"/>
                  </a:cubicBezTo>
                  <a:cubicBezTo>
                    <a:pt x="21193" y="653"/>
                    <a:pt x="21352" y="-67"/>
                    <a:pt x="21193" y="5"/>
                  </a:cubicBezTo>
                  <a:cubicBezTo>
                    <a:pt x="21034" y="77"/>
                    <a:pt x="20558" y="941"/>
                    <a:pt x="19684" y="3821"/>
                  </a:cubicBezTo>
                  <a:cubicBezTo>
                    <a:pt x="18811" y="6701"/>
                    <a:pt x="17540" y="11597"/>
                    <a:pt x="16826" y="14405"/>
                  </a:cubicBezTo>
                  <a:cubicBezTo>
                    <a:pt x="16111" y="17213"/>
                    <a:pt x="15952" y="17933"/>
                    <a:pt x="15952" y="18725"/>
                  </a:cubicBezTo>
                  <a:cubicBezTo>
                    <a:pt x="15952" y="19517"/>
                    <a:pt x="16111" y="20381"/>
                    <a:pt x="16587" y="20885"/>
                  </a:cubicBezTo>
                  <a:cubicBezTo>
                    <a:pt x="17064" y="21389"/>
                    <a:pt x="17858" y="21533"/>
                    <a:pt x="18414" y="20885"/>
                  </a:cubicBezTo>
                  <a:cubicBezTo>
                    <a:pt x="18970" y="20237"/>
                    <a:pt x="19287" y="18797"/>
                    <a:pt x="19605" y="17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1" name="Line"/>
            <p:cNvSpPr/>
            <p:nvPr/>
          </p:nvSpPr>
          <p:spPr>
            <a:xfrm>
              <a:off x="11047916" y="266058"/>
              <a:ext cx="260673" cy="1825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8877"/>
                  </a:moveTo>
                  <a:cubicBezTo>
                    <a:pt x="3600" y="8285"/>
                    <a:pt x="7200" y="7693"/>
                    <a:pt x="10271" y="7989"/>
                  </a:cubicBezTo>
                  <a:cubicBezTo>
                    <a:pt x="13341" y="8285"/>
                    <a:pt x="15882" y="9468"/>
                    <a:pt x="17259" y="10800"/>
                  </a:cubicBezTo>
                  <a:cubicBezTo>
                    <a:pt x="18635" y="12132"/>
                    <a:pt x="18847" y="13611"/>
                    <a:pt x="18953" y="15682"/>
                  </a:cubicBezTo>
                  <a:cubicBezTo>
                    <a:pt x="19059" y="17753"/>
                    <a:pt x="19059" y="20416"/>
                    <a:pt x="18847" y="21008"/>
                  </a:cubicBezTo>
                  <a:cubicBezTo>
                    <a:pt x="18635" y="21600"/>
                    <a:pt x="18212" y="20121"/>
                    <a:pt x="18635" y="16274"/>
                  </a:cubicBezTo>
                  <a:cubicBezTo>
                    <a:pt x="19059" y="12427"/>
                    <a:pt x="20329" y="62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2" name="Line"/>
            <p:cNvSpPr/>
            <p:nvPr/>
          </p:nvSpPr>
          <p:spPr>
            <a:xfrm>
              <a:off x="11318244" y="350393"/>
              <a:ext cx="113014" cy="118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6" h="21303" fill="norm" stroke="1" extrusionOk="0">
                  <a:moveTo>
                    <a:pt x="21226" y="0"/>
                  </a:moveTo>
                  <a:cubicBezTo>
                    <a:pt x="15946" y="1379"/>
                    <a:pt x="10666" y="2757"/>
                    <a:pt x="7066" y="4366"/>
                  </a:cubicBezTo>
                  <a:cubicBezTo>
                    <a:pt x="3466" y="5974"/>
                    <a:pt x="1546" y="7813"/>
                    <a:pt x="586" y="10570"/>
                  </a:cubicBezTo>
                  <a:cubicBezTo>
                    <a:pt x="-374" y="13328"/>
                    <a:pt x="-374" y="17004"/>
                    <a:pt x="2266" y="19072"/>
                  </a:cubicBezTo>
                  <a:cubicBezTo>
                    <a:pt x="4906" y="21140"/>
                    <a:pt x="10186" y="21600"/>
                    <a:pt x="13786" y="21140"/>
                  </a:cubicBezTo>
                  <a:cubicBezTo>
                    <a:pt x="17386" y="20681"/>
                    <a:pt x="19306" y="19302"/>
                    <a:pt x="19546" y="16085"/>
                  </a:cubicBezTo>
                  <a:cubicBezTo>
                    <a:pt x="19786" y="12868"/>
                    <a:pt x="18346" y="7813"/>
                    <a:pt x="16906" y="27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3" name="Line"/>
            <p:cNvSpPr/>
            <p:nvPr/>
          </p:nvSpPr>
          <p:spPr>
            <a:xfrm>
              <a:off x="11469591" y="313037"/>
              <a:ext cx="138005" cy="1753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73" fill="norm" stroke="1" extrusionOk="0">
                  <a:moveTo>
                    <a:pt x="0" y="7287"/>
                  </a:moveTo>
                  <a:cubicBezTo>
                    <a:pt x="1200" y="10373"/>
                    <a:pt x="2400" y="13459"/>
                    <a:pt x="2800" y="15773"/>
                  </a:cubicBezTo>
                  <a:cubicBezTo>
                    <a:pt x="3200" y="18087"/>
                    <a:pt x="2800" y="19630"/>
                    <a:pt x="2400" y="19630"/>
                  </a:cubicBezTo>
                  <a:cubicBezTo>
                    <a:pt x="2000" y="19630"/>
                    <a:pt x="1600" y="18087"/>
                    <a:pt x="2600" y="15464"/>
                  </a:cubicBezTo>
                  <a:cubicBezTo>
                    <a:pt x="3600" y="12842"/>
                    <a:pt x="6000" y="9139"/>
                    <a:pt x="8000" y="6516"/>
                  </a:cubicBezTo>
                  <a:cubicBezTo>
                    <a:pt x="10000" y="3893"/>
                    <a:pt x="11600" y="2350"/>
                    <a:pt x="13600" y="1270"/>
                  </a:cubicBezTo>
                  <a:cubicBezTo>
                    <a:pt x="15600" y="190"/>
                    <a:pt x="18000" y="-427"/>
                    <a:pt x="19200" y="344"/>
                  </a:cubicBezTo>
                  <a:cubicBezTo>
                    <a:pt x="20400" y="1116"/>
                    <a:pt x="20400" y="3276"/>
                    <a:pt x="20600" y="6979"/>
                  </a:cubicBezTo>
                  <a:cubicBezTo>
                    <a:pt x="20800" y="10682"/>
                    <a:pt x="21200" y="15927"/>
                    <a:pt x="21600" y="2117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4" name="Line"/>
            <p:cNvSpPr/>
            <p:nvPr/>
          </p:nvSpPr>
          <p:spPr>
            <a:xfrm>
              <a:off x="11681312" y="296725"/>
              <a:ext cx="90238" cy="2249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362" fill="norm" stroke="1" extrusionOk="0">
                  <a:moveTo>
                    <a:pt x="19939" y="6553"/>
                  </a:moveTo>
                  <a:cubicBezTo>
                    <a:pt x="20523" y="4611"/>
                    <a:pt x="21107" y="2670"/>
                    <a:pt x="19939" y="1578"/>
                  </a:cubicBezTo>
                  <a:cubicBezTo>
                    <a:pt x="18772" y="485"/>
                    <a:pt x="15853" y="243"/>
                    <a:pt x="12934" y="121"/>
                  </a:cubicBezTo>
                  <a:cubicBezTo>
                    <a:pt x="10015" y="0"/>
                    <a:pt x="7096" y="0"/>
                    <a:pt x="4469" y="1092"/>
                  </a:cubicBezTo>
                  <a:cubicBezTo>
                    <a:pt x="1842" y="2184"/>
                    <a:pt x="-493" y="4369"/>
                    <a:pt x="91" y="6674"/>
                  </a:cubicBezTo>
                  <a:cubicBezTo>
                    <a:pt x="675" y="8980"/>
                    <a:pt x="4177" y="11407"/>
                    <a:pt x="7096" y="13106"/>
                  </a:cubicBezTo>
                  <a:cubicBezTo>
                    <a:pt x="10015" y="14804"/>
                    <a:pt x="12350" y="15775"/>
                    <a:pt x="14102" y="16989"/>
                  </a:cubicBezTo>
                  <a:cubicBezTo>
                    <a:pt x="15853" y="18202"/>
                    <a:pt x="17021" y="19658"/>
                    <a:pt x="16145" y="20508"/>
                  </a:cubicBezTo>
                  <a:cubicBezTo>
                    <a:pt x="15269" y="21357"/>
                    <a:pt x="12350" y="21600"/>
                    <a:pt x="9723" y="21115"/>
                  </a:cubicBezTo>
                  <a:cubicBezTo>
                    <a:pt x="7096" y="20629"/>
                    <a:pt x="4761" y="19416"/>
                    <a:pt x="5637" y="15775"/>
                  </a:cubicBezTo>
                  <a:cubicBezTo>
                    <a:pt x="6512" y="12135"/>
                    <a:pt x="10599" y="6067"/>
                    <a:pt x="14685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5" name="Line"/>
            <p:cNvSpPr/>
            <p:nvPr/>
          </p:nvSpPr>
          <p:spPr>
            <a:xfrm>
              <a:off x="11788153" y="143388"/>
              <a:ext cx="141450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9" h="21600" fill="norm" stroke="1" extrusionOk="0">
                  <a:moveTo>
                    <a:pt x="15563" y="0"/>
                  </a:moveTo>
                  <a:cubicBezTo>
                    <a:pt x="14406" y="3000"/>
                    <a:pt x="13249" y="6000"/>
                    <a:pt x="11128" y="9000"/>
                  </a:cubicBezTo>
                  <a:cubicBezTo>
                    <a:pt x="9006" y="12000"/>
                    <a:pt x="5920" y="15000"/>
                    <a:pt x="3799" y="16950"/>
                  </a:cubicBezTo>
                  <a:cubicBezTo>
                    <a:pt x="1678" y="18900"/>
                    <a:pt x="520" y="19800"/>
                    <a:pt x="135" y="19800"/>
                  </a:cubicBezTo>
                  <a:cubicBezTo>
                    <a:pt x="-251" y="19800"/>
                    <a:pt x="135" y="18900"/>
                    <a:pt x="2063" y="17550"/>
                  </a:cubicBezTo>
                  <a:cubicBezTo>
                    <a:pt x="3992" y="16200"/>
                    <a:pt x="7463" y="14400"/>
                    <a:pt x="10163" y="13425"/>
                  </a:cubicBezTo>
                  <a:cubicBezTo>
                    <a:pt x="12863" y="12450"/>
                    <a:pt x="14792" y="12300"/>
                    <a:pt x="15949" y="12675"/>
                  </a:cubicBezTo>
                  <a:cubicBezTo>
                    <a:pt x="17106" y="13050"/>
                    <a:pt x="17492" y="13950"/>
                    <a:pt x="18263" y="15525"/>
                  </a:cubicBezTo>
                  <a:cubicBezTo>
                    <a:pt x="19035" y="17100"/>
                    <a:pt x="20192" y="19350"/>
                    <a:pt x="2134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6" name="Line"/>
            <p:cNvSpPr/>
            <p:nvPr/>
          </p:nvSpPr>
          <p:spPr>
            <a:xfrm>
              <a:off x="11969336" y="266058"/>
              <a:ext cx="52269" cy="222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6" h="21386" fill="norm" stroke="1" extrusionOk="0">
                  <a:moveTo>
                    <a:pt x="14864" y="15464"/>
                  </a:moveTo>
                  <a:cubicBezTo>
                    <a:pt x="12807" y="16691"/>
                    <a:pt x="10750" y="17918"/>
                    <a:pt x="8179" y="19145"/>
                  </a:cubicBezTo>
                  <a:cubicBezTo>
                    <a:pt x="5607" y="20373"/>
                    <a:pt x="2522" y="21600"/>
                    <a:pt x="979" y="21355"/>
                  </a:cubicBezTo>
                  <a:cubicBezTo>
                    <a:pt x="-564" y="21109"/>
                    <a:pt x="-564" y="19391"/>
                    <a:pt x="3036" y="15586"/>
                  </a:cubicBezTo>
                  <a:cubicBezTo>
                    <a:pt x="6636" y="11782"/>
                    <a:pt x="13836" y="5891"/>
                    <a:pt x="210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7" name="Line"/>
            <p:cNvSpPr/>
            <p:nvPr/>
          </p:nvSpPr>
          <p:spPr>
            <a:xfrm>
              <a:off x="11956137" y="276601"/>
              <a:ext cx="234149" cy="5440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0" h="21486" fill="norm" stroke="1" extrusionOk="0">
                  <a:moveTo>
                    <a:pt x="10130" y="2308"/>
                  </a:moveTo>
                  <a:cubicBezTo>
                    <a:pt x="9666" y="4630"/>
                    <a:pt x="9201" y="6951"/>
                    <a:pt x="8040" y="9525"/>
                  </a:cubicBezTo>
                  <a:cubicBezTo>
                    <a:pt x="6879" y="12099"/>
                    <a:pt x="5021" y="14925"/>
                    <a:pt x="3743" y="16793"/>
                  </a:cubicBezTo>
                  <a:cubicBezTo>
                    <a:pt x="2466" y="18660"/>
                    <a:pt x="1769" y="19568"/>
                    <a:pt x="1188" y="20275"/>
                  </a:cubicBezTo>
                  <a:cubicBezTo>
                    <a:pt x="608" y="20981"/>
                    <a:pt x="143" y="21486"/>
                    <a:pt x="27" y="21486"/>
                  </a:cubicBezTo>
                  <a:cubicBezTo>
                    <a:pt x="-89" y="21486"/>
                    <a:pt x="143" y="20981"/>
                    <a:pt x="1188" y="19316"/>
                  </a:cubicBezTo>
                  <a:cubicBezTo>
                    <a:pt x="2234" y="17650"/>
                    <a:pt x="4092" y="14824"/>
                    <a:pt x="6298" y="11695"/>
                  </a:cubicBezTo>
                  <a:cubicBezTo>
                    <a:pt x="8505" y="8566"/>
                    <a:pt x="11059" y="5135"/>
                    <a:pt x="12917" y="3116"/>
                  </a:cubicBezTo>
                  <a:cubicBezTo>
                    <a:pt x="14776" y="1097"/>
                    <a:pt x="15937" y="492"/>
                    <a:pt x="17098" y="189"/>
                  </a:cubicBezTo>
                  <a:cubicBezTo>
                    <a:pt x="18259" y="-114"/>
                    <a:pt x="19421" y="-114"/>
                    <a:pt x="20234" y="643"/>
                  </a:cubicBezTo>
                  <a:cubicBezTo>
                    <a:pt x="21046" y="1400"/>
                    <a:pt x="21511" y="2914"/>
                    <a:pt x="21163" y="4176"/>
                  </a:cubicBezTo>
                  <a:cubicBezTo>
                    <a:pt x="20814" y="5437"/>
                    <a:pt x="19653" y="6447"/>
                    <a:pt x="16634" y="7153"/>
                  </a:cubicBezTo>
                  <a:cubicBezTo>
                    <a:pt x="13614" y="7860"/>
                    <a:pt x="8737" y="8264"/>
                    <a:pt x="3859" y="86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8" name="Line"/>
            <p:cNvSpPr/>
            <p:nvPr/>
          </p:nvSpPr>
          <p:spPr>
            <a:xfrm>
              <a:off x="3972197" y="948406"/>
              <a:ext cx="119838" cy="4906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1" h="21600" fill="norm" stroke="1" extrusionOk="0">
                  <a:moveTo>
                    <a:pt x="3914" y="0"/>
                  </a:moveTo>
                  <a:cubicBezTo>
                    <a:pt x="2564" y="4162"/>
                    <a:pt x="1214" y="8325"/>
                    <a:pt x="539" y="11475"/>
                  </a:cubicBezTo>
                  <a:cubicBezTo>
                    <a:pt x="-136" y="14625"/>
                    <a:pt x="-136" y="16762"/>
                    <a:pt x="314" y="18169"/>
                  </a:cubicBezTo>
                  <a:cubicBezTo>
                    <a:pt x="764" y="19575"/>
                    <a:pt x="1664" y="20250"/>
                    <a:pt x="3014" y="20756"/>
                  </a:cubicBezTo>
                  <a:cubicBezTo>
                    <a:pt x="4364" y="21262"/>
                    <a:pt x="6164" y="21600"/>
                    <a:pt x="8414" y="21600"/>
                  </a:cubicBezTo>
                  <a:cubicBezTo>
                    <a:pt x="10664" y="21600"/>
                    <a:pt x="13364" y="21262"/>
                    <a:pt x="15839" y="20531"/>
                  </a:cubicBezTo>
                  <a:cubicBezTo>
                    <a:pt x="18314" y="19800"/>
                    <a:pt x="20564" y="18675"/>
                    <a:pt x="21014" y="17438"/>
                  </a:cubicBezTo>
                  <a:cubicBezTo>
                    <a:pt x="21464" y="16200"/>
                    <a:pt x="20114" y="14850"/>
                    <a:pt x="18539" y="14006"/>
                  </a:cubicBezTo>
                  <a:cubicBezTo>
                    <a:pt x="16964" y="13163"/>
                    <a:pt x="15164" y="12825"/>
                    <a:pt x="12689" y="12656"/>
                  </a:cubicBezTo>
                  <a:cubicBezTo>
                    <a:pt x="10214" y="12488"/>
                    <a:pt x="7064" y="12488"/>
                    <a:pt x="5264" y="12769"/>
                  </a:cubicBezTo>
                  <a:cubicBezTo>
                    <a:pt x="3464" y="13050"/>
                    <a:pt x="3014" y="13613"/>
                    <a:pt x="2564" y="14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699" name="Line"/>
            <p:cNvSpPr/>
            <p:nvPr/>
          </p:nvSpPr>
          <p:spPr>
            <a:xfrm>
              <a:off x="4147760" y="1191998"/>
              <a:ext cx="161004" cy="187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9" fill="norm" stroke="1" extrusionOk="0">
                  <a:moveTo>
                    <a:pt x="0" y="12293"/>
                  </a:moveTo>
                  <a:cubicBezTo>
                    <a:pt x="4114" y="9701"/>
                    <a:pt x="8229" y="7109"/>
                    <a:pt x="10457" y="4949"/>
                  </a:cubicBezTo>
                  <a:cubicBezTo>
                    <a:pt x="12686" y="2789"/>
                    <a:pt x="13029" y="1061"/>
                    <a:pt x="12343" y="341"/>
                  </a:cubicBezTo>
                  <a:cubicBezTo>
                    <a:pt x="11657" y="-379"/>
                    <a:pt x="9943" y="-91"/>
                    <a:pt x="7714" y="2501"/>
                  </a:cubicBezTo>
                  <a:cubicBezTo>
                    <a:pt x="5486" y="5093"/>
                    <a:pt x="2743" y="9989"/>
                    <a:pt x="1371" y="13301"/>
                  </a:cubicBezTo>
                  <a:cubicBezTo>
                    <a:pt x="0" y="16613"/>
                    <a:pt x="0" y="18341"/>
                    <a:pt x="2914" y="19493"/>
                  </a:cubicBezTo>
                  <a:cubicBezTo>
                    <a:pt x="5829" y="20645"/>
                    <a:pt x="11657" y="21221"/>
                    <a:pt x="15257" y="21077"/>
                  </a:cubicBezTo>
                  <a:cubicBezTo>
                    <a:pt x="18857" y="20933"/>
                    <a:pt x="20229" y="20069"/>
                    <a:pt x="21600" y="19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0" name="Line"/>
            <p:cNvSpPr/>
            <p:nvPr/>
          </p:nvSpPr>
          <p:spPr>
            <a:xfrm>
              <a:off x="4404285" y="912628"/>
              <a:ext cx="119151" cy="5088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7" h="21504" fill="norm" stroke="1" extrusionOk="0">
                  <a:moveTo>
                    <a:pt x="15912" y="864"/>
                  </a:moveTo>
                  <a:cubicBezTo>
                    <a:pt x="14533" y="432"/>
                    <a:pt x="13155" y="0"/>
                    <a:pt x="11776" y="0"/>
                  </a:cubicBezTo>
                  <a:cubicBezTo>
                    <a:pt x="10397" y="0"/>
                    <a:pt x="9019" y="432"/>
                    <a:pt x="7180" y="2106"/>
                  </a:cubicBezTo>
                  <a:cubicBezTo>
                    <a:pt x="5342" y="3780"/>
                    <a:pt x="3044" y="6696"/>
                    <a:pt x="1665" y="9882"/>
                  </a:cubicBezTo>
                  <a:cubicBezTo>
                    <a:pt x="287" y="13068"/>
                    <a:pt x="-173" y="16524"/>
                    <a:pt x="57" y="18522"/>
                  </a:cubicBezTo>
                  <a:cubicBezTo>
                    <a:pt x="287" y="20520"/>
                    <a:pt x="1206" y="21060"/>
                    <a:pt x="3963" y="21330"/>
                  </a:cubicBezTo>
                  <a:cubicBezTo>
                    <a:pt x="6721" y="21600"/>
                    <a:pt x="11316" y="21600"/>
                    <a:pt x="14533" y="21006"/>
                  </a:cubicBezTo>
                  <a:cubicBezTo>
                    <a:pt x="17750" y="20412"/>
                    <a:pt x="19589" y="19224"/>
                    <a:pt x="21427" y="1803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1" name="Line"/>
            <p:cNvSpPr/>
            <p:nvPr/>
          </p:nvSpPr>
          <p:spPr>
            <a:xfrm>
              <a:off x="4377765" y="1160872"/>
              <a:ext cx="437011" cy="2551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4" fill="norm" stroke="1" extrusionOk="0">
                  <a:moveTo>
                    <a:pt x="0" y="4630"/>
                  </a:moveTo>
                  <a:cubicBezTo>
                    <a:pt x="2653" y="3147"/>
                    <a:pt x="5305" y="1665"/>
                    <a:pt x="6947" y="818"/>
                  </a:cubicBezTo>
                  <a:cubicBezTo>
                    <a:pt x="8589" y="-29"/>
                    <a:pt x="9221" y="-241"/>
                    <a:pt x="9537" y="288"/>
                  </a:cubicBezTo>
                  <a:cubicBezTo>
                    <a:pt x="9853" y="818"/>
                    <a:pt x="9853" y="2088"/>
                    <a:pt x="9726" y="5265"/>
                  </a:cubicBezTo>
                  <a:cubicBezTo>
                    <a:pt x="9600" y="8441"/>
                    <a:pt x="9347" y="13524"/>
                    <a:pt x="9347" y="16594"/>
                  </a:cubicBezTo>
                  <a:cubicBezTo>
                    <a:pt x="9347" y="19665"/>
                    <a:pt x="9600" y="20724"/>
                    <a:pt x="10042" y="21041"/>
                  </a:cubicBezTo>
                  <a:cubicBezTo>
                    <a:pt x="10484" y="21359"/>
                    <a:pt x="11116" y="20935"/>
                    <a:pt x="11747" y="19771"/>
                  </a:cubicBezTo>
                  <a:cubicBezTo>
                    <a:pt x="12379" y="18606"/>
                    <a:pt x="13011" y="16700"/>
                    <a:pt x="13389" y="15006"/>
                  </a:cubicBezTo>
                  <a:cubicBezTo>
                    <a:pt x="13768" y="13312"/>
                    <a:pt x="13895" y="11830"/>
                    <a:pt x="13958" y="11618"/>
                  </a:cubicBezTo>
                  <a:cubicBezTo>
                    <a:pt x="14021" y="11406"/>
                    <a:pt x="14021" y="12465"/>
                    <a:pt x="14400" y="13524"/>
                  </a:cubicBezTo>
                  <a:cubicBezTo>
                    <a:pt x="14779" y="14583"/>
                    <a:pt x="15537" y="15641"/>
                    <a:pt x="16232" y="15853"/>
                  </a:cubicBezTo>
                  <a:cubicBezTo>
                    <a:pt x="16926" y="16065"/>
                    <a:pt x="17558" y="15430"/>
                    <a:pt x="18442" y="12994"/>
                  </a:cubicBezTo>
                  <a:cubicBezTo>
                    <a:pt x="19326" y="10559"/>
                    <a:pt x="20463" y="6324"/>
                    <a:pt x="21600" y="20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2" name="Line"/>
            <p:cNvSpPr/>
            <p:nvPr/>
          </p:nvSpPr>
          <p:spPr>
            <a:xfrm>
              <a:off x="4814775" y="1129805"/>
              <a:ext cx="481874" cy="2953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9" h="21333" fill="norm" stroke="1" extrusionOk="0">
                  <a:moveTo>
                    <a:pt x="0" y="9604"/>
                  </a:moveTo>
                  <a:cubicBezTo>
                    <a:pt x="571" y="9788"/>
                    <a:pt x="1143" y="9973"/>
                    <a:pt x="1829" y="9419"/>
                  </a:cubicBezTo>
                  <a:cubicBezTo>
                    <a:pt x="2514" y="8865"/>
                    <a:pt x="3314" y="7573"/>
                    <a:pt x="3771" y="6281"/>
                  </a:cubicBezTo>
                  <a:cubicBezTo>
                    <a:pt x="4229" y="4988"/>
                    <a:pt x="4343" y="3696"/>
                    <a:pt x="4114" y="3142"/>
                  </a:cubicBezTo>
                  <a:cubicBezTo>
                    <a:pt x="3886" y="2588"/>
                    <a:pt x="3314" y="2773"/>
                    <a:pt x="2629" y="3973"/>
                  </a:cubicBezTo>
                  <a:cubicBezTo>
                    <a:pt x="1943" y="5173"/>
                    <a:pt x="1143" y="7388"/>
                    <a:pt x="743" y="9696"/>
                  </a:cubicBezTo>
                  <a:cubicBezTo>
                    <a:pt x="343" y="12004"/>
                    <a:pt x="343" y="14404"/>
                    <a:pt x="914" y="15881"/>
                  </a:cubicBezTo>
                  <a:cubicBezTo>
                    <a:pt x="1486" y="17357"/>
                    <a:pt x="2629" y="17911"/>
                    <a:pt x="4286" y="16896"/>
                  </a:cubicBezTo>
                  <a:cubicBezTo>
                    <a:pt x="5943" y="15881"/>
                    <a:pt x="8114" y="13296"/>
                    <a:pt x="9429" y="11081"/>
                  </a:cubicBezTo>
                  <a:cubicBezTo>
                    <a:pt x="10743" y="8865"/>
                    <a:pt x="11200" y="7019"/>
                    <a:pt x="11429" y="5634"/>
                  </a:cubicBezTo>
                  <a:cubicBezTo>
                    <a:pt x="11657" y="4250"/>
                    <a:pt x="11657" y="3327"/>
                    <a:pt x="11371" y="2773"/>
                  </a:cubicBezTo>
                  <a:cubicBezTo>
                    <a:pt x="11086" y="2219"/>
                    <a:pt x="10514" y="2034"/>
                    <a:pt x="9771" y="2588"/>
                  </a:cubicBezTo>
                  <a:cubicBezTo>
                    <a:pt x="9029" y="3142"/>
                    <a:pt x="8114" y="4434"/>
                    <a:pt x="7543" y="6557"/>
                  </a:cubicBezTo>
                  <a:cubicBezTo>
                    <a:pt x="6971" y="8681"/>
                    <a:pt x="6743" y="11634"/>
                    <a:pt x="6800" y="13573"/>
                  </a:cubicBezTo>
                  <a:cubicBezTo>
                    <a:pt x="6857" y="15511"/>
                    <a:pt x="7200" y="16434"/>
                    <a:pt x="7714" y="16988"/>
                  </a:cubicBezTo>
                  <a:cubicBezTo>
                    <a:pt x="8229" y="17542"/>
                    <a:pt x="8914" y="17727"/>
                    <a:pt x="9943" y="16988"/>
                  </a:cubicBezTo>
                  <a:cubicBezTo>
                    <a:pt x="10971" y="16250"/>
                    <a:pt x="12343" y="14588"/>
                    <a:pt x="13200" y="13296"/>
                  </a:cubicBezTo>
                  <a:cubicBezTo>
                    <a:pt x="14057" y="12004"/>
                    <a:pt x="14400" y="11081"/>
                    <a:pt x="14400" y="11081"/>
                  </a:cubicBezTo>
                  <a:cubicBezTo>
                    <a:pt x="14400" y="11081"/>
                    <a:pt x="14057" y="12004"/>
                    <a:pt x="13771" y="13481"/>
                  </a:cubicBezTo>
                  <a:cubicBezTo>
                    <a:pt x="13486" y="14957"/>
                    <a:pt x="13257" y="16988"/>
                    <a:pt x="13200" y="18557"/>
                  </a:cubicBezTo>
                  <a:cubicBezTo>
                    <a:pt x="13143" y="20127"/>
                    <a:pt x="13257" y="21234"/>
                    <a:pt x="13429" y="21327"/>
                  </a:cubicBezTo>
                  <a:cubicBezTo>
                    <a:pt x="13600" y="21419"/>
                    <a:pt x="13829" y="20496"/>
                    <a:pt x="14286" y="17357"/>
                  </a:cubicBezTo>
                  <a:cubicBezTo>
                    <a:pt x="14743" y="14219"/>
                    <a:pt x="15429" y="8865"/>
                    <a:pt x="16000" y="5634"/>
                  </a:cubicBezTo>
                  <a:cubicBezTo>
                    <a:pt x="16571" y="2404"/>
                    <a:pt x="17029" y="1296"/>
                    <a:pt x="17543" y="650"/>
                  </a:cubicBezTo>
                  <a:cubicBezTo>
                    <a:pt x="18057" y="4"/>
                    <a:pt x="18629" y="-181"/>
                    <a:pt x="19143" y="188"/>
                  </a:cubicBezTo>
                  <a:cubicBezTo>
                    <a:pt x="19657" y="557"/>
                    <a:pt x="20114" y="1481"/>
                    <a:pt x="20571" y="3696"/>
                  </a:cubicBezTo>
                  <a:cubicBezTo>
                    <a:pt x="21029" y="5911"/>
                    <a:pt x="21486" y="9419"/>
                    <a:pt x="21543" y="12373"/>
                  </a:cubicBezTo>
                  <a:cubicBezTo>
                    <a:pt x="21600" y="15327"/>
                    <a:pt x="21257" y="17727"/>
                    <a:pt x="20914" y="201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3" name="Line"/>
            <p:cNvSpPr/>
            <p:nvPr/>
          </p:nvSpPr>
          <p:spPr>
            <a:xfrm>
              <a:off x="5849798" y="1103739"/>
              <a:ext cx="230006" cy="90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560" fill="norm" stroke="1" extrusionOk="0">
                  <a:moveTo>
                    <a:pt x="0" y="1295"/>
                  </a:moveTo>
                  <a:cubicBezTo>
                    <a:pt x="1440" y="128"/>
                    <a:pt x="2880" y="-1040"/>
                    <a:pt x="5280" y="1587"/>
                  </a:cubicBezTo>
                  <a:cubicBezTo>
                    <a:pt x="7680" y="4214"/>
                    <a:pt x="11040" y="10636"/>
                    <a:pt x="13920" y="14430"/>
                  </a:cubicBezTo>
                  <a:cubicBezTo>
                    <a:pt x="16800" y="18225"/>
                    <a:pt x="19200" y="19392"/>
                    <a:pt x="21600" y="20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4" name="Line"/>
            <p:cNvSpPr/>
            <p:nvPr/>
          </p:nvSpPr>
          <p:spPr>
            <a:xfrm>
              <a:off x="6038237" y="1048075"/>
              <a:ext cx="118236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2" h="21600" fill="norm" stroke="1" extrusionOk="0">
                  <a:moveTo>
                    <a:pt x="21262" y="0"/>
                  </a:moveTo>
                  <a:cubicBezTo>
                    <a:pt x="15747" y="2682"/>
                    <a:pt x="10232" y="5365"/>
                    <a:pt x="6556" y="8118"/>
                  </a:cubicBezTo>
                  <a:cubicBezTo>
                    <a:pt x="2879" y="10871"/>
                    <a:pt x="1041" y="13694"/>
                    <a:pt x="351" y="15953"/>
                  </a:cubicBezTo>
                  <a:cubicBezTo>
                    <a:pt x="-338" y="18212"/>
                    <a:pt x="122" y="19906"/>
                    <a:pt x="58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5" name="Line"/>
            <p:cNvSpPr/>
            <p:nvPr/>
          </p:nvSpPr>
          <p:spPr>
            <a:xfrm>
              <a:off x="6581874" y="1165138"/>
              <a:ext cx="95943" cy="2775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327" fill="norm" stroke="1" extrusionOk="0">
                  <a:moveTo>
                    <a:pt x="21340" y="13980"/>
                  </a:moveTo>
                  <a:cubicBezTo>
                    <a:pt x="16224" y="12606"/>
                    <a:pt x="11108" y="11231"/>
                    <a:pt x="8551" y="9562"/>
                  </a:cubicBezTo>
                  <a:cubicBezTo>
                    <a:pt x="5993" y="7893"/>
                    <a:pt x="5993" y="5929"/>
                    <a:pt x="6561" y="4457"/>
                  </a:cubicBezTo>
                  <a:cubicBezTo>
                    <a:pt x="7130" y="2984"/>
                    <a:pt x="8266" y="2002"/>
                    <a:pt x="9972" y="1217"/>
                  </a:cubicBezTo>
                  <a:cubicBezTo>
                    <a:pt x="11677" y="431"/>
                    <a:pt x="13951" y="-158"/>
                    <a:pt x="15656" y="38"/>
                  </a:cubicBezTo>
                  <a:cubicBezTo>
                    <a:pt x="17361" y="235"/>
                    <a:pt x="18498" y="1217"/>
                    <a:pt x="17930" y="3966"/>
                  </a:cubicBezTo>
                  <a:cubicBezTo>
                    <a:pt x="17361" y="6715"/>
                    <a:pt x="15087" y="11231"/>
                    <a:pt x="12814" y="13980"/>
                  </a:cubicBezTo>
                  <a:cubicBezTo>
                    <a:pt x="10540" y="16729"/>
                    <a:pt x="8266" y="17711"/>
                    <a:pt x="5708" y="18398"/>
                  </a:cubicBezTo>
                  <a:cubicBezTo>
                    <a:pt x="3151" y="19086"/>
                    <a:pt x="308" y="19478"/>
                    <a:pt x="24" y="19969"/>
                  </a:cubicBezTo>
                  <a:cubicBezTo>
                    <a:pt x="-260" y="20460"/>
                    <a:pt x="2014" y="21049"/>
                    <a:pt x="5993" y="21246"/>
                  </a:cubicBezTo>
                  <a:cubicBezTo>
                    <a:pt x="9972" y="21442"/>
                    <a:pt x="15656" y="21246"/>
                    <a:pt x="21340" y="210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6" name="Line"/>
            <p:cNvSpPr/>
            <p:nvPr/>
          </p:nvSpPr>
          <p:spPr>
            <a:xfrm>
              <a:off x="6976824" y="1117077"/>
              <a:ext cx="222339" cy="314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214" y="4215"/>
                    <a:pt x="10428" y="8429"/>
                    <a:pt x="14028" y="12029"/>
                  </a:cubicBezTo>
                  <a:cubicBezTo>
                    <a:pt x="17628" y="15629"/>
                    <a:pt x="19614" y="1861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7" name="Line"/>
            <p:cNvSpPr/>
            <p:nvPr/>
          </p:nvSpPr>
          <p:spPr>
            <a:xfrm>
              <a:off x="7022825" y="1086409"/>
              <a:ext cx="184005" cy="4370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4042"/>
                    <a:pt x="12600" y="8084"/>
                    <a:pt x="9000" y="11179"/>
                  </a:cubicBezTo>
                  <a:cubicBezTo>
                    <a:pt x="5400" y="14274"/>
                    <a:pt x="2700" y="16421"/>
                    <a:pt x="1350" y="18000"/>
                  </a:cubicBezTo>
                  <a:cubicBezTo>
                    <a:pt x="0" y="19579"/>
                    <a:pt x="0" y="2058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8" name="Line"/>
            <p:cNvSpPr/>
            <p:nvPr/>
          </p:nvSpPr>
          <p:spPr>
            <a:xfrm>
              <a:off x="7298830" y="1393083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09" name="Line"/>
            <p:cNvSpPr/>
            <p:nvPr/>
          </p:nvSpPr>
          <p:spPr>
            <a:xfrm>
              <a:off x="7858510" y="1117077"/>
              <a:ext cx="23001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6218"/>
                    <a:pt x="7200" y="12436"/>
                    <a:pt x="3600" y="16036"/>
                  </a:cubicBezTo>
                  <a:cubicBezTo>
                    <a:pt x="0" y="19636"/>
                    <a:pt x="0" y="2061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0" name="Line"/>
            <p:cNvSpPr/>
            <p:nvPr/>
          </p:nvSpPr>
          <p:spPr>
            <a:xfrm>
              <a:off x="7735841" y="1016045"/>
              <a:ext cx="690016" cy="37512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2" fill="norm" stroke="1" extrusionOk="0">
                  <a:moveTo>
                    <a:pt x="480" y="14964"/>
                  </a:moveTo>
                  <a:cubicBezTo>
                    <a:pt x="240" y="14381"/>
                    <a:pt x="0" y="13797"/>
                    <a:pt x="0" y="13213"/>
                  </a:cubicBezTo>
                  <a:cubicBezTo>
                    <a:pt x="0" y="12629"/>
                    <a:pt x="240" y="12046"/>
                    <a:pt x="1160" y="10732"/>
                  </a:cubicBezTo>
                  <a:cubicBezTo>
                    <a:pt x="2080" y="9418"/>
                    <a:pt x="3680" y="7375"/>
                    <a:pt x="4760" y="5770"/>
                  </a:cubicBezTo>
                  <a:cubicBezTo>
                    <a:pt x="5840" y="4164"/>
                    <a:pt x="6400" y="2997"/>
                    <a:pt x="6960" y="1975"/>
                  </a:cubicBezTo>
                  <a:cubicBezTo>
                    <a:pt x="7520" y="954"/>
                    <a:pt x="8080" y="78"/>
                    <a:pt x="8320" y="5"/>
                  </a:cubicBezTo>
                  <a:cubicBezTo>
                    <a:pt x="8560" y="-68"/>
                    <a:pt x="8480" y="662"/>
                    <a:pt x="8200" y="3289"/>
                  </a:cubicBezTo>
                  <a:cubicBezTo>
                    <a:pt x="7920" y="5916"/>
                    <a:pt x="7440" y="10440"/>
                    <a:pt x="7160" y="13067"/>
                  </a:cubicBezTo>
                  <a:cubicBezTo>
                    <a:pt x="6880" y="15694"/>
                    <a:pt x="6800" y="16424"/>
                    <a:pt x="6640" y="17446"/>
                  </a:cubicBezTo>
                  <a:cubicBezTo>
                    <a:pt x="6480" y="18467"/>
                    <a:pt x="6240" y="19781"/>
                    <a:pt x="6160" y="20073"/>
                  </a:cubicBezTo>
                  <a:cubicBezTo>
                    <a:pt x="6080" y="20364"/>
                    <a:pt x="6160" y="19635"/>
                    <a:pt x="6360" y="18905"/>
                  </a:cubicBezTo>
                  <a:cubicBezTo>
                    <a:pt x="6560" y="18175"/>
                    <a:pt x="6880" y="17446"/>
                    <a:pt x="7240" y="16862"/>
                  </a:cubicBezTo>
                  <a:cubicBezTo>
                    <a:pt x="7600" y="16278"/>
                    <a:pt x="8000" y="15840"/>
                    <a:pt x="8360" y="15913"/>
                  </a:cubicBezTo>
                  <a:cubicBezTo>
                    <a:pt x="8720" y="15986"/>
                    <a:pt x="9040" y="16570"/>
                    <a:pt x="9480" y="17591"/>
                  </a:cubicBezTo>
                  <a:cubicBezTo>
                    <a:pt x="9920" y="18613"/>
                    <a:pt x="10480" y="20073"/>
                    <a:pt x="11080" y="20802"/>
                  </a:cubicBezTo>
                  <a:cubicBezTo>
                    <a:pt x="11680" y="21532"/>
                    <a:pt x="12320" y="21532"/>
                    <a:pt x="12800" y="21240"/>
                  </a:cubicBezTo>
                  <a:cubicBezTo>
                    <a:pt x="13280" y="20948"/>
                    <a:pt x="13600" y="20364"/>
                    <a:pt x="13880" y="19635"/>
                  </a:cubicBezTo>
                  <a:cubicBezTo>
                    <a:pt x="14160" y="18905"/>
                    <a:pt x="14400" y="18029"/>
                    <a:pt x="14520" y="17227"/>
                  </a:cubicBezTo>
                  <a:cubicBezTo>
                    <a:pt x="14640" y="16424"/>
                    <a:pt x="14640" y="15694"/>
                    <a:pt x="14440" y="15329"/>
                  </a:cubicBezTo>
                  <a:cubicBezTo>
                    <a:pt x="14240" y="14964"/>
                    <a:pt x="13840" y="14964"/>
                    <a:pt x="13440" y="15110"/>
                  </a:cubicBezTo>
                  <a:cubicBezTo>
                    <a:pt x="13040" y="15256"/>
                    <a:pt x="12640" y="15548"/>
                    <a:pt x="12400" y="16059"/>
                  </a:cubicBezTo>
                  <a:cubicBezTo>
                    <a:pt x="12160" y="16570"/>
                    <a:pt x="12080" y="17300"/>
                    <a:pt x="12240" y="17737"/>
                  </a:cubicBezTo>
                  <a:cubicBezTo>
                    <a:pt x="12400" y="18175"/>
                    <a:pt x="12800" y="18321"/>
                    <a:pt x="13240" y="18321"/>
                  </a:cubicBezTo>
                  <a:cubicBezTo>
                    <a:pt x="13680" y="18321"/>
                    <a:pt x="14160" y="18175"/>
                    <a:pt x="14400" y="18613"/>
                  </a:cubicBezTo>
                  <a:cubicBezTo>
                    <a:pt x="14640" y="19051"/>
                    <a:pt x="14640" y="20073"/>
                    <a:pt x="14840" y="20510"/>
                  </a:cubicBezTo>
                  <a:cubicBezTo>
                    <a:pt x="15040" y="20948"/>
                    <a:pt x="15440" y="20802"/>
                    <a:pt x="16160" y="19708"/>
                  </a:cubicBezTo>
                  <a:cubicBezTo>
                    <a:pt x="16880" y="18613"/>
                    <a:pt x="17920" y="16570"/>
                    <a:pt x="18760" y="13943"/>
                  </a:cubicBezTo>
                  <a:cubicBezTo>
                    <a:pt x="19600" y="11316"/>
                    <a:pt x="20240" y="8105"/>
                    <a:pt x="20520" y="6062"/>
                  </a:cubicBezTo>
                  <a:cubicBezTo>
                    <a:pt x="20800" y="4018"/>
                    <a:pt x="20720" y="3143"/>
                    <a:pt x="20600" y="3143"/>
                  </a:cubicBezTo>
                  <a:cubicBezTo>
                    <a:pt x="20480" y="3143"/>
                    <a:pt x="20320" y="4018"/>
                    <a:pt x="20080" y="6427"/>
                  </a:cubicBezTo>
                  <a:cubicBezTo>
                    <a:pt x="19840" y="8835"/>
                    <a:pt x="19520" y="12775"/>
                    <a:pt x="19440" y="15183"/>
                  </a:cubicBezTo>
                  <a:cubicBezTo>
                    <a:pt x="19360" y="17591"/>
                    <a:pt x="19520" y="18467"/>
                    <a:pt x="19760" y="19197"/>
                  </a:cubicBezTo>
                  <a:cubicBezTo>
                    <a:pt x="20000" y="19927"/>
                    <a:pt x="20320" y="20510"/>
                    <a:pt x="20640" y="20583"/>
                  </a:cubicBezTo>
                  <a:cubicBezTo>
                    <a:pt x="20960" y="20656"/>
                    <a:pt x="21280" y="20218"/>
                    <a:pt x="21600" y="197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1" name="Line"/>
            <p:cNvSpPr/>
            <p:nvPr/>
          </p:nvSpPr>
          <p:spPr>
            <a:xfrm>
              <a:off x="8302482" y="1209079"/>
              <a:ext cx="238377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08" h="21600" fill="norm" stroke="1" extrusionOk="0">
                  <a:moveTo>
                    <a:pt x="1427" y="21600"/>
                  </a:moveTo>
                  <a:cubicBezTo>
                    <a:pt x="517" y="17280"/>
                    <a:pt x="-392" y="12960"/>
                    <a:pt x="176" y="10800"/>
                  </a:cubicBezTo>
                  <a:cubicBezTo>
                    <a:pt x="745" y="8640"/>
                    <a:pt x="2791" y="8640"/>
                    <a:pt x="6543" y="7200"/>
                  </a:cubicBezTo>
                  <a:cubicBezTo>
                    <a:pt x="10294" y="5760"/>
                    <a:pt x="15751" y="2880"/>
                    <a:pt x="2120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2" name="Line"/>
            <p:cNvSpPr/>
            <p:nvPr/>
          </p:nvSpPr>
          <p:spPr>
            <a:xfrm>
              <a:off x="9062204" y="1239746"/>
              <a:ext cx="7667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3" name="Line"/>
            <p:cNvSpPr/>
            <p:nvPr/>
          </p:nvSpPr>
          <p:spPr>
            <a:xfrm>
              <a:off x="9108205" y="1193745"/>
              <a:ext cx="46002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4" name="Line"/>
            <p:cNvSpPr/>
            <p:nvPr/>
          </p:nvSpPr>
          <p:spPr>
            <a:xfrm>
              <a:off x="9154206" y="1216746"/>
              <a:ext cx="107337" cy="191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5943" y="0"/>
                    <a:pt x="10286" y="0"/>
                    <a:pt x="6429" y="432"/>
                  </a:cubicBezTo>
                  <a:cubicBezTo>
                    <a:pt x="2571" y="864"/>
                    <a:pt x="514" y="1728"/>
                    <a:pt x="257" y="3744"/>
                  </a:cubicBezTo>
                  <a:cubicBezTo>
                    <a:pt x="0" y="5760"/>
                    <a:pt x="1543" y="8928"/>
                    <a:pt x="3086" y="11088"/>
                  </a:cubicBezTo>
                  <a:cubicBezTo>
                    <a:pt x="4629" y="13248"/>
                    <a:pt x="6171" y="14400"/>
                    <a:pt x="7714" y="15984"/>
                  </a:cubicBezTo>
                  <a:cubicBezTo>
                    <a:pt x="9257" y="17568"/>
                    <a:pt x="10800" y="19584"/>
                    <a:pt x="9514" y="20592"/>
                  </a:cubicBezTo>
                  <a:cubicBezTo>
                    <a:pt x="8229" y="21600"/>
                    <a:pt x="4114" y="216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5" name="Line"/>
            <p:cNvSpPr/>
            <p:nvPr/>
          </p:nvSpPr>
          <p:spPr>
            <a:xfrm>
              <a:off x="9276876" y="1400750"/>
              <a:ext cx="53669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6" name="Line"/>
            <p:cNvSpPr/>
            <p:nvPr/>
          </p:nvSpPr>
          <p:spPr>
            <a:xfrm>
              <a:off x="9974558" y="1140077"/>
              <a:ext cx="122670" cy="253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5455"/>
                    <a:pt x="9000" y="10909"/>
                    <a:pt x="12600" y="14509"/>
                  </a:cubicBezTo>
                  <a:cubicBezTo>
                    <a:pt x="16200" y="18109"/>
                    <a:pt x="18900" y="198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7" name="Line"/>
            <p:cNvSpPr/>
            <p:nvPr/>
          </p:nvSpPr>
          <p:spPr>
            <a:xfrm>
              <a:off x="10045556" y="1178411"/>
              <a:ext cx="189675" cy="368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4" h="21600" fill="norm" stroke="1" extrusionOk="0">
                  <a:moveTo>
                    <a:pt x="21094" y="0"/>
                  </a:moveTo>
                  <a:cubicBezTo>
                    <a:pt x="19673" y="0"/>
                    <a:pt x="18252" y="0"/>
                    <a:pt x="16120" y="1200"/>
                  </a:cubicBezTo>
                  <a:cubicBezTo>
                    <a:pt x="13989" y="2400"/>
                    <a:pt x="11147" y="4800"/>
                    <a:pt x="8162" y="7725"/>
                  </a:cubicBezTo>
                  <a:cubicBezTo>
                    <a:pt x="5178" y="10650"/>
                    <a:pt x="2052" y="14100"/>
                    <a:pt x="773" y="16500"/>
                  </a:cubicBezTo>
                  <a:cubicBezTo>
                    <a:pt x="-506" y="18900"/>
                    <a:pt x="62" y="20250"/>
                    <a:pt x="6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8" name="Line"/>
            <p:cNvSpPr/>
            <p:nvPr/>
          </p:nvSpPr>
          <p:spPr>
            <a:xfrm>
              <a:off x="10336497" y="1278978"/>
              <a:ext cx="243742" cy="681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9" h="20558" fill="norm" stroke="1" extrusionOk="0">
                  <a:moveTo>
                    <a:pt x="3234" y="20558"/>
                  </a:moveTo>
                  <a:cubicBezTo>
                    <a:pt x="2109" y="20558"/>
                    <a:pt x="984" y="20558"/>
                    <a:pt x="421" y="18629"/>
                  </a:cubicBezTo>
                  <a:cubicBezTo>
                    <a:pt x="-141" y="16701"/>
                    <a:pt x="-141" y="12844"/>
                    <a:pt x="421" y="9758"/>
                  </a:cubicBezTo>
                  <a:cubicBezTo>
                    <a:pt x="984" y="6672"/>
                    <a:pt x="2109" y="4358"/>
                    <a:pt x="3234" y="2429"/>
                  </a:cubicBezTo>
                  <a:cubicBezTo>
                    <a:pt x="4359" y="501"/>
                    <a:pt x="5484" y="-1042"/>
                    <a:pt x="6946" y="887"/>
                  </a:cubicBezTo>
                  <a:cubicBezTo>
                    <a:pt x="8409" y="2815"/>
                    <a:pt x="10209" y="8215"/>
                    <a:pt x="11672" y="12072"/>
                  </a:cubicBezTo>
                  <a:cubicBezTo>
                    <a:pt x="13134" y="15929"/>
                    <a:pt x="14259" y="18244"/>
                    <a:pt x="15834" y="16701"/>
                  </a:cubicBezTo>
                  <a:cubicBezTo>
                    <a:pt x="17409" y="15158"/>
                    <a:pt x="19434" y="9758"/>
                    <a:pt x="21459" y="43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19" name="Line"/>
            <p:cNvSpPr/>
            <p:nvPr/>
          </p:nvSpPr>
          <p:spPr>
            <a:xfrm>
              <a:off x="10370194" y="1421467"/>
              <a:ext cx="248379" cy="5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19914" fill="norm" stroke="1" extrusionOk="0">
                  <a:moveTo>
                    <a:pt x="3568" y="18916"/>
                  </a:moveTo>
                  <a:cubicBezTo>
                    <a:pt x="2466" y="19780"/>
                    <a:pt x="1364" y="20644"/>
                    <a:pt x="703" y="18916"/>
                  </a:cubicBezTo>
                  <a:cubicBezTo>
                    <a:pt x="41" y="17188"/>
                    <a:pt x="-179" y="12868"/>
                    <a:pt x="152" y="9412"/>
                  </a:cubicBezTo>
                  <a:cubicBezTo>
                    <a:pt x="482" y="5956"/>
                    <a:pt x="1364" y="3364"/>
                    <a:pt x="2576" y="1636"/>
                  </a:cubicBezTo>
                  <a:cubicBezTo>
                    <a:pt x="3788" y="-92"/>
                    <a:pt x="5331" y="-956"/>
                    <a:pt x="7205" y="1636"/>
                  </a:cubicBezTo>
                  <a:cubicBezTo>
                    <a:pt x="9078" y="4228"/>
                    <a:pt x="11282" y="10276"/>
                    <a:pt x="13707" y="13300"/>
                  </a:cubicBezTo>
                  <a:cubicBezTo>
                    <a:pt x="16131" y="16324"/>
                    <a:pt x="18776" y="16324"/>
                    <a:pt x="21421" y="163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0" name="Line"/>
            <p:cNvSpPr/>
            <p:nvPr/>
          </p:nvSpPr>
          <p:spPr>
            <a:xfrm>
              <a:off x="10795868" y="1142138"/>
              <a:ext cx="242505" cy="5944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380" fill="norm" stroke="1" extrusionOk="0">
                  <a:moveTo>
                    <a:pt x="6666" y="4338"/>
                  </a:moveTo>
                  <a:cubicBezTo>
                    <a:pt x="5766" y="6452"/>
                    <a:pt x="4866" y="8566"/>
                    <a:pt x="3966" y="11094"/>
                  </a:cubicBezTo>
                  <a:cubicBezTo>
                    <a:pt x="3066" y="13621"/>
                    <a:pt x="2166" y="16563"/>
                    <a:pt x="1491" y="18447"/>
                  </a:cubicBezTo>
                  <a:cubicBezTo>
                    <a:pt x="816" y="20331"/>
                    <a:pt x="366" y="21158"/>
                    <a:pt x="141" y="21342"/>
                  </a:cubicBezTo>
                  <a:cubicBezTo>
                    <a:pt x="-84" y="21526"/>
                    <a:pt x="-84" y="21066"/>
                    <a:pt x="479" y="19320"/>
                  </a:cubicBezTo>
                  <a:cubicBezTo>
                    <a:pt x="1041" y="17574"/>
                    <a:pt x="2166" y="14540"/>
                    <a:pt x="3854" y="11415"/>
                  </a:cubicBezTo>
                  <a:cubicBezTo>
                    <a:pt x="5541" y="8290"/>
                    <a:pt x="7791" y="5073"/>
                    <a:pt x="9254" y="3235"/>
                  </a:cubicBezTo>
                  <a:cubicBezTo>
                    <a:pt x="10716" y="1397"/>
                    <a:pt x="11391" y="937"/>
                    <a:pt x="12291" y="569"/>
                  </a:cubicBezTo>
                  <a:cubicBezTo>
                    <a:pt x="13191" y="202"/>
                    <a:pt x="14316" y="-74"/>
                    <a:pt x="14991" y="18"/>
                  </a:cubicBezTo>
                  <a:cubicBezTo>
                    <a:pt x="15666" y="110"/>
                    <a:pt x="15891" y="569"/>
                    <a:pt x="15441" y="1580"/>
                  </a:cubicBezTo>
                  <a:cubicBezTo>
                    <a:pt x="14991" y="2592"/>
                    <a:pt x="13866" y="4154"/>
                    <a:pt x="12966" y="5119"/>
                  </a:cubicBezTo>
                  <a:cubicBezTo>
                    <a:pt x="12066" y="6084"/>
                    <a:pt x="11391" y="6452"/>
                    <a:pt x="12066" y="6820"/>
                  </a:cubicBezTo>
                  <a:cubicBezTo>
                    <a:pt x="12741" y="7187"/>
                    <a:pt x="14766" y="7555"/>
                    <a:pt x="16566" y="8106"/>
                  </a:cubicBezTo>
                  <a:cubicBezTo>
                    <a:pt x="18366" y="8658"/>
                    <a:pt x="19941" y="9393"/>
                    <a:pt x="20728" y="9991"/>
                  </a:cubicBezTo>
                  <a:cubicBezTo>
                    <a:pt x="21516" y="10588"/>
                    <a:pt x="21516" y="11048"/>
                    <a:pt x="20954" y="11369"/>
                  </a:cubicBezTo>
                  <a:cubicBezTo>
                    <a:pt x="20391" y="11691"/>
                    <a:pt x="19266" y="11875"/>
                    <a:pt x="18141" y="12013"/>
                  </a:cubicBezTo>
                  <a:cubicBezTo>
                    <a:pt x="17016" y="12151"/>
                    <a:pt x="15891" y="12243"/>
                    <a:pt x="14429" y="12151"/>
                  </a:cubicBezTo>
                  <a:cubicBezTo>
                    <a:pt x="12966" y="12059"/>
                    <a:pt x="11166" y="11783"/>
                    <a:pt x="10491" y="11415"/>
                  </a:cubicBezTo>
                  <a:cubicBezTo>
                    <a:pt x="9816" y="11048"/>
                    <a:pt x="10266" y="10588"/>
                    <a:pt x="10716" y="101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1" name="Line"/>
            <p:cNvSpPr/>
            <p:nvPr/>
          </p:nvSpPr>
          <p:spPr>
            <a:xfrm>
              <a:off x="11103644" y="1370082"/>
              <a:ext cx="78223" cy="1114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34" h="21416" fill="norm" stroke="1" extrusionOk="0">
                  <a:moveTo>
                    <a:pt x="13217" y="5891"/>
                  </a:moveTo>
                  <a:cubicBezTo>
                    <a:pt x="9945" y="6382"/>
                    <a:pt x="6672" y="6873"/>
                    <a:pt x="4054" y="9082"/>
                  </a:cubicBezTo>
                  <a:cubicBezTo>
                    <a:pt x="1436" y="11291"/>
                    <a:pt x="-528" y="15218"/>
                    <a:pt x="127" y="17673"/>
                  </a:cubicBezTo>
                  <a:cubicBezTo>
                    <a:pt x="781" y="20127"/>
                    <a:pt x="4054" y="21109"/>
                    <a:pt x="7327" y="21355"/>
                  </a:cubicBezTo>
                  <a:cubicBezTo>
                    <a:pt x="10599" y="21600"/>
                    <a:pt x="13872" y="21109"/>
                    <a:pt x="16490" y="19882"/>
                  </a:cubicBezTo>
                  <a:cubicBezTo>
                    <a:pt x="19108" y="18655"/>
                    <a:pt x="21072" y="16691"/>
                    <a:pt x="19436" y="13255"/>
                  </a:cubicBezTo>
                  <a:cubicBezTo>
                    <a:pt x="17799" y="9818"/>
                    <a:pt x="12563" y="4909"/>
                    <a:pt x="732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2" name="Line"/>
            <p:cNvSpPr/>
            <p:nvPr/>
          </p:nvSpPr>
          <p:spPr>
            <a:xfrm>
              <a:off x="11254920" y="1339415"/>
              <a:ext cx="184005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900" y="15840"/>
                    <a:pt x="1800" y="10080"/>
                    <a:pt x="5400" y="6480"/>
                  </a:cubicBezTo>
                  <a:cubicBezTo>
                    <a:pt x="9000" y="2880"/>
                    <a:pt x="15300" y="144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3" name="Line"/>
            <p:cNvSpPr/>
            <p:nvPr/>
          </p:nvSpPr>
          <p:spPr>
            <a:xfrm>
              <a:off x="11323922" y="1278080"/>
              <a:ext cx="30668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000"/>
                    <a:pt x="0" y="8000"/>
                    <a:pt x="0" y="11600"/>
                  </a:cubicBezTo>
                  <a:cubicBezTo>
                    <a:pt x="0" y="15200"/>
                    <a:pt x="10800" y="18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4" name="Line"/>
            <p:cNvSpPr/>
            <p:nvPr/>
          </p:nvSpPr>
          <p:spPr>
            <a:xfrm>
              <a:off x="11400590" y="1108205"/>
              <a:ext cx="255977" cy="63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1" h="21468" fill="norm" stroke="1" extrusionOk="0">
                  <a:moveTo>
                    <a:pt x="0" y="21468"/>
                  </a:moveTo>
                  <a:cubicBezTo>
                    <a:pt x="1069" y="21296"/>
                    <a:pt x="2139" y="21124"/>
                    <a:pt x="3101" y="20392"/>
                  </a:cubicBezTo>
                  <a:cubicBezTo>
                    <a:pt x="4063" y="19661"/>
                    <a:pt x="4919" y="18370"/>
                    <a:pt x="6202" y="16262"/>
                  </a:cubicBezTo>
                  <a:cubicBezTo>
                    <a:pt x="7485" y="14153"/>
                    <a:pt x="9196" y="11227"/>
                    <a:pt x="11014" y="8474"/>
                  </a:cubicBezTo>
                  <a:cubicBezTo>
                    <a:pt x="12832" y="5720"/>
                    <a:pt x="14756" y="3138"/>
                    <a:pt x="16147" y="1675"/>
                  </a:cubicBezTo>
                  <a:cubicBezTo>
                    <a:pt x="17537" y="212"/>
                    <a:pt x="18392" y="-132"/>
                    <a:pt x="18820" y="40"/>
                  </a:cubicBezTo>
                  <a:cubicBezTo>
                    <a:pt x="19248" y="212"/>
                    <a:pt x="19248" y="901"/>
                    <a:pt x="18820" y="1933"/>
                  </a:cubicBezTo>
                  <a:cubicBezTo>
                    <a:pt x="18392" y="2966"/>
                    <a:pt x="17537" y="4343"/>
                    <a:pt x="17857" y="5505"/>
                  </a:cubicBezTo>
                  <a:cubicBezTo>
                    <a:pt x="18178" y="6666"/>
                    <a:pt x="19675" y="7613"/>
                    <a:pt x="20531" y="8344"/>
                  </a:cubicBezTo>
                  <a:cubicBezTo>
                    <a:pt x="21386" y="9076"/>
                    <a:pt x="21600" y="9592"/>
                    <a:pt x="21279" y="10023"/>
                  </a:cubicBezTo>
                  <a:cubicBezTo>
                    <a:pt x="20958" y="10453"/>
                    <a:pt x="20103" y="10797"/>
                    <a:pt x="19141" y="10969"/>
                  </a:cubicBezTo>
                  <a:cubicBezTo>
                    <a:pt x="18178" y="11141"/>
                    <a:pt x="17109" y="11141"/>
                    <a:pt x="16147" y="10926"/>
                  </a:cubicBezTo>
                  <a:cubicBezTo>
                    <a:pt x="15184" y="10711"/>
                    <a:pt x="14329" y="10281"/>
                    <a:pt x="13473" y="98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5" name="Line"/>
            <p:cNvSpPr/>
            <p:nvPr/>
          </p:nvSpPr>
          <p:spPr>
            <a:xfrm>
              <a:off x="11753265" y="1377749"/>
              <a:ext cx="23001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400"/>
                    <a:pt x="21600" y="4800"/>
                    <a:pt x="18000" y="8400"/>
                  </a:cubicBezTo>
                  <a:cubicBezTo>
                    <a:pt x="14400" y="12000"/>
                    <a:pt x="720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6" name="Line"/>
            <p:cNvSpPr/>
            <p:nvPr/>
          </p:nvSpPr>
          <p:spPr>
            <a:xfrm>
              <a:off x="11960269" y="1128696"/>
              <a:ext cx="222340" cy="2720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95" fill="norm" stroke="1" extrusionOk="0">
                  <a:moveTo>
                    <a:pt x="0" y="1477"/>
                  </a:moveTo>
                  <a:cubicBezTo>
                    <a:pt x="497" y="486"/>
                    <a:pt x="993" y="-505"/>
                    <a:pt x="1986" y="288"/>
                  </a:cubicBezTo>
                  <a:cubicBezTo>
                    <a:pt x="2979" y="1080"/>
                    <a:pt x="4469" y="3656"/>
                    <a:pt x="6579" y="6827"/>
                  </a:cubicBezTo>
                  <a:cubicBezTo>
                    <a:pt x="8690" y="9998"/>
                    <a:pt x="11421" y="13763"/>
                    <a:pt x="14028" y="16240"/>
                  </a:cubicBezTo>
                  <a:cubicBezTo>
                    <a:pt x="16634" y="18717"/>
                    <a:pt x="19117" y="19906"/>
                    <a:pt x="21600" y="2109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7" name="Line"/>
            <p:cNvSpPr/>
            <p:nvPr/>
          </p:nvSpPr>
          <p:spPr>
            <a:xfrm>
              <a:off x="11875934" y="1155411"/>
              <a:ext cx="306675" cy="345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900" y="2080"/>
                    <a:pt x="16200" y="4160"/>
                    <a:pt x="12600" y="7760"/>
                  </a:cubicBezTo>
                  <a:cubicBezTo>
                    <a:pt x="9000" y="11360"/>
                    <a:pt x="4500" y="1648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8" name="Line"/>
            <p:cNvSpPr/>
            <p:nvPr/>
          </p:nvSpPr>
          <p:spPr>
            <a:xfrm>
              <a:off x="7480279" y="627276"/>
              <a:ext cx="734804" cy="1133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4" h="21290" fill="norm" stroke="1" extrusionOk="0">
                  <a:moveTo>
                    <a:pt x="1200" y="15675"/>
                  </a:moveTo>
                  <a:cubicBezTo>
                    <a:pt x="600" y="15675"/>
                    <a:pt x="0" y="15675"/>
                    <a:pt x="0" y="15675"/>
                  </a:cubicBezTo>
                  <a:cubicBezTo>
                    <a:pt x="0" y="15675"/>
                    <a:pt x="600" y="15675"/>
                    <a:pt x="1987" y="13995"/>
                  </a:cubicBezTo>
                  <a:cubicBezTo>
                    <a:pt x="3375" y="12315"/>
                    <a:pt x="5550" y="8955"/>
                    <a:pt x="7912" y="6315"/>
                  </a:cubicBezTo>
                  <a:cubicBezTo>
                    <a:pt x="10275" y="3675"/>
                    <a:pt x="12825" y="1755"/>
                    <a:pt x="14963" y="795"/>
                  </a:cubicBezTo>
                  <a:cubicBezTo>
                    <a:pt x="17100" y="-165"/>
                    <a:pt x="18825" y="-165"/>
                    <a:pt x="19950" y="315"/>
                  </a:cubicBezTo>
                  <a:cubicBezTo>
                    <a:pt x="21075" y="795"/>
                    <a:pt x="21600" y="1755"/>
                    <a:pt x="21562" y="2955"/>
                  </a:cubicBezTo>
                  <a:cubicBezTo>
                    <a:pt x="21525" y="4155"/>
                    <a:pt x="20925" y="5595"/>
                    <a:pt x="19350" y="6795"/>
                  </a:cubicBezTo>
                  <a:cubicBezTo>
                    <a:pt x="17775" y="7995"/>
                    <a:pt x="15225" y="8955"/>
                    <a:pt x="12563" y="10875"/>
                  </a:cubicBezTo>
                  <a:cubicBezTo>
                    <a:pt x="9900" y="12795"/>
                    <a:pt x="7125" y="15675"/>
                    <a:pt x="5475" y="17595"/>
                  </a:cubicBezTo>
                  <a:cubicBezTo>
                    <a:pt x="3825" y="19515"/>
                    <a:pt x="3300" y="20475"/>
                    <a:pt x="3337" y="20955"/>
                  </a:cubicBezTo>
                  <a:cubicBezTo>
                    <a:pt x="3375" y="21435"/>
                    <a:pt x="3975" y="21435"/>
                    <a:pt x="5625" y="20715"/>
                  </a:cubicBezTo>
                  <a:cubicBezTo>
                    <a:pt x="7275" y="19995"/>
                    <a:pt x="9975" y="18555"/>
                    <a:pt x="12488" y="16875"/>
                  </a:cubicBezTo>
                  <a:cubicBezTo>
                    <a:pt x="15000" y="15195"/>
                    <a:pt x="17325" y="13275"/>
                    <a:pt x="19650" y="113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29" name="Line"/>
            <p:cNvSpPr/>
            <p:nvPr/>
          </p:nvSpPr>
          <p:spPr>
            <a:xfrm>
              <a:off x="7574837" y="741402"/>
              <a:ext cx="153338" cy="11576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0880" y="1430"/>
                    <a:pt x="20160" y="2861"/>
                    <a:pt x="19260" y="4339"/>
                  </a:cubicBezTo>
                  <a:cubicBezTo>
                    <a:pt x="18360" y="5817"/>
                    <a:pt x="17280" y="7343"/>
                    <a:pt x="15840" y="8750"/>
                  </a:cubicBezTo>
                  <a:cubicBezTo>
                    <a:pt x="14400" y="10156"/>
                    <a:pt x="12600" y="11444"/>
                    <a:pt x="10980" y="13041"/>
                  </a:cubicBezTo>
                  <a:cubicBezTo>
                    <a:pt x="9360" y="14638"/>
                    <a:pt x="7920" y="16546"/>
                    <a:pt x="6480" y="17952"/>
                  </a:cubicBezTo>
                  <a:cubicBezTo>
                    <a:pt x="5040" y="19359"/>
                    <a:pt x="3600" y="20265"/>
                    <a:pt x="2520" y="20789"/>
                  </a:cubicBezTo>
                  <a:cubicBezTo>
                    <a:pt x="1440" y="21314"/>
                    <a:pt x="720" y="2145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0" name="Line"/>
            <p:cNvSpPr/>
            <p:nvPr/>
          </p:nvSpPr>
          <p:spPr>
            <a:xfrm>
              <a:off x="7390833" y="1837760"/>
              <a:ext cx="168672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945" y="5040"/>
                    <a:pt x="5891" y="10080"/>
                    <a:pt x="9491" y="13680"/>
                  </a:cubicBezTo>
                  <a:cubicBezTo>
                    <a:pt x="13091" y="17280"/>
                    <a:pt x="17345" y="1944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1" name="Line"/>
            <p:cNvSpPr/>
            <p:nvPr/>
          </p:nvSpPr>
          <p:spPr>
            <a:xfrm>
              <a:off x="7567170" y="1837760"/>
              <a:ext cx="19167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992" y="3877"/>
                    <a:pt x="12384" y="7754"/>
                    <a:pt x="8784" y="11354"/>
                  </a:cubicBezTo>
                  <a:cubicBezTo>
                    <a:pt x="5184" y="14954"/>
                    <a:pt x="2592" y="18277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2" name="Line"/>
            <p:cNvSpPr/>
            <p:nvPr/>
          </p:nvSpPr>
          <p:spPr>
            <a:xfrm>
              <a:off x="7337165" y="2282436"/>
              <a:ext cx="16811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0" y="0"/>
                  </a:moveTo>
                  <a:cubicBezTo>
                    <a:pt x="9257" y="2057"/>
                    <a:pt x="18514" y="4114"/>
                    <a:pt x="20057" y="7714"/>
                  </a:cubicBezTo>
                  <a:cubicBezTo>
                    <a:pt x="21600" y="11314"/>
                    <a:pt x="15428" y="16457"/>
                    <a:pt x="9257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3" name="Line"/>
            <p:cNvSpPr/>
            <p:nvPr/>
          </p:nvSpPr>
          <p:spPr>
            <a:xfrm>
              <a:off x="7390833" y="2159767"/>
              <a:ext cx="15335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4" name="Line"/>
            <p:cNvSpPr/>
            <p:nvPr/>
          </p:nvSpPr>
          <p:spPr>
            <a:xfrm>
              <a:off x="7440384" y="2221102"/>
              <a:ext cx="130978" cy="4716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9" h="21320" fill="norm" stroke="1" extrusionOk="0">
                  <a:moveTo>
                    <a:pt x="20607" y="693"/>
                  </a:moveTo>
                  <a:cubicBezTo>
                    <a:pt x="18946" y="347"/>
                    <a:pt x="17284" y="0"/>
                    <a:pt x="13961" y="0"/>
                  </a:cubicBezTo>
                  <a:cubicBezTo>
                    <a:pt x="10638" y="0"/>
                    <a:pt x="5653" y="347"/>
                    <a:pt x="2953" y="866"/>
                  </a:cubicBezTo>
                  <a:cubicBezTo>
                    <a:pt x="253" y="1386"/>
                    <a:pt x="-162" y="2079"/>
                    <a:pt x="46" y="2714"/>
                  </a:cubicBezTo>
                  <a:cubicBezTo>
                    <a:pt x="253" y="3350"/>
                    <a:pt x="1084" y="3927"/>
                    <a:pt x="3784" y="4101"/>
                  </a:cubicBezTo>
                  <a:cubicBezTo>
                    <a:pt x="6484" y="4274"/>
                    <a:pt x="11053" y="4043"/>
                    <a:pt x="14376" y="3581"/>
                  </a:cubicBezTo>
                  <a:cubicBezTo>
                    <a:pt x="17700" y="3119"/>
                    <a:pt x="19776" y="2426"/>
                    <a:pt x="20607" y="2426"/>
                  </a:cubicBezTo>
                  <a:cubicBezTo>
                    <a:pt x="21438" y="2426"/>
                    <a:pt x="21023" y="3119"/>
                    <a:pt x="21023" y="5544"/>
                  </a:cubicBezTo>
                  <a:cubicBezTo>
                    <a:pt x="21023" y="7970"/>
                    <a:pt x="21438" y="12128"/>
                    <a:pt x="21230" y="14843"/>
                  </a:cubicBezTo>
                  <a:cubicBezTo>
                    <a:pt x="21023" y="17557"/>
                    <a:pt x="20192" y="18828"/>
                    <a:pt x="18946" y="19636"/>
                  </a:cubicBezTo>
                  <a:cubicBezTo>
                    <a:pt x="17700" y="20445"/>
                    <a:pt x="16038" y="20791"/>
                    <a:pt x="14169" y="21080"/>
                  </a:cubicBezTo>
                  <a:cubicBezTo>
                    <a:pt x="12300" y="21369"/>
                    <a:pt x="10223" y="21600"/>
                    <a:pt x="8769" y="20503"/>
                  </a:cubicBezTo>
                  <a:cubicBezTo>
                    <a:pt x="7315" y="19405"/>
                    <a:pt x="6484" y="16980"/>
                    <a:pt x="5653" y="1455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5" name="Line"/>
            <p:cNvSpPr/>
            <p:nvPr/>
          </p:nvSpPr>
          <p:spPr>
            <a:xfrm>
              <a:off x="7621482" y="2223178"/>
              <a:ext cx="110866" cy="1819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56" fill="norm" stroke="1" extrusionOk="0">
                  <a:moveTo>
                    <a:pt x="7240" y="4256"/>
                  </a:moveTo>
                  <a:cubicBezTo>
                    <a:pt x="5276" y="7556"/>
                    <a:pt x="3312" y="10856"/>
                    <a:pt x="2085" y="13406"/>
                  </a:cubicBezTo>
                  <a:cubicBezTo>
                    <a:pt x="858" y="15956"/>
                    <a:pt x="367" y="17756"/>
                    <a:pt x="121" y="17306"/>
                  </a:cubicBezTo>
                  <a:cubicBezTo>
                    <a:pt x="-124" y="16856"/>
                    <a:pt x="-124" y="14156"/>
                    <a:pt x="1349" y="11156"/>
                  </a:cubicBezTo>
                  <a:cubicBezTo>
                    <a:pt x="2821" y="8156"/>
                    <a:pt x="5767" y="4856"/>
                    <a:pt x="8958" y="2756"/>
                  </a:cubicBezTo>
                  <a:cubicBezTo>
                    <a:pt x="12149" y="656"/>
                    <a:pt x="15585" y="-244"/>
                    <a:pt x="17794" y="56"/>
                  </a:cubicBezTo>
                  <a:cubicBezTo>
                    <a:pt x="20003" y="356"/>
                    <a:pt x="20985" y="1856"/>
                    <a:pt x="21231" y="5606"/>
                  </a:cubicBezTo>
                  <a:cubicBezTo>
                    <a:pt x="21476" y="9356"/>
                    <a:pt x="20985" y="15356"/>
                    <a:pt x="20494" y="2135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6" name="Line"/>
            <p:cNvSpPr/>
            <p:nvPr/>
          </p:nvSpPr>
          <p:spPr>
            <a:xfrm>
              <a:off x="7777695" y="2221102"/>
              <a:ext cx="59289" cy="1559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266" fill="norm" stroke="1" extrusionOk="0">
                  <a:moveTo>
                    <a:pt x="17661" y="3135"/>
                  </a:moveTo>
                  <a:cubicBezTo>
                    <a:pt x="13161" y="3484"/>
                    <a:pt x="8661" y="3832"/>
                    <a:pt x="5511" y="5923"/>
                  </a:cubicBezTo>
                  <a:cubicBezTo>
                    <a:pt x="2361" y="8013"/>
                    <a:pt x="561" y="11845"/>
                    <a:pt x="111" y="14632"/>
                  </a:cubicBezTo>
                  <a:cubicBezTo>
                    <a:pt x="-339" y="17419"/>
                    <a:pt x="561" y="19161"/>
                    <a:pt x="3261" y="20206"/>
                  </a:cubicBezTo>
                  <a:cubicBezTo>
                    <a:pt x="5961" y="21252"/>
                    <a:pt x="10461" y="21600"/>
                    <a:pt x="14061" y="20903"/>
                  </a:cubicBezTo>
                  <a:cubicBezTo>
                    <a:pt x="17661" y="20206"/>
                    <a:pt x="20361" y="18465"/>
                    <a:pt x="20811" y="15503"/>
                  </a:cubicBezTo>
                  <a:cubicBezTo>
                    <a:pt x="21261" y="12542"/>
                    <a:pt x="19461" y="8361"/>
                    <a:pt x="16761" y="5574"/>
                  </a:cubicBezTo>
                  <a:cubicBezTo>
                    <a:pt x="14061" y="2787"/>
                    <a:pt x="10461" y="1394"/>
                    <a:pt x="6861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7" name="Line"/>
            <p:cNvSpPr/>
            <p:nvPr/>
          </p:nvSpPr>
          <p:spPr>
            <a:xfrm>
              <a:off x="7850843" y="2213435"/>
              <a:ext cx="455004" cy="3433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4" h="21493" fill="norm" stroke="1" extrusionOk="0">
                  <a:moveTo>
                    <a:pt x="0" y="0"/>
                  </a:moveTo>
                  <a:cubicBezTo>
                    <a:pt x="1569" y="2560"/>
                    <a:pt x="3137" y="5120"/>
                    <a:pt x="3922" y="7040"/>
                  </a:cubicBezTo>
                  <a:cubicBezTo>
                    <a:pt x="4706" y="8960"/>
                    <a:pt x="4706" y="10240"/>
                    <a:pt x="4585" y="11280"/>
                  </a:cubicBezTo>
                  <a:cubicBezTo>
                    <a:pt x="4465" y="12320"/>
                    <a:pt x="4223" y="13120"/>
                    <a:pt x="3861" y="13280"/>
                  </a:cubicBezTo>
                  <a:cubicBezTo>
                    <a:pt x="3499" y="13440"/>
                    <a:pt x="3017" y="12960"/>
                    <a:pt x="2775" y="11840"/>
                  </a:cubicBezTo>
                  <a:cubicBezTo>
                    <a:pt x="2534" y="10720"/>
                    <a:pt x="2534" y="8960"/>
                    <a:pt x="3017" y="7120"/>
                  </a:cubicBezTo>
                  <a:cubicBezTo>
                    <a:pt x="3499" y="5280"/>
                    <a:pt x="4465" y="3360"/>
                    <a:pt x="5249" y="2400"/>
                  </a:cubicBezTo>
                  <a:cubicBezTo>
                    <a:pt x="6034" y="1440"/>
                    <a:pt x="6637" y="1440"/>
                    <a:pt x="7180" y="2160"/>
                  </a:cubicBezTo>
                  <a:cubicBezTo>
                    <a:pt x="7723" y="2880"/>
                    <a:pt x="8206" y="4320"/>
                    <a:pt x="8447" y="5440"/>
                  </a:cubicBezTo>
                  <a:cubicBezTo>
                    <a:pt x="8688" y="6560"/>
                    <a:pt x="8688" y="7360"/>
                    <a:pt x="8507" y="7360"/>
                  </a:cubicBezTo>
                  <a:cubicBezTo>
                    <a:pt x="8326" y="7360"/>
                    <a:pt x="7964" y="6560"/>
                    <a:pt x="7844" y="5680"/>
                  </a:cubicBezTo>
                  <a:cubicBezTo>
                    <a:pt x="7723" y="4800"/>
                    <a:pt x="7844" y="3840"/>
                    <a:pt x="8266" y="2960"/>
                  </a:cubicBezTo>
                  <a:cubicBezTo>
                    <a:pt x="8688" y="2080"/>
                    <a:pt x="9412" y="1280"/>
                    <a:pt x="9955" y="1280"/>
                  </a:cubicBezTo>
                  <a:cubicBezTo>
                    <a:pt x="10498" y="1280"/>
                    <a:pt x="10860" y="2080"/>
                    <a:pt x="11102" y="2880"/>
                  </a:cubicBezTo>
                  <a:cubicBezTo>
                    <a:pt x="11343" y="3680"/>
                    <a:pt x="11464" y="4480"/>
                    <a:pt x="11524" y="5280"/>
                  </a:cubicBezTo>
                  <a:cubicBezTo>
                    <a:pt x="11584" y="6080"/>
                    <a:pt x="11584" y="6880"/>
                    <a:pt x="11645" y="6880"/>
                  </a:cubicBezTo>
                  <a:cubicBezTo>
                    <a:pt x="11705" y="6880"/>
                    <a:pt x="11826" y="6080"/>
                    <a:pt x="12127" y="5440"/>
                  </a:cubicBezTo>
                  <a:cubicBezTo>
                    <a:pt x="12429" y="4800"/>
                    <a:pt x="12912" y="4320"/>
                    <a:pt x="13394" y="4320"/>
                  </a:cubicBezTo>
                  <a:cubicBezTo>
                    <a:pt x="13877" y="4320"/>
                    <a:pt x="14360" y="4800"/>
                    <a:pt x="14842" y="5360"/>
                  </a:cubicBezTo>
                  <a:cubicBezTo>
                    <a:pt x="15325" y="5920"/>
                    <a:pt x="15808" y="6560"/>
                    <a:pt x="16351" y="6880"/>
                  </a:cubicBezTo>
                  <a:cubicBezTo>
                    <a:pt x="16894" y="7200"/>
                    <a:pt x="17497" y="7200"/>
                    <a:pt x="17980" y="6880"/>
                  </a:cubicBezTo>
                  <a:cubicBezTo>
                    <a:pt x="18463" y="6560"/>
                    <a:pt x="18825" y="5920"/>
                    <a:pt x="19006" y="5200"/>
                  </a:cubicBezTo>
                  <a:cubicBezTo>
                    <a:pt x="19187" y="4480"/>
                    <a:pt x="19187" y="3680"/>
                    <a:pt x="18885" y="3280"/>
                  </a:cubicBezTo>
                  <a:cubicBezTo>
                    <a:pt x="18583" y="2880"/>
                    <a:pt x="17980" y="2880"/>
                    <a:pt x="18101" y="3120"/>
                  </a:cubicBezTo>
                  <a:cubicBezTo>
                    <a:pt x="18221" y="3360"/>
                    <a:pt x="19066" y="3840"/>
                    <a:pt x="19790" y="5840"/>
                  </a:cubicBezTo>
                  <a:cubicBezTo>
                    <a:pt x="20514" y="7840"/>
                    <a:pt x="21117" y="11360"/>
                    <a:pt x="21359" y="14000"/>
                  </a:cubicBezTo>
                  <a:cubicBezTo>
                    <a:pt x="21600" y="16640"/>
                    <a:pt x="21479" y="18400"/>
                    <a:pt x="21117" y="19520"/>
                  </a:cubicBezTo>
                  <a:cubicBezTo>
                    <a:pt x="20755" y="20640"/>
                    <a:pt x="20152" y="21120"/>
                    <a:pt x="19549" y="21360"/>
                  </a:cubicBezTo>
                  <a:cubicBezTo>
                    <a:pt x="18945" y="21600"/>
                    <a:pt x="18342" y="21600"/>
                    <a:pt x="17739" y="20640"/>
                  </a:cubicBezTo>
                  <a:cubicBezTo>
                    <a:pt x="17135" y="19680"/>
                    <a:pt x="16532" y="17760"/>
                    <a:pt x="16592" y="16560"/>
                  </a:cubicBezTo>
                  <a:cubicBezTo>
                    <a:pt x="16652" y="15360"/>
                    <a:pt x="17377" y="14880"/>
                    <a:pt x="18101" y="144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8" name="Line"/>
            <p:cNvSpPr/>
            <p:nvPr/>
          </p:nvSpPr>
          <p:spPr>
            <a:xfrm>
              <a:off x="8722307" y="2274910"/>
              <a:ext cx="138004" cy="1841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37" fill="norm" stroke="1" extrusionOk="0">
                  <a:moveTo>
                    <a:pt x="4000" y="2611"/>
                  </a:moveTo>
                  <a:cubicBezTo>
                    <a:pt x="3200" y="7865"/>
                    <a:pt x="2400" y="13119"/>
                    <a:pt x="1600" y="16476"/>
                  </a:cubicBezTo>
                  <a:cubicBezTo>
                    <a:pt x="800" y="19833"/>
                    <a:pt x="0" y="21292"/>
                    <a:pt x="0" y="21000"/>
                  </a:cubicBezTo>
                  <a:cubicBezTo>
                    <a:pt x="0" y="20708"/>
                    <a:pt x="800" y="18665"/>
                    <a:pt x="3400" y="15016"/>
                  </a:cubicBezTo>
                  <a:cubicBezTo>
                    <a:pt x="6000" y="11368"/>
                    <a:pt x="10400" y="6114"/>
                    <a:pt x="13600" y="3195"/>
                  </a:cubicBezTo>
                  <a:cubicBezTo>
                    <a:pt x="16800" y="276"/>
                    <a:pt x="18800" y="-308"/>
                    <a:pt x="20000" y="130"/>
                  </a:cubicBezTo>
                  <a:cubicBezTo>
                    <a:pt x="21200" y="568"/>
                    <a:pt x="21600" y="2027"/>
                    <a:pt x="21600" y="4946"/>
                  </a:cubicBezTo>
                  <a:cubicBezTo>
                    <a:pt x="21600" y="7865"/>
                    <a:pt x="21200" y="12243"/>
                    <a:pt x="20800" y="1662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39" name="Line"/>
            <p:cNvSpPr/>
            <p:nvPr/>
          </p:nvSpPr>
          <p:spPr>
            <a:xfrm>
              <a:off x="8923529" y="2290103"/>
              <a:ext cx="77341" cy="1516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86" h="21007" fill="norm" stroke="1" extrusionOk="0">
                  <a:moveTo>
                    <a:pt x="18996" y="3187"/>
                  </a:moveTo>
                  <a:cubicBezTo>
                    <a:pt x="15512" y="2833"/>
                    <a:pt x="12028" y="2479"/>
                    <a:pt x="9241" y="3187"/>
                  </a:cubicBezTo>
                  <a:cubicBezTo>
                    <a:pt x="6454" y="3895"/>
                    <a:pt x="4363" y="5666"/>
                    <a:pt x="2622" y="7613"/>
                  </a:cubicBezTo>
                  <a:cubicBezTo>
                    <a:pt x="880" y="9561"/>
                    <a:pt x="-514" y="11685"/>
                    <a:pt x="183" y="14164"/>
                  </a:cubicBezTo>
                  <a:cubicBezTo>
                    <a:pt x="880" y="16643"/>
                    <a:pt x="3667" y="19475"/>
                    <a:pt x="6802" y="20538"/>
                  </a:cubicBezTo>
                  <a:cubicBezTo>
                    <a:pt x="9938" y="21600"/>
                    <a:pt x="13421" y="20892"/>
                    <a:pt x="16209" y="18059"/>
                  </a:cubicBezTo>
                  <a:cubicBezTo>
                    <a:pt x="18996" y="15226"/>
                    <a:pt x="21086" y="10269"/>
                    <a:pt x="21086" y="6905"/>
                  </a:cubicBezTo>
                  <a:cubicBezTo>
                    <a:pt x="21086" y="3541"/>
                    <a:pt x="18996" y="1770"/>
                    <a:pt x="16905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0" name="Line"/>
            <p:cNvSpPr/>
            <p:nvPr/>
          </p:nvSpPr>
          <p:spPr>
            <a:xfrm>
              <a:off x="9062204" y="2305437"/>
              <a:ext cx="15334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1" name="Line"/>
            <p:cNvSpPr/>
            <p:nvPr/>
          </p:nvSpPr>
          <p:spPr>
            <a:xfrm>
              <a:off x="9100538" y="2219015"/>
              <a:ext cx="46002" cy="787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01" fill="norm" stroke="1" extrusionOk="0">
                  <a:moveTo>
                    <a:pt x="0" y="20801"/>
                  </a:moveTo>
                  <a:cubicBezTo>
                    <a:pt x="1200" y="13376"/>
                    <a:pt x="2400" y="5951"/>
                    <a:pt x="6000" y="2576"/>
                  </a:cubicBezTo>
                  <a:cubicBezTo>
                    <a:pt x="9600" y="-799"/>
                    <a:pt x="15600" y="-124"/>
                    <a:pt x="21600" y="55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2" name="Line"/>
            <p:cNvSpPr/>
            <p:nvPr/>
          </p:nvSpPr>
          <p:spPr>
            <a:xfrm>
              <a:off x="9161873" y="2274769"/>
              <a:ext cx="92003" cy="1610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1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600" y="338"/>
                  </a:cubicBezTo>
                  <a:cubicBezTo>
                    <a:pt x="9600" y="675"/>
                    <a:pt x="6600" y="1350"/>
                    <a:pt x="6300" y="3375"/>
                  </a:cubicBezTo>
                  <a:cubicBezTo>
                    <a:pt x="6000" y="5400"/>
                    <a:pt x="8400" y="8775"/>
                    <a:pt x="9900" y="11306"/>
                  </a:cubicBezTo>
                  <a:cubicBezTo>
                    <a:pt x="11400" y="13838"/>
                    <a:pt x="12000" y="15525"/>
                    <a:pt x="12000" y="17213"/>
                  </a:cubicBezTo>
                  <a:cubicBezTo>
                    <a:pt x="12000" y="18900"/>
                    <a:pt x="11400" y="20588"/>
                    <a:pt x="9300" y="21094"/>
                  </a:cubicBezTo>
                  <a:cubicBezTo>
                    <a:pt x="7200" y="21600"/>
                    <a:pt x="3600" y="20925"/>
                    <a:pt x="0" y="2025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3" name="Line"/>
            <p:cNvSpPr/>
            <p:nvPr/>
          </p:nvSpPr>
          <p:spPr>
            <a:xfrm>
              <a:off x="9253875" y="2276867"/>
              <a:ext cx="138004" cy="1359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72" fill="norm" stroke="1" extrusionOk="0">
                  <a:moveTo>
                    <a:pt x="0" y="12872"/>
                  </a:moveTo>
                  <a:cubicBezTo>
                    <a:pt x="4000" y="11672"/>
                    <a:pt x="8000" y="10472"/>
                    <a:pt x="11000" y="9272"/>
                  </a:cubicBezTo>
                  <a:cubicBezTo>
                    <a:pt x="14000" y="8072"/>
                    <a:pt x="16000" y="6872"/>
                    <a:pt x="17000" y="5272"/>
                  </a:cubicBezTo>
                  <a:cubicBezTo>
                    <a:pt x="18000" y="3672"/>
                    <a:pt x="18000" y="1672"/>
                    <a:pt x="16600" y="672"/>
                  </a:cubicBezTo>
                  <a:cubicBezTo>
                    <a:pt x="15200" y="-328"/>
                    <a:pt x="12400" y="-328"/>
                    <a:pt x="10000" y="1472"/>
                  </a:cubicBezTo>
                  <a:cubicBezTo>
                    <a:pt x="7600" y="3272"/>
                    <a:pt x="5600" y="6872"/>
                    <a:pt x="4400" y="9872"/>
                  </a:cubicBezTo>
                  <a:cubicBezTo>
                    <a:pt x="3200" y="12872"/>
                    <a:pt x="2800" y="15272"/>
                    <a:pt x="3400" y="17072"/>
                  </a:cubicBezTo>
                  <a:cubicBezTo>
                    <a:pt x="4000" y="18872"/>
                    <a:pt x="5600" y="20072"/>
                    <a:pt x="8800" y="20672"/>
                  </a:cubicBezTo>
                  <a:cubicBezTo>
                    <a:pt x="12000" y="21272"/>
                    <a:pt x="16800" y="21272"/>
                    <a:pt x="21600" y="2127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4" name="Line"/>
            <p:cNvSpPr/>
            <p:nvPr/>
          </p:nvSpPr>
          <p:spPr>
            <a:xfrm>
              <a:off x="9606549" y="2121433"/>
              <a:ext cx="161005" cy="3680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829" y="3150"/>
                    <a:pt x="14057" y="6300"/>
                    <a:pt x="10457" y="9900"/>
                  </a:cubicBezTo>
                  <a:cubicBezTo>
                    <a:pt x="6857" y="13500"/>
                    <a:pt x="3429" y="1755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5" name="Line"/>
            <p:cNvSpPr/>
            <p:nvPr/>
          </p:nvSpPr>
          <p:spPr>
            <a:xfrm>
              <a:off x="9706218" y="2288030"/>
              <a:ext cx="161005" cy="1618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7" fill="norm" stroke="1" extrusionOk="0">
                  <a:moveTo>
                    <a:pt x="0" y="11236"/>
                  </a:moveTo>
                  <a:cubicBezTo>
                    <a:pt x="3429" y="10239"/>
                    <a:pt x="6857" y="9242"/>
                    <a:pt x="9600" y="8245"/>
                  </a:cubicBezTo>
                  <a:cubicBezTo>
                    <a:pt x="12343" y="7248"/>
                    <a:pt x="14400" y="6251"/>
                    <a:pt x="15771" y="4922"/>
                  </a:cubicBezTo>
                  <a:cubicBezTo>
                    <a:pt x="17143" y="3593"/>
                    <a:pt x="17829" y="1931"/>
                    <a:pt x="17143" y="934"/>
                  </a:cubicBezTo>
                  <a:cubicBezTo>
                    <a:pt x="16457" y="-63"/>
                    <a:pt x="14400" y="-395"/>
                    <a:pt x="11829" y="602"/>
                  </a:cubicBezTo>
                  <a:cubicBezTo>
                    <a:pt x="9257" y="1599"/>
                    <a:pt x="6171" y="3925"/>
                    <a:pt x="4286" y="7082"/>
                  </a:cubicBezTo>
                  <a:cubicBezTo>
                    <a:pt x="2400" y="10239"/>
                    <a:pt x="1714" y="14227"/>
                    <a:pt x="2229" y="16719"/>
                  </a:cubicBezTo>
                  <a:cubicBezTo>
                    <a:pt x="2743" y="19211"/>
                    <a:pt x="4457" y="20208"/>
                    <a:pt x="7200" y="20707"/>
                  </a:cubicBezTo>
                  <a:cubicBezTo>
                    <a:pt x="9943" y="21205"/>
                    <a:pt x="13714" y="21205"/>
                    <a:pt x="16286" y="20374"/>
                  </a:cubicBezTo>
                  <a:cubicBezTo>
                    <a:pt x="18857" y="19543"/>
                    <a:pt x="20229" y="17882"/>
                    <a:pt x="21600" y="1622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6" name="Line"/>
            <p:cNvSpPr/>
            <p:nvPr/>
          </p:nvSpPr>
          <p:spPr>
            <a:xfrm>
              <a:off x="9897890" y="2281700"/>
              <a:ext cx="237672" cy="1872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07" fill="norm" stroke="1" extrusionOk="0">
                  <a:moveTo>
                    <a:pt x="0" y="1811"/>
                  </a:moveTo>
                  <a:cubicBezTo>
                    <a:pt x="1161" y="2099"/>
                    <a:pt x="2323" y="2387"/>
                    <a:pt x="3484" y="5123"/>
                  </a:cubicBezTo>
                  <a:cubicBezTo>
                    <a:pt x="4645" y="7859"/>
                    <a:pt x="5806" y="13043"/>
                    <a:pt x="6155" y="16355"/>
                  </a:cubicBezTo>
                  <a:cubicBezTo>
                    <a:pt x="6503" y="19667"/>
                    <a:pt x="6039" y="21107"/>
                    <a:pt x="5690" y="21107"/>
                  </a:cubicBezTo>
                  <a:cubicBezTo>
                    <a:pt x="5342" y="21107"/>
                    <a:pt x="5110" y="19667"/>
                    <a:pt x="5342" y="16643"/>
                  </a:cubicBezTo>
                  <a:cubicBezTo>
                    <a:pt x="5574" y="13619"/>
                    <a:pt x="6271" y="9011"/>
                    <a:pt x="7084" y="5987"/>
                  </a:cubicBezTo>
                  <a:cubicBezTo>
                    <a:pt x="7897" y="2963"/>
                    <a:pt x="8826" y="1523"/>
                    <a:pt x="9871" y="659"/>
                  </a:cubicBezTo>
                  <a:cubicBezTo>
                    <a:pt x="10916" y="-205"/>
                    <a:pt x="12077" y="-493"/>
                    <a:pt x="13471" y="1523"/>
                  </a:cubicBezTo>
                  <a:cubicBezTo>
                    <a:pt x="14865" y="3539"/>
                    <a:pt x="16490" y="7859"/>
                    <a:pt x="17303" y="10883"/>
                  </a:cubicBezTo>
                  <a:cubicBezTo>
                    <a:pt x="18116" y="13907"/>
                    <a:pt x="18116" y="15635"/>
                    <a:pt x="17652" y="16931"/>
                  </a:cubicBezTo>
                  <a:cubicBezTo>
                    <a:pt x="17187" y="18227"/>
                    <a:pt x="16258" y="19091"/>
                    <a:pt x="15677" y="18803"/>
                  </a:cubicBezTo>
                  <a:cubicBezTo>
                    <a:pt x="15097" y="18515"/>
                    <a:pt x="14865" y="17075"/>
                    <a:pt x="15097" y="14771"/>
                  </a:cubicBezTo>
                  <a:cubicBezTo>
                    <a:pt x="15329" y="12467"/>
                    <a:pt x="16026" y="9299"/>
                    <a:pt x="17187" y="6707"/>
                  </a:cubicBezTo>
                  <a:cubicBezTo>
                    <a:pt x="18348" y="4115"/>
                    <a:pt x="19974" y="2099"/>
                    <a:pt x="21600" y="8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7" name="Line"/>
            <p:cNvSpPr/>
            <p:nvPr/>
          </p:nvSpPr>
          <p:spPr>
            <a:xfrm>
              <a:off x="10159703" y="2274769"/>
              <a:ext cx="244199" cy="2021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355" fill="norm" stroke="1" extrusionOk="0">
                  <a:moveTo>
                    <a:pt x="8675" y="4050"/>
                  </a:moveTo>
                  <a:cubicBezTo>
                    <a:pt x="6200" y="4860"/>
                    <a:pt x="3725" y="5670"/>
                    <a:pt x="2150" y="6750"/>
                  </a:cubicBezTo>
                  <a:cubicBezTo>
                    <a:pt x="575" y="7830"/>
                    <a:pt x="-100" y="9180"/>
                    <a:pt x="13" y="10935"/>
                  </a:cubicBezTo>
                  <a:cubicBezTo>
                    <a:pt x="125" y="12690"/>
                    <a:pt x="1025" y="14850"/>
                    <a:pt x="2037" y="15795"/>
                  </a:cubicBezTo>
                  <a:cubicBezTo>
                    <a:pt x="3050" y="16740"/>
                    <a:pt x="4175" y="16470"/>
                    <a:pt x="5525" y="15255"/>
                  </a:cubicBezTo>
                  <a:cubicBezTo>
                    <a:pt x="6875" y="14040"/>
                    <a:pt x="8450" y="11880"/>
                    <a:pt x="9237" y="9585"/>
                  </a:cubicBezTo>
                  <a:cubicBezTo>
                    <a:pt x="10025" y="7290"/>
                    <a:pt x="10025" y="4860"/>
                    <a:pt x="10587" y="3645"/>
                  </a:cubicBezTo>
                  <a:cubicBezTo>
                    <a:pt x="11150" y="2430"/>
                    <a:pt x="12275" y="2430"/>
                    <a:pt x="13625" y="3915"/>
                  </a:cubicBezTo>
                  <a:cubicBezTo>
                    <a:pt x="14975" y="5400"/>
                    <a:pt x="16550" y="8370"/>
                    <a:pt x="17338" y="10665"/>
                  </a:cubicBezTo>
                  <a:cubicBezTo>
                    <a:pt x="18125" y="12960"/>
                    <a:pt x="18125" y="14580"/>
                    <a:pt x="17900" y="16605"/>
                  </a:cubicBezTo>
                  <a:cubicBezTo>
                    <a:pt x="17675" y="18630"/>
                    <a:pt x="17225" y="21060"/>
                    <a:pt x="17000" y="21330"/>
                  </a:cubicBezTo>
                  <a:cubicBezTo>
                    <a:pt x="16775" y="21600"/>
                    <a:pt x="16775" y="19710"/>
                    <a:pt x="17563" y="15795"/>
                  </a:cubicBezTo>
                  <a:cubicBezTo>
                    <a:pt x="18350" y="11880"/>
                    <a:pt x="19925" y="5940"/>
                    <a:pt x="215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8" name="Line"/>
            <p:cNvSpPr/>
            <p:nvPr/>
          </p:nvSpPr>
          <p:spPr>
            <a:xfrm>
              <a:off x="10702908" y="2336104"/>
              <a:ext cx="38335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49" name="Line"/>
            <p:cNvSpPr/>
            <p:nvPr/>
          </p:nvSpPr>
          <p:spPr>
            <a:xfrm>
              <a:off x="10718241" y="2244102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21600"/>
                  </a:moveTo>
                  <a:cubicBezTo>
                    <a:pt x="14400" y="14400"/>
                    <a:pt x="7200" y="720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0" name="Line"/>
            <p:cNvSpPr/>
            <p:nvPr/>
          </p:nvSpPr>
          <p:spPr>
            <a:xfrm>
              <a:off x="10776701" y="2262125"/>
              <a:ext cx="163879" cy="1637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9" h="20651" fill="norm" stroke="1" extrusionOk="0">
                  <a:moveTo>
                    <a:pt x="374" y="4496"/>
                  </a:moveTo>
                  <a:cubicBezTo>
                    <a:pt x="374" y="8042"/>
                    <a:pt x="374" y="11589"/>
                    <a:pt x="374" y="14651"/>
                  </a:cubicBezTo>
                  <a:cubicBezTo>
                    <a:pt x="374" y="17714"/>
                    <a:pt x="374" y="20293"/>
                    <a:pt x="207" y="20616"/>
                  </a:cubicBezTo>
                  <a:cubicBezTo>
                    <a:pt x="41" y="20938"/>
                    <a:pt x="-291" y="19004"/>
                    <a:pt x="540" y="15296"/>
                  </a:cubicBezTo>
                  <a:cubicBezTo>
                    <a:pt x="1371" y="11589"/>
                    <a:pt x="3364" y="6108"/>
                    <a:pt x="5192" y="3045"/>
                  </a:cubicBezTo>
                  <a:cubicBezTo>
                    <a:pt x="7020" y="-17"/>
                    <a:pt x="8681" y="-662"/>
                    <a:pt x="11174" y="628"/>
                  </a:cubicBezTo>
                  <a:cubicBezTo>
                    <a:pt x="13666" y="1917"/>
                    <a:pt x="16989" y="5141"/>
                    <a:pt x="18651" y="7559"/>
                  </a:cubicBezTo>
                  <a:cubicBezTo>
                    <a:pt x="20312" y="9977"/>
                    <a:pt x="20312" y="11589"/>
                    <a:pt x="20478" y="13362"/>
                  </a:cubicBezTo>
                  <a:cubicBezTo>
                    <a:pt x="20644" y="15135"/>
                    <a:pt x="20977" y="17069"/>
                    <a:pt x="21309" y="19004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1" name="Line"/>
            <p:cNvSpPr/>
            <p:nvPr/>
          </p:nvSpPr>
          <p:spPr>
            <a:xfrm>
              <a:off x="11130786" y="2084304"/>
              <a:ext cx="614813" cy="3674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2" h="21272" fill="norm" stroke="1" extrusionOk="0">
                  <a:moveTo>
                    <a:pt x="4623" y="15464"/>
                  </a:moveTo>
                  <a:cubicBezTo>
                    <a:pt x="4623" y="14725"/>
                    <a:pt x="4623" y="13985"/>
                    <a:pt x="4399" y="13615"/>
                  </a:cubicBezTo>
                  <a:cubicBezTo>
                    <a:pt x="4174" y="13245"/>
                    <a:pt x="3726" y="13245"/>
                    <a:pt x="3009" y="13837"/>
                  </a:cubicBezTo>
                  <a:cubicBezTo>
                    <a:pt x="2292" y="14429"/>
                    <a:pt x="1306" y="15612"/>
                    <a:pt x="724" y="16796"/>
                  </a:cubicBezTo>
                  <a:cubicBezTo>
                    <a:pt x="141" y="17979"/>
                    <a:pt x="-38" y="19163"/>
                    <a:pt x="7" y="20051"/>
                  </a:cubicBezTo>
                  <a:cubicBezTo>
                    <a:pt x="52" y="20938"/>
                    <a:pt x="320" y="21530"/>
                    <a:pt x="1038" y="21160"/>
                  </a:cubicBezTo>
                  <a:cubicBezTo>
                    <a:pt x="1755" y="20790"/>
                    <a:pt x="2920" y="19459"/>
                    <a:pt x="3906" y="16574"/>
                  </a:cubicBezTo>
                  <a:cubicBezTo>
                    <a:pt x="4891" y="13689"/>
                    <a:pt x="5698" y="9251"/>
                    <a:pt x="6146" y="6588"/>
                  </a:cubicBezTo>
                  <a:cubicBezTo>
                    <a:pt x="6594" y="3925"/>
                    <a:pt x="6684" y="3037"/>
                    <a:pt x="6774" y="2075"/>
                  </a:cubicBezTo>
                  <a:cubicBezTo>
                    <a:pt x="6863" y="1114"/>
                    <a:pt x="6953" y="78"/>
                    <a:pt x="6774" y="4"/>
                  </a:cubicBezTo>
                  <a:cubicBezTo>
                    <a:pt x="6594" y="-70"/>
                    <a:pt x="6146" y="818"/>
                    <a:pt x="5698" y="3629"/>
                  </a:cubicBezTo>
                  <a:cubicBezTo>
                    <a:pt x="5250" y="6440"/>
                    <a:pt x="4802" y="11174"/>
                    <a:pt x="4623" y="14281"/>
                  </a:cubicBezTo>
                  <a:cubicBezTo>
                    <a:pt x="4443" y="17388"/>
                    <a:pt x="4533" y="18867"/>
                    <a:pt x="4757" y="19903"/>
                  </a:cubicBezTo>
                  <a:cubicBezTo>
                    <a:pt x="4981" y="20938"/>
                    <a:pt x="5340" y="21530"/>
                    <a:pt x="6012" y="21160"/>
                  </a:cubicBezTo>
                  <a:cubicBezTo>
                    <a:pt x="6684" y="20790"/>
                    <a:pt x="7670" y="19459"/>
                    <a:pt x="8208" y="18423"/>
                  </a:cubicBezTo>
                  <a:cubicBezTo>
                    <a:pt x="8745" y="17388"/>
                    <a:pt x="8835" y="16648"/>
                    <a:pt x="8656" y="16204"/>
                  </a:cubicBezTo>
                  <a:cubicBezTo>
                    <a:pt x="8477" y="15760"/>
                    <a:pt x="8028" y="15612"/>
                    <a:pt x="7625" y="15760"/>
                  </a:cubicBezTo>
                  <a:cubicBezTo>
                    <a:pt x="7222" y="15908"/>
                    <a:pt x="6863" y="16352"/>
                    <a:pt x="6594" y="16944"/>
                  </a:cubicBezTo>
                  <a:cubicBezTo>
                    <a:pt x="6325" y="17535"/>
                    <a:pt x="6146" y="18275"/>
                    <a:pt x="6191" y="18941"/>
                  </a:cubicBezTo>
                  <a:cubicBezTo>
                    <a:pt x="6236" y="19607"/>
                    <a:pt x="6505" y="20198"/>
                    <a:pt x="6863" y="20346"/>
                  </a:cubicBezTo>
                  <a:cubicBezTo>
                    <a:pt x="7222" y="20494"/>
                    <a:pt x="7670" y="20198"/>
                    <a:pt x="8073" y="19829"/>
                  </a:cubicBezTo>
                  <a:cubicBezTo>
                    <a:pt x="8477" y="19459"/>
                    <a:pt x="8835" y="19015"/>
                    <a:pt x="9238" y="18867"/>
                  </a:cubicBezTo>
                  <a:cubicBezTo>
                    <a:pt x="9642" y="18719"/>
                    <a:pt x="10090" y="18867"/>
                    <a:pt x="10493" y="18719"/>
                  </a:cubicBezTo>
                  <a:cubicBezTo>
                    <a:pt x="10896" y="18571"/>
                    <a:pt x="11255" y="18127"/>
                    <a:pt x="11972" y="16204"/>
                  </a:cubicBezTo>
                  <a:cubicBezTo>
                    <a:pt x="12689" y="14281"/>
                    <a:pt x="13764" y="10878"/>
                    <a:pt x="14392" y="8733"/>
                  </a:cubicBezTo>
                  <a:cubicBezTo>
                    <a:pt x="15019" y="6588"/>
                    <a:pt x="15199" y="5700"/>
                    <a:pt x="15333" y="4738"/>
                  </a:cubicBezTo>
                  <a:cubicBezTo>
                    <a:pt x="15467" y="3777"/>
                    <a:pt x="15557" y="2741"/>
                    <a:pt x="15467" y="2593"/>
                  </a:cubicBezTo>
                  <a:cubicBezTo>
                    <a:pt x="15378" y="2445"/>
                    <a:pt x="15109" y="3185"/>
                    <a:pt x="14706" y="5330"/>
                  </a:cubicBezTo>
                  <a:cubicBezTo>
                    <a:pt x="14302" y="7475"/>
                    <a:pt x="13764" y="11026"/>
                    <a:pt x="13540" y="13615"/>
                  </a:cubicBezTo>
                  <a:cubicBezTo>
                    <a:pt x="13316" y="16204"/>
                    <a:pt x="13406" y="17831"/>
                    <a:pt x="13630" y="18867"/>
                  </a:cubicBezTo>
                  <a:cubicBezTo>
                    <a:pt x="13854" y="19903"/>
                    <a:pt x="14213" y="20346"/>
                    <a:pt x="14616" y="20420"/>
                  </a:cubicBezTo>
                  <a:cubicBezTo>
                    <a:pt x="15019" y="20494"/>
                    <a:pt x="15467" y="20198"/>
                    <a:pt x="16005" y="19459"/>
                  </a:cubicBezTo>
                  <a:cubicBezTo>
                    <a:pt x="16543" y="18719"/>
                    <a:pt x="17170" y="17535"/>
                    <a:pt x="17529" y="16574"/>
                  </a:cubicBezTo>
                  <a:cubicBezTo>
                    <a:pt x="17887" y="15612"/>
                    <a:pt x="17977" y="14872"/>
                    <a:pt x="17798" y="14503"/>
                  </a:cubicBezTo>
                  <a:cubicBezTo>
                    <a:pt x="17618" y="14133"/>
                    <a:pt x="17170" y="14133"/>
                    <a:pt x="16812" y="14429"/>
                  </a:cubicBezTo>
                  <a:cubicBezTo>
                    <a:pt x="16453" y="14725"/>
                    <a:pt x="16184" y="15316"/>
                    <a:pt x="16005" y="15982"/>
                  </a:cubicBezTo>
                  <a:cubicBezTo>
                    <a:pt x="15826" y="16648"/>
                    <a:pt x="15736" y="17388"/>
                    <a:pt x="15826" y="18053"/>
                  </a:cubicBezTo>
                  <a:cubicBezTo>
                    <a:pt x="15916" y="18719"/>
                    <a:pt x="16184" y="19311"/>
                    <a:pt x="16543" y="19385"/>
                  </a:cubicBezTo>
                  <a:cubicBezTo>
                    <a:pt x="16901" y="19459"/>
                    <a:pt x="17350" y="19015"/>
                    <a:pt x="17798" y="18423"/>
                  </a:cubicBezTo>
                  <a:cubicBezTo>
                    <a:pt x="18246" y="17831"/>
                    <a:pt x="18694" y="17092"/>
                    <a:pt x="19008" y="17092"/>
                  </a:cubicBezTo>
                  <a:cubicBezTo>
                    <a:pt x="19321" y="17092"/>
                    <a:pt x="19501" y="17831"/>
                    <a:pt x="19904" y="18127"/>
                  </a:cubicBezTo>
                  <a:cubicBezTo>
                    <a:pt x="20307" y="18423"/>
                    <a:pt x="20935" y="18275"/>
                    <a:pt x="21562" y="1812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2" name="Line"/>
            <p:cNvSpPr/>
            <p:nvPr/>
          </p:nvSpPr>
          <p:spPr>
            <a:xfrm>
              <a:off x="11553927" y="2159767"/>
              <a:ext cx="222339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3" name="Line"/>
            <p:cNvSpPr/>
            <p:nvPr/>
          </p:nvSpPr>
          <p:spPr>
            <a:xfrm>
              <a:off x="2560724" y="3041453"/>
              <a:ext cx="9307544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96" y="20987"/>
                    <a:pt x="391" y="20374"/>
                    <a:pt x="590" y="19685"/>
                  </a:cubicBezTo>
                  <a:cubicBezTo>
                    <a:pt x="789" y="18996"/>
                    <a:pt x="990" y="18230"/>
                    <a:pt x="1192" y="17617"/>
                  </a:cubicBezTo>
                  <a:cubicBezTo>
                    <a:pt x="1394" y="17004"/>
                    <a:pt x="1595" y="16545"/>
                    <a:pt x="1812" y="16009"/>
                  </a:cubicBezTo>
                  <a:cubicBezTo>
                    <a:pt x="2028" y="15472"/>
                    <a:pt x="2260" y="14860"/>
                    <a:pt x="2482" y="14247"/>
                  </a:cubicBezTo>
                  <a:cubicBezTo>
                    <a:pt x="2704" y="13634"/>
                    <a:pt x="2918" y="13021"/>
                    <a:pt x="3140" y="12409"/>
                  </a:cubicBezTo>
                  <a:cubicBezTo>
                    <a:pt x="3363" y="11796"/>
                    <a:pt x="3594" y="11183"/>
                    <a:pt x="3840" y="10494"/>
                  </a:cubicBezTo>
                  <a:cubicBezTo>
                    <a:pt x="4086" y="9804"/>
                    <a:pt x="4347" y="9038"/>
                    <a:pt x="4579" y="8349"/>
                  </a:cubicBezTo>
                  <a:cubicBezTo>
                    <a:pt x="4810" y="7660"/>
                    <a:pt x="5012" y="7047"/>
                    <a:pt x="5225" y="6511"/>
                  </a:cubicBezTo>
                  <a:cubicBezTo>
                    <a:pt x="5439" y="5974"/>
                    <a:pt x="5664" y="5515"/>
                    <a:pt x="5895" y="4979"/>
                  </a:cubicBezTo>
                  <a:cubicBezTo>
                    <a:pt x="6127" y="4443"/>
                    <a:pt x="6364" y="3830"/>
                    <a:pt x="6604" y="3370"/>
                  </a:cubicBezTo>
                  <a:cubicBezTo>
                    <a:pt x="6844" y="2911"/>
                    <a:pt x="7087" y="2604"/>
                    <a:pt x="7333" y="2298"/>
                  </a:cubicBezTo>
                  <a:cubicBezTo>
                    <a:pt x="7580" y="1991"/>
                    <a:pt x="7829" y="1685"/>
                    <a:pt x="8042" y="1455"/>
                  </a:cubicBezTo>
                  <a:cubicBezTo>
                    <a:pt x="8256" y="1226"/>
                    <a:pt x="8434" y="1072"/>
                    <a:pt x="8614" y="919"/>
                  </a:cubicBezTo>
                  <a:cubicBezTo>
                    <a:pt x="8795" y="766"/>
                    <a:pt x="8979" y="613"/>
                    <a:pt x="9157" y="460"/>
                  </a:cubicBezTo>
                  <a:cubicBezTo>
                    <a:pt x="9335" y="306"/>
                    <a:pt x="9507" y="153"/>
                    <a:pt x="9729" y="77"/>
                  </a:cubicBezTo>
                  <a:cubicBezTo>
                    <a:pt x="9952" y="0"/>
                    <a:pt x="10225" y="0"/>
                    <a:pt x="10453" y="0"/>
                  </a:cubicBezTo>
                  <a:cubicBezTo>
                    <a:pt x="10681" y="0"/>
                    <a:pt x="10865" y="0"/>
                    <a:pt x="11055" y="0"/>
                  </a:cubicBezTo>
                  <a:cubicBezTo>
                    <a:pt x="11245" y="0"/>
                    <a:pt x="11441" y="0"/>
                    <a:pt x="11627" y="0"/>
                  </a:cubicBezTo>
                  <a:cubicBezTo>
                    <a:pt x="11814" y="0"/>
                    <a:pt x="11992" y="0"/>
                    <a:pt x="12176" y="0"/>
                  </a:cubicBezTo>
                  <a:cubicBezTo>
                    <a:pt x="12360" y="0"/>
                    <a:pt x="12550" y="0"/>
                    <a:pt x="12790" y="0"/>
                  </a:cubicBezTo>
                  <a:cubicBezTo>
                    <a:pt x="13030" y="0"/>
                    <a:pt x="13321" y="0"/>
                    <a:pt x="13567" y="0"/>
                  </a:cubicBezTo>
                  <a:cubicBezTo>
                    <a:pt x="13813" y="0"/>
                    <a:pt x="14014" y="0"/>
                    <a:pt x="14216" y="0"/>
                  </a:cubicBezTo>
                  <a:cubicBezTo>
                    <a:pt x="14418" y="0"/>
                    <a:pt x="14619" y="0"/>
                    <a:pt x="14824" y="77"/>
                  </a:cubicBezTo>
                  <a:cubicBezTo>
                    <a:pt x="15029" y="153"/>
                    <a:pt x="15236" y="306"/>
                    <a:pt x="15444" y="460"/>
                  </a:cubicBezTo>
                  <a:cubicBezTo>
                    <a:pt x="15651" y="613"/>
                    <a:pt x="15859" y="766"/>
                    <a:pt x="16058" y="996"/>
                  </a:cubicBezTo>
                  <a:cubicBezTo>
                    <a:pt x="16256" y="1226"/>
                    <a:pt x="16446" y="1532"/>
                    <a:pt x="16689" y="1915"/>
                  </a:cubicBezTo>
                  <a:cubicBezTo>
                    <a:pt x="16932" y="2298"/>
                    <a:pt x="17229" y="2757"/>
                    <a:pt x="17472" y="3140"/>
                  </a:cubicBezTo>
                  <a:cubicBezTo>
                    <a:pt x="17715" y="3523"/>
                    <a:pt x="17905" y="3830"/>
                    <a:pt x="18089" y="4136"/>
                  </a:cubicBezTo>
                  <a:cubicBezTo>
                    <a:pt x="18273" y="4443"/>
                    <a:pt x="18451" y="4749"/>
                    <a:pt x="18703" y="5285"/>
                  </a:cubicBezTo>
                  <a:cubicBezTo>
                    <a:pt x="18955" y="5821"/>
                    <a:pt x="19281" y="6587"/>
                    <a:pt x="19551" y="7277"/>
                  </a:cubicBezTo>
                  <a:cubicBezTo>
                    <a:pt x="19821" y="7966"/>
                    <a:pt x="20034" y="8579"/>
                    <a:pt x="20292" y="9345"/>
                  </a:cubicBezTo>
                  <a:cubicBezTo>
                    <a:pt x="20550" y="10111"/>
                    <a:pt x="20853" y="11030"/>
                    <a:pt x="21078" y="11796"/>
                  </a:cubicBezTo>
                  <a:cubicBezTo>
                    <a:pt x="21303" y="12562"/>
                    <a:pt x="21452" y="13174"/>
                    <a:pt x="21600" y="137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4" name="Line"/>
            <p:cNvSpPr/>
            <p:nvPr/>
          </p:nvSpPr>
          <p:spPr>
            <a:xfrm>
              <a:off x="599230" y="3800471"/>
              <a:ext cx="207265" cy="2497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324" fill="norm" stroke="1" extrusionOk="0">
                  <a:moveTo>
                    <a:pt x="2246" y="0"/>
                  </a:moveTo>
                  <a:cubicBezTo>
                    <a:pt x="1455" y="5236"/>
                    <a:pt x="665" y="10473"/>
                    <a:pt x="270" y="13636"/>
                  </a:cubicBezTo>
                  <a:cubicBezTo>
                    <a:pt x="-125" y="16800"/>
                    <a:pt x="-125" y="17891"/>
                    <a:pt x="534" y="19091"/>
                  </a:cubicBezTo>
                  <a:cubicBezTo>
                    <a:pt x="1192" y="20291"/>
                    <a:pt x="2509" y="21600"/>
                    <a:pt x="4090" y="21273"/>
                  </a:cubicBezTo>
                  <a:cubicBezTo>
                    <a:pt x="5670" y="20945"/>
                    <a:pt x="7514" y="18982"/>
                    <a:pt x="8568" y="17236"/>
                  </a:cubicBezTo>
                  <a:cubicBezTo>
                    <a:pt x="9621" y="15491"/>
                    <a:pt x="9885" y="13964"/>
                    <a:pt x="10148" y="13855"/>
                  </a:cubicBezTo>
                  <a:cubicBezTo>
                    <a:pt x="10412" y="13745"/>
                    <a:pt x="10675" y="15055"/>
                    <a:pt x="11070" y="16255"/>
                  </a:cubicBezTo>
                  <a:cubicBezTo>
                    <a:pt x="11465" y="17455"/>
                    <a:pt x="11992" y="18545"/>
                    <a:pt x="13441" y="19418"/>
                  </a:cubicBezTo>
                  <a:cubicBezTo>
                    <a:pt x="14890" y="20291"/>
                    <a:pt x="17260" y="20945"/>
                    <a:pt x="18841" y="20618"/>
                  </a:cubicBezTo>
                  <a:cubicBezTo>
                    <a:pt x="20421" y="20291"/>
                    <a:pt x="21212" y="18982"/>
                    <a:pt x="21343" y="16473"/>
                  </a:cubicBezTo>
                  <a:cubicBezTo>
                    <a:pt x="21475" y="13964"/>
                    <a:pt x="20948" y="10255"/>
                    <a:pt x="20421" y="65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5" name="Line"/>
            <p:cNvSpPr/>
            <p:nvPr/>
          </p:nvSpPr>
          <p:spPr>
            <a:xfrm>
              <a:off x="897020" y="3814047"/>
              <a:ext cx="145671" cy="2280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0" fill="norm" stroke="1" extrusionOk="0">
                  <a:moveTo>
                    <a:pt x="0" y="11556"/>
                  </a:moveTo>
                  <a:cubicBezTo>
                    <a:pt x="3032" y="9183"/>
                    <a:pt x="6063" y="6809"/>
                    <a:pt x="7768" y="4791"/>
                  </a:cubicBezTo>
                  <a:cubicBezTo>
                    <a:pt x="9474" y="2774"/>
                    <a:pt x="9853" y="1112"/>
                    <a:pt x="9095" y="400"/>
                  </a:cubicBezTo>
                  <a:cubicBezTo>
                    <a:pt x="8337" y="-312"/>
                    <a:pt x="6442" y="-75"/>
                    <a:pt x="4737" y="1112"/>
                  </a:cubicBezTo>
                  <a:cubicBezTo>
                    <a:pt x="3032" y="2299"/>
                    <a:pt x="1516" y="4435"/>
                    <a:pt x="1137" y="7640"/>
                  </a:cubicBezTo>
                  <a:cubicBezTo>
                    <a:pt x="758" y="10844"/>
                    <a:pt x="1516" y="15117"/>
                    <a:pt x="3600" y="17728"/>
                  </a:cubicBezTo>
                  <a:cubicBezTo>
                    <a:pt x="5684" y="20339"/>
                    <a:pt x="9095" y="21288"/>
                    <a:pt x="12316" y="21169"/>
                  </a:cubicBezTo>
                  <a:cubicBezTo>
                    <a:pt x="15537" y="21051"/>
                    <a:pt x="18568" y="19864"/>
                    <a:pt x="21600" y="1867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6" name="Line"/>
            <p:cNvSpPr/>
            <p:nvPr/>
          </p:nvSpPr>
          <p:spPr>
            <a:xfrm>
              <a:off x="1088691" y="3900139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7" name="Line"/>
            <p:cNvSpPr/>
            <p:nvPr/>
          </p:nvSpPr>
          <p:spPr>
            <a:xfrm>
              <a:off x="1081024" y="3792804"/>
              <a:ext cx="766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8" name="Line"/>
            <p:cNvSpPr/>
            <p:nvPr/>
          </p:nvSpPr>
          <p:spPr>
            <a:xfrm>
              <a:off x="1150524" y="3851583"/>
              <a:ext cx="114505" cy="465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65" fill="norm" stroke="1" extrusionOk="0">
                  <a:moveTo>
                    <a:pt x="21039" y="118"/>
                  </a:moveTo>
                  <a:cubicBezTo>
                    <a:pt x="18691" y="0"/>
                    <a:pt x="16343" y="-117"/>
                    <a:pt x="13526" y="235"/>
                  </a:cubicBezTo>
                  <a:cubicBezTo>
                    <a:pt x="10709" y="587"/>
                    <a:pt x="7422" y="1409"/>
                    <a:pt x="5778" y="2113"/>
                  </a:cubicBezTo>
                  <a:cubicBezTo>
                    <a:pt x="4135" y="2818"/>
                    <a:pt x="4135" y="3405"/>
                    <a:pt x="5543" y="3698"/>
                  </a:cubicBezTo>
                  <a:cubicBezTo>
                    <a:pt x="6952" y="3992"/>
                    <a:pt x="9769" y="3992"/>
                    <a:pt x="12352" y="3581"/>
                  </a:cubicBezTo>
                  <a:cubicBezTo>
                    <a:pt x="14935" y="3170"/>
                    <a:pt x="17282" y="2348"/>
                    <a:pt x="17987" y="2290"/>
                  </a:cubicBezTo>
                  <a:cubicBezTo>
                    <a:pt x="18691" y="2231"/>
                    <a:pt x="17752" y="2935"/>
                    <a:pt x="17517" y="5107"/>
                  </a:cubicBezTo>
                  <a:cubicBezTo>
                    <a:pt x="17282" y="7279"/>
                    <a:pt x="17752" y="10918"/>
                    <a:pt x="17987" y="13442"/>
                  </a:cubicBezTo>
                  <a:cubicBezTo>
                    <a:pt x="18222" y="15966"/>
                    <a:pt x="18222" y="17374"/>
                    <a:pt x="17517" y="18490"/>
                  </a:cubicBezTo>
                  <a:cubicBezTo>
                    <a:pt x="16813" y="19605"/>
                    <a:pt x="15404" y="20426"/>
                    <a:pt x="13526" y="20896"/>
                  </a:cubicBezTo>
                  <a:cubicBezTo>
                    <a:pt x="11648" y="21366"/>
                    <a:pt x="9300" y="21483"/>
                    <a:pt x="7187" y="21248"/>
                  </a:cubicBezTo>
                  <a:cubicBezTo>
                    <a:pt x="5074" y="21013"/>
                    <a:pt x="3196" y="20426"/>
                    <a:pt x="1787" y="18783"/>
                  </a:cubicBezTo>
                  <a:cubicBezTo>
                    <a:pt x="378" y="17140"/>
                    <a:pt x="-561" y="14440"/>
                    <a:pt x="378" y="12326"/>
                  </a:cubicBezTo>
                  <a:cubicBezTo>
                    <a:pt x="1317" y="10213"/>
                    <a:pt x="4135" y="8687"/>
                    <a:pt x="6952" y="71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59" name="Line"/>
            <p:cNvSpPr/>
            <p:nvPr/>
          </p:nvSpPr>
          <p:spPr>
            <a:xfrm>
              <a:off x="1311029" y="3631800"/>
              <a:ext cx="122671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057"/>
                  </a:moveTo>
                  <a:cubicBezTo>
                    <a:pt x="900" y="1029"/>
                    <a:pt x="1800" y="0"/>
                    <a:pt x="2250" y="0"/>
                  </a:cubicBezTo>
                  <a:cubicBezTo>
                    <a:pt x="2700" y="0"/>
                    <a:pt x="2700" y="1029"/>
                    <a:pt x="2700" y="4114"/>
                  </a:cubicBezTo>
                  <a:cubicBezTo>
                    <a:pt x="2700" y="7200"/>
                    <a:pt x="2700" y="12343"/>
                    <a:pt x="2925" y="15429"/>
                  </a:cubicBezTo>
                  <a:cubicBezTo>
                    <a:pt x="3150" y="18514"/>
                    <a:pt x="3600" y="19543"/>
                    <a:pt x="4500" y="18686"/>
                  </a:cubicBezTo>
                  <a:cubicBezTo>
                    <a:pt x="5400" y="17829"/>
                    <a:pt x="6750" y="15086"/>
                    <a:pt x="8550" y="13457"/>
                  </a:cubicBezTo>
                  <a:cubicBezTo>
                    <a:pt x="10350" y="11829"/>
                    <a:pt x="12600" y="11314"/>
                    <a:pt x="14400" y="11486"/>
                  </a:cubicBezTo>
                  <a:cubicBezTo>
                    <a:pt x="16200" y="11657"/>
                    <a:pt x="17550" y="12514"/>
                    <a:pt x="18675" y="13886"/>
                  </a:cubicBezTo>
                  <a:cubicBezTo>
                    <a:pt x="19800" y="15257"/>
                    <a:pt x="20700" y="17143"/>
                    <a:pt x="21150" y="18514"/>
                  </a:cubicBezTo>
                  <a:cubicBezTo>
                    <a:pt x="21600" y="19886"/>
                    <a:pt x="21600" y="20743"/>
                    <a:pt x="21600" y="21171"/>
                  </a:cubicBezTo>
                  <a:cubicBezTo>
                    <a:pt x="21600" y="21600"/>
                    <a:pt x="21600" y="21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0" name="Line"/>
            <p:cNvSpPr/>
            <p:nvPr/>
          </p:nvSpPr>
          <p:spPr>
            <a:xfrm>
              <a:off x="1518992" y="3594052"/>
              <a:ext cx="75711" cy="3806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0" h="21308" fill="norm" stroke="1" extrusionOk="0">
                  <a:moveTo>
                    <a:pt x="4050" y="1254"/>
                  </a:moveTo>
                  <a:cubicBezTo>
                    <a:pt x="4770" y="539"/>
                    <a:pt x="5490" y="-176"/>
                    <a:pt x="5850" y="39"/>
                  </a:cubicBezTo>
                  <a:cubicBezTo>
                    <a:pt x="6210" y="253"/>
                    <a:pt x="6210" y="1398"/>
                    <a:pt x="5130" y="4401"/>
                  </a:cubicBezTo>
                  <a:cubicBezTo>
                    <a:pt x="4050" y="7405"/>
                    <a:pt x="1890" y="12269"/>
                    <a:pt x="810" y="15130"/>
                  </a:cubicBezTo>
                  <a:cubicBezTo>
                    <a:pt x="-270" y="17991"/>
                    <a:pt x="-270" y="18849"/>
                    <a:pt x="810" y="19636"/>
                  </a:cubicBezTo>
                  <a:cubicBezTo>
                    <a:pt x="1890" y="20423"/>
                    <a:pt x="4050" y="21138"/>
                    <a:pt x="6570" y="21281"/>
                  </a:cubicBezTo>
                  <a:cubicBezTo>
                    <a:pt x="9090" y="21424"/>
                    <a:pt x="11970" y="20995"/>
                    <a:pt x="14490" y="19994"/>
                  </a:cubicBezTo>
                  <a:cubicBezTo>
                    <a:pt x="17010" y="18992"/>
                    <a:pt x="19170" y="17419"/>
                    <a:pt x="21330" y="15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1" name="Line"/>
            <p:cNvSpPr/>
            <p:nvPr/>
          </p:nvSpPr>
          <p:spPr>
            <a:xfrm>
              <a:off x="1461810" y="3762136"/>
              <a:ext cx="16356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9450" y="21600"/>
                  </a:moveTo>
                  <a:cubicBezTo>
                    <a:pt x="7425" y="21600"/>
                    <a:pt x="5400" y="21600"/>
                    <a:pt x="3544" y="21600"/>
                  </a:cubicBezTo>
                  <a:cubicBezTo>
                    <a:pt x="1687" y="21600"/>
                    <a:pt x="0" y="21600"/>
                    <a:pt x="0" y="20700"/>
                  </a:cubicBezTo>
                  <a:cubicBezTo>
                    <a:pt x="0" y="19800"/>
                    <a:pt x="1687" y="18000"/>
                    <a:pt x="5569" y="14400"/>
                  </a:cubicBezTo>
                  <a:cubicBezTo>
                    <a:pt x="9450" y="10800"/>
                    <a:pt x="15525" y="54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2" name="Line"/>
            <p:cNvSpPr/>
            <p:nvPr/>
          </p:nvSpPr>
          <p:spPr>
            <a:xfrm>
              <a:off x="1916709" y="3861805"/>
              <a:ext cx="130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3" name="Line"/>
            <p:cNvSpPr/>
            <p:nvPr/>
          </p:nvSpPr>
          <p:spPr>
            <a:xfrm>
              <a:off x="1924376" y="3961474"/>
              <a:ext cx="145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4" name="Line"/>
            <p:cNvSpPr/>
            <p:nvPr/>
          </p:nvSpPr>
          <p:spPr>
            <a:xfrm>
              <a:off x="2412645" y="3636775"/>
              <a:ext cx="205262" cy="6620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7" h="21521" fill="norm" stroke="1" extrusionOk="0">
                  <a:moveTo>
                    <a:pt x="4199" y="9558"/>
                  </a:moveTo>
                  <a:cubicBezTo>
                    <a:pt x="4199" y="11801"/>
                    <a:pt x="4199" y="14044"/>
                    <a:pt x="4199" y="15872"/>
                  </a:cubicBezTo>
                  <a:cubicBezTo>
                    <a:pt x="4199" y="17699"/>
                    <a:pt x="4199" y="19112"/>
                    <a:pt x="4067" y="20067"/>
                  </a:cubicBezTo>
                  <a:cubicBezTo>
                    <a:pt x="3936" y="21023"/>
                    <a:pt x="3672" y="21521"/>
                    <a:pt x="3277" y="21521"/>
                  </a:cubicBezTo>
                  <a:cubicBezTo>
                    <a:pt x="2882" y="21521"/>
                    <a:pt x="2355" y="21023"/>
                    <a:pt x="1828" y="19569"/>
                  </a:cubicBezTo>
                  <a:cubicBezTo>
                    <a:pt x="1301" y="18115"/>
                    <a:pt x="775" y="15706"/>
                    <a:pt x="380" y="13130"/>
                  </a:cubicBezTo>
                  <a:cubicBezTo>
                    <a:pt x="-16" y="10555"/>
                    <a:pt x="-279" y="7813"/>
                    <a:pt x="511" y="5612"/>
                  </a:cubicBezTo>
                  <a:cubicBezTo>
                    <a:pt x="1301" y="3410"/>
                    <a:pt x="3145" y="1749"/>
                    <a:pt x="4858" y="876"/>
                  </a:cubicBezTo>
                  <a:cubicBezTo>
                    <a:pt x="6570" y="4"/>
                    <a:pt x="8150" y="-79"/>
                    <a:pt x="9336" y="46"/>
                  </a:cubicBezTo>
                  <a:cubicBezTo>
                    <a:pt x="10521" y="170"/>
                    <a:pt x="11311" y="503"/>
                    <a:pt x="12233" y="1375"/>
                  </a:cubicBezTo>
                  <a:cubicBezTo>
                    <a:pt x="13155" y="2247"/>
                    <a:pt x="14209" y="3659"/>
                    <a:pt x="14604" y="4615"/>
                  </a:cubicBezTo>
                  <a:cubicBezTo>
                    <a:pt x="14999" y="5570"/>
                    <a:pt x="14736" y="6069"/>
                    <a:pt x="14209" y="6526"/>
                  </a:cubicBezTo>
                  <a:cubicBezTo>
                    <a:pt x="13682" y="6983"/>
                    <a:pt x="12892" y="7398"/>
                    <a:pt x="13287" y="7606"/>
                  </a:cubicBezTo>
                  <a:cubicBezTo>
                    <a:pt x="13682" y="7813"/>
                    <a:pt x="15262" y="7813"/>
                    <a:pt x="16711" y="8063"/>
                  </a:cubicBezTo>
                  <a:cubicBezTo>
                    <a:pt x="18160" y="8312"/>
                    <a:pt x="19477" y="8810"/>
                    <a:pt x="20267" y="9309"/>
                  </a:cubicBezTo>
                  <a:cubicBezTo>
                    <a:pt x="21058" y="9807"/>
                    <a:pt x="21321" y="10306"/>
                    <a:pt x="21058" y="10721"/>
                  </a:cubicBezTo>
                  <a:cubicBezTo>
                    <a:pt x="20794" y="11136"/>
                    <a:pt x="20004" y="11469"/>
                    <a:pt x="18950" y="11759"/>
                  </a:cubicBezTo>
                  <a:cubicBezTo>
                    <a:pt x="17897" y="12050"/>
                    <a:pt x="16580" y="12299"/>
                    <a:pt x="15394" y="12299"/>
                  </a:cubicBezTo>
                  <a:cubicBezTo>
                    <a:pt x="14209" y="12299"/>
                    <a:pt x="13155" y="12050"/>
                    <a:pt x="13023" y="11718"/>
                  </a:cubicBezTo>
                  <a:cubicBezTo>
                    <a:pt x="12892" y="11386"/>
                    <a:pt x="13682" y="10970"/>
                    <a:pt x="14472" y="105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5" name="Line"/>
            <p:cNvSpPr/>
            <p:nvPr/>
          </p:nvSpPr>
          <p:spPr>
            <a:xfrm>
              <a:off x="2655252" y="3884806"/>
              <a:ext cx="110762" cy="116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51" h="21401" fill="norm" stroke="1" extrusionOk="0">
                  <a:moveTo>
                    <a:pt x="16440" y="0"/>
                  </a:moveTo>
                  <a:cubicBezTo>
                    <a:pt x="14093" y="0"/>
                    <a:pt x="11745" y="0"/>
                    <a:pt x="8927" y="1878"/>
                  </a:cubicBezTo>
                  <a:cubicBezTo>
                    <a:pt x="6110" y="3757"/>
                    <a:pt x="2823" y="7513"/>
                    <a:pt x="1179" y="10800"/>
                  </a:cubicBezTo>
                  <a:cubicBezTo>
                    <a:pt x="-464" y="14087"/>
                    <a:pt x="-464" y="16904"/>
                    <a:pt x="1649" y="18783"/>
                  </a:cubicBezTo>
                  <a:cubicBezTo>
                    <a:pt x="3762" y="20661"/>
                    <a:pt x="7988" y="21600"/>
                    <a:pt x="11275" y="21365"/>
                  </a:cubicBezTo>
                  <a:cubicBezTo>
                    <a:pt x="14562" y="21130"/>
                    <a:pt x="16910" y="19722"/>
                    <a:pt x="18553" y="16904"/>
                  </a:cubicBezTo>
                  <a:cubicBezTo>
                    <a:pt x="20197" y="14087"/>
                    <a:pt x="21136" y="9861"/>
                    <a:pt x="19493" y="7044"/>
                  </a:cubicBezTo>
                  <a:cubicBezTo>
                    <a:pt x="17849" y="4226"/>
                    <a:pt x="13623" y="2817"/>
                    <a:pt x="10336" y="2583"/>
                  </a:cubicBezTo>
                  <a:cubicBezTo>
                    <a:pt x="7049" y="2348"/>
                    <a:pt x="4701" y="3287"/>
                    <a:pt x="2353" y="42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6" name="Line"/>
            <p:cNvSpPr/>
            <p:nvPr/>
          </p:nvSpPr>
          <p:spPr>
            <a:xfrm>
              <a:off x="3051402" y="3869472"/>
              <a:ext cx="168671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927" y="16200"/>
                    <a:pt x="7855" y="10800"/>
                    <a:pt x="11455" y="7200"/>
                  </a:cubicBezTo>
                  <a:cubicBezTo>
                    <a:pt x="15055" y="3600"/>
                    <a:pt x="18327" y="1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7" name="Line"/>
            <p:cNvSpPr/>
            <p:nvPr/>
          </p:nvSpPr>
          <p:spPr>
            <a:xfrm>
              <a:off x="3136056" y="3769803"/>
              <a:ext cx="7349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600" fill="norm" stroke="1" extrusionOk="0">
                  <a:moveTo>
                    <a:pt x="20700" y="0"/>
                  </a:moveTo>
                  <a:cubicBezTo>
                    <a:pt x="13500" y="5838"/>
                    <a:pt x="6300" y="11676"/>
                    <a:pt x="2700" y="15178"/>
                  </a:cubicBezTo>
                  <a:cubicBezTo>
                    <a:pt x="-900" y="18681"/>
                    <a:pt x="-900" y="19849"/>
                    <a:pt x="2700" y="20530"/>
                  </a:cubicBezTo>
                  <a:cubicBezTo>
                    <a:pt x="6300" y="21211"/>
                    <a:pt x="13500" y="21405"/>
                    <a:pt x="207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8" name="Line"/>
            <p:cNvSpPr/>
            <p:nvPr/>
          </p:nvSpPr>
          <p:spPr>
            <a:xfrm>
              <a:off x="3461797" y="3576046"/>
              <a:ext cx="165686" cy="6614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1" h="21502" fill="norm" stroke="1" extrusionOk="0">
                  <a:moveTo>
                    <a:pt x="456" y="21502"/>
                  </a:moveTo>
                  <a:cubicBezTo>
                    <a:pt x="133" y="18511"/>
                    <a:pt x="-189" y="15520"/>
                    <a:pt x="133" y="12364"/>
                  </a:cubicBezTo>
                  <a:cubicBezTo>
                    <a:pt x="456" y="9207"/>
                    <a:pt x="1423" y="5884"/>
                    <a:pt x="2229" y="3890"/>
                  </a:cubicBezTo>
                  <a:cubicBezTo>
                    <a:pt x="3035" y="1896"/>
                    <a:pt x="3680" y="1231"/>
                    <a:pt x="4647" y="733"/>
                  </a:cubicBezTo>
                  <a:cubicBezTo>
                    <a:pt x="5614" y="234"/>
                    <a:pt x="6904" y="-98"/>
                    <a:pt x="8032" y="27"/>
                  </a:cubicBezTo>
                  <a:cubicBezTo>
                    <a:pt x="9160" y="151"/>
                    <a:pt x="10127" y="733"/>
                    <a:pt x="10933" y="1896"/>
                  </a:cubicBezTo>
                  <a:cubicBezTo>
                    <a:pt x="11739" y="3059"/>
                    <a:pt x="12384" y="4804"/>
                    <a:pt x="12545" y="5925"/>
                  </a:cubicBezTo>
                  <a:cubicBezTo>
                    <a:pt x="12707" y="7047"/>
                    <a:pt x="12384" y="7545"/>
                    <a:pt x="13029" y="7794"/>
                  </a:cubicBezTo>
                  <a:cubicBezTo>
                    <a:pt x="13674" y="8044"/>
                    <a:pt x="15286" y="8044"/>
                    <a:pt x="16736" y="8168"/>
                  </a:cubicBezTo>
                  <a:cubicBezTo>
                    <a:pt x="18187" y="8293"/>
                    <a:pt x="19477" y="8542"/>
                    <a:pt x="20283" y="8999"/>
                  </a:cubicBezTo>
                  <a:cubicBezTo>
                    <a:pt x="21089" y="9456"/>
                    <a:pt x="21411" y="10120"/>
                    <a:pt x="19315" y="10702"/>
                  </a:cubicBezTo>
                  <a:cubicBezTo>
                    <a:pt x="17220" y="11284"/>
                    <a:pt x="12707" y="11782"/>
                    <a:pt x="9805" y="11907"/>
                  </a:cubicBezTo>
                  <a:cubicBezTo>
                    <a:pt x="6904" y="12031"/>
                    <a:pt x="5614" y="11782"/>
                    <a:pt x="4324" y="1153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69" name="Line"/>
            <p:cNvSpPr/>
            <p:nvPr/>
          </p:nvSpPr>
          <p:spPr>
            <a:xfrm>
              <a:off x="3741417" y="3838805"/>
              <a:ext cx="3066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0" name="Line"/>
            <p:cNvSpPr/>
            <p:nvPr/>
          </p:nvSpPr>
          <p:spPr>
            <a:xfrm>
              <a:off x="4002090" y="3496720"/>
              <a:ext cx="222339" cy="4289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54" fill="norm" stroke="1" extrusionOk="0">
                  <a:moveTo>
                    <a:pt x="0" y="11357"/>
                  </a:moveTo>
                  <a:cubicBezTo>
                    <a:pt x="4469" y="10334"/>
                    <a:pt x="8938" y="9312"/>
                    <a:pt x="12166" y="8162"/>
                  </a:cubicBezTo>
                  <a:cubicBezTo>
                    <a:pt x="15393" y="7011"/>
                    <a:pt x="17379" y="5733"/>
                    <a:pt x="18497" y="4647"/>
                  </a:cubicBezTo>
                  <a:cubicBezTo>
                    <a:pt x="19614" y="3561"/>
                    <a:pt x="19862" y="2666"/>
                    <a:pt x="19862" y="1835"/>
                  </a:cubicBezTo>
                  <a:cubicBezTo>
                    <a:pt x="19862" y="1004"/>
                    <a:pt x="19614" y="237"/>
                    <a:pt x="18993" y="46"/>
                  </a:cubicBezTo>
                  <a:cubicBezTo>
                    <a:pt x="18372" y="-146"/>
                    <a:pt x="17379" y="237"/>
                    <a:pt x="16138" y="1771"/>
                  </a:cubicBezTo>
                  <a:cubicBezTo>
                    <a:pt x="14897" y="3305"/>
                    <a:pt x="13407" y="5989"/>
                    <a:pt x="12166" y="8865"/>
                  </a:cubicBezTo>
                  <a:cubicBezTo>
                    <a:pt x="10924" y="11740"/>
                    <a:pt x="9931" y="14808"/>
                    <a:pt x="9434" y="16725"/>
                  </a:cubicBezTo>
                  <a:cubicBezTo>
                    <a:pt x="8938" y="18642"/>
                    <a:pt x="8938" y="19409"/>
                    <a:pt x="8938" y="20112"/>
                  </a:cubicBezTo>
                  <a:cubicBezTo>
                    <a:pt x="8938" y="20815"/>
                    <a:pt x="8938" y="21454"/>
                    <a:pt x="8938" y="21454"/>
                  </a:cubicBezTo>
                  <a:cubicBezTo>
                    <a:pt x="8938" y="21454"/>
                    <a:pt x="8938" y="20815"/>
                    <a:pt x="9310" y="19792"/>
                  </a:cubicBezTo>
                  <a:cubicBezTo>
                    <a:pt x="9683" y="18770"/>
                    <a:pt x="10428" y="17364"/>
                    <a:pt x="11172" y="16342"/>
                  </a:cubicBezTo>
                  <a:cubicBezTo>
                    <a:pt x="11917" y="15319"/>
                    <a:pt x="12662" y="14680"/>
                    <a:pt x="13655" y="14233"/>
                  </a:cubicBezTo>
                  <a:cubicBezTo>
                    <a:pt x="14648" y="13785"/>
                    <a:pt x="15890" y="13530"/>
                    <a:pt x="16759" y="13721"/>
                  </a:cubicBezTo>
                  <a:cubicBezTo>
                    <a:pt x="17628" y="13913"/>
                    <a:pt x="18124" y="14552"/>
                    <a:pt x="18869" y="15575"/>
                  </a:cubicBezTo>
                  <a:cubicBezTo>
                    <a:pt x="19614" y="16597"/>
                    <a:pt x="20607" y="18003"/>
                    <a:pt x="21600" y="1940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1" name="Line"/>
            <p:cNvSpPr/>
            <p:nvPr/>
          </p:nvSpPr>
          <p:spPr>
            <a:xfrm>
              <a:off x="4278096" y="3721766"/>
              <a:ext cx="130337" cy="1379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5" fill="norm" stroke="1" extrusionOk="0">
                  <a:moveTo>
                    <a:pt x="0" y="13036"/>
                  </a:moveTo>
                  <a:cubicBezTo>
                    <a:pt x="3388" y="10722"/>
                    <a:pt x="6776" y="8407"/>
                    <a:pt x="9318" y="6093"/>
                  </a:cubicBezTo>
                  <a:cubicBezTo>
                    <a:pt x="11859" y="3779"/>
                    <a:pt x="13553" y="1465"/>
                    <a:pt x="13341" y="500"/>
                  </a:cubicBezTo>
                  <a:cubicBezTo>
                    <a:pt x="13129" y="-464"/>
                    <a:pt x="11012" y="-78"/>
                    <a:pt x="8894" y="2043"/>
                  </a:cubicBezTo>
                  <a:cubicBezTo>
                    <a:pt x="6776" y="4165"/>
                    <a:pt x="4659" y="8022"/>
                    <a:pt x="3388" y="11107"/>
                  </a:cubicBezTo>
                  <a:cubicBezTo>
                    <a:pt x="2118" y="14193"/>
                    <a:pt x="1694" y="16507"/>
                    <a:pt x="2329" y="18243"/>
                  </a:cubicBezTo>
                  <a:cubicBezTo>
                    <a:pt x="2965" y="19979"/>
                    <a:pt x="4659" y="21136"/>
                    <a:pt x="8047" y="20750"/>
                  </a:cubicBezTo>
                  <a:cubicBezTo>
                    <a:pt x="11435" y="20365"/>
                    <a:pt x="16518" y="18436"/>
                    <a:pt x="21600" y="165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2" name="Line"/>
            <p:cNvSpPr/>
            <p:nvPr/>
          </p:nvSpPr>
          <p:spPr>
            <a:xfrm>
              <a:off x="4458486" y="3762136"/>
              <a:ext cx="18949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20018" y="0"/>
                  </a:moveTo>
                  <a:cubicBezTo>
                    <a:pt x="11918" y="4800"/>
                    <a:pt x="3818" y="9600"/>
                    <a:pt x="1118" y="13200"/>
                  </a:cubicBezTo>
                  <a:cubicBezTo>
                    <a:pt x="-1582" y="16800"/>
                    <a:pt x="1118" y="19200"/>
                    <a:pt x="38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3" name="Line"/>
            <p:cNvSpPr/>
            <p:nvPr/>
          </p:nvSpPr>
          <p:spPr>
            <a:xfrm>
              <a:off x="4485101" y="3685468"/>
              <a:ext cx="30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4" name="Line"/>
            <p:cNvSpPr/>
            <p:nvPr/>
          </p:nvSpPr>
          <p:spPr>
            <a:xfrm>
              <a:off x="4505546" y="3754470"/>
              <a:ext cx="101712" cy="398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1" h="21600" fill="norm" stroke="1" extrusionOk="0">
                  <a:moveTo>
                    <a:pt x="18360" y="0"/>
                  </a:moveTo>
                  <a:cubicBezTo>
                    <a:pt x="13500" y="692"/>
                    <a:pt x="8640" y="1385"/>
                    <a:pt x="5940" y="2146"/>
                  </a:cubicBezTo>
                  <a:cubicBezTo>
                    <a:pt x="3240" y="2908"/>
                    <a:pt x="2700" y="3738"/>
                    <a:pt x="3780" y="4015"/>
                  </a:cubicBezTo>
                  <a:cubicBezTo>
                    <a:pt x="4860" y="4292"/>
                    <a:pt x="7560" y="4015"/>
                    <a:pt x="9990" y="3600"/>
                  </a:cubicBezTo>
                  <a:cubicBezTo>
                    <a:pt x="12420" y="3185"/>
                    <a:pt x="14580" y="2631"/>
                    <a:pt x="16470" y="2077"/>
                  </a:cubicBezTo>
                  <a:cubicBezTo>
                    <a:pt x="18360" y="1523"/>
                    <a:pt x="19980" y="969"/>
                    <a:pt x="20790" y="1246"/>
                  </a:cubicBezTo>
                  <a:cubicBezTo>
                    <a:pt x="21600" y="1523"/>
                    <a:pt x="21600" y="2631"/>
                    <a:pt x="21330" y="5469"/>
                  </a:cubicBezTo>
                  <a:cubicBezTo>
                    <a:pt x="21060" y="8308"/>
                    <a:pt x="20520" y="12877"/>
                    <a:pt x="19440" y="15715"/>
                  </a:cubicBezTo>
                  <a:cubicBezTo>
                    <a:pt x="18360" y="18554"/>
                    <a:pt x="16740" y="19662"/>
                    <a:pt x="14850" y="20423"/>
                  </a:cubicBezTo>
                  <a:cubicBezTo>
                    <a:pt x="12960" y="21185"/>
                    <a:pt x="10800" y="21600"/>
                    <a:pt x="8640" y="21600"/>
                  </a:cubicBezTo>
                  <a:cubicBezTo>
                    <a:pt x="6480" y="21600"/>
                    <a:pt x="4320" y="21185"/>
                    <a:pt x="2700" y="19454"/>
                  </a:cubicBezTo>
                  <a:cubicBezTo>
                    <a:pt x="1080" y="17723"/>
                    <a:pt x="0" y="14677"/>
                    <a:pt x="0" y="12531"/>
                  </a:cubicBezTo>
                  <a:cubicBezTo>
                    <a:pt x="0" y="10385"/>
                    <a:pt x="1080" y="9138"/>
                    <a:pt x="2160" y="7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5" name="Line"/>
            <p:cNvSpPr/>
            <p:nvPr/>
          </p:nvSpPr>
          <p:spPr>
            <a:xfrm>
              <a:off x="4686994" y="3552179"/>
              <a:ext cx="135449" cy="3263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1" fill="norm" stroke="1" extrusionOk="0">
                  <a:moveTo>
                    <a:pt x="4483" y="1199"/>
                  </a:moveTo>
                  <a:cubicBezTo>
                    <a:pt x="5706" y="529"/>
                    <a:pt x="6928" y="-141"/>
                    <a:pt x="7540" y="26"/>
                  </a:cubicBezTo>
                  <a:cubicBezTo>
                    <a:pt x="8151" y="194"/>
                    <a:pt x="8151" y="1199"/>
                    <a:pt x="6928" y="4212"/>
                  </a:cubicBezTo>
                  <a:cubicBezTo>
                    <a:pt x="5706" y="7226"/>
                    <a:pt x="3260" y="12250"/>
                    <a:pt x="2038" y="15180"/>
                  </a:cubicBezTo>
                  <a:cubicBezTo>
                    <a:pt x="815" y="18110"/>
                    <a:pt x="815" y="18947"/>
                    <a:pt x="611" y="19785"/>
                  </a:cubicBezTo>
                  <a:cubicBezTo>
                    <a:pt x="408" y="20622"/>
                    <a:pt x="0" y="21459"/>
                    <a:pt x="0" y="21375"/>
                  </a:cubicBezTo>
                  <a:cubicBezTo>
                    <a:pt x="0" y="21292"/>
                    <a:pt x="408" y="20287"/>
                    <a:pt x="1630" y="18947"/>
                  </a:cubicBezTo>
                  <a:cubicBezTo>
                    <a:pt x="2853" y="17608"/>
                    <a:pt x="4891" y="15933"/>
                    <a:pt x="6928" y="15012"/>
                  </a:cubicBezTo>
                  <a:cubicBezTo>
                    <a:pt x="8966" y="14092"/>
                    <a:pt x="11004" y="13924"/>
                    <a:pt x="12634" y="14175"/>
                  </a:cubicBezTo>
                  <a:cubicBezTo>
                    <a:pt x="14264" y="14426"/>
                    <a:pt x="15487" y="15096"/>
                    <a:pt x="16098" y="15933"/>
                  </a:cubicBezTo>
                  <a:cubicBezTo>
                    <a:pt x="16709" y="16771"/>
                    <a:pt x="16709" y="17775"/>
                    <a:pt x="17525" y="17943"/>
                  </a:cubicBezTo>
                  <a:cubicBezTo>
                    <a:pt x="18340" y="18110"/>
                    <a:pt x="19970" y="17440"/>
                    <a:pt x="21600" y="167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6" name="Line"/>
            <p:cNvSpPr/>
            <p:nvPr/>
          </p:nvSpPr>
          <p:spPr>
            <a:xfrm>
              <a:off x="4876754" y="3509131"/>
              <a:ext cx="45357" cy="3463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7" h="21526" fill="norm" stroke="1" extrusionOk="0">
                  <a:moveTo>
                    <a:pt x="14097" y="1906"/>
                  </a:moveTo>
                  <a:cubicBezTo>
                    <a:pt x="16497" y="953"/>
                    <a:pt x="18897" y="0"/>
                    <a:pt x="20097" y="0"/>
                  </a:cubicBezTo>
                  <a:cubicBezTo>
                    <a:pt x="21297" y="0"/>
                    <a:pt x="21297" y="953"/>
                    <a:pt x="17697" y="3732"/>
                  </a:cubicBezTo>
                  <a:cubicBezTo>
                    <a:pt x="14097" y="6512"/>
                    <a:pt x="6897" y="11118"/>
                    <a:pt x="3297" y="14056"/>
                  </a:cubicBezTo>
                  <a:cubicBezTo>
                    <a:pt x="-303" y="16994"/>
                    <a:pt x="-303" y="18265"/>
                    <a:pt x="297" y="19376"/>
                  </a:cubicBezTo>
                  <a:cubicBezTo>
                    <a:pt x="897" y="20488"/>
                    <a:pt x="2097" y="21441"/>
                    <a:pt x="5697" y="21521"/>
                  </a:cubicBezTo>
                  <a:cubicBezTo>
                    <a:pt x="9297" y="21600"/>
                    <a:pt x="15297" y="20806"/>
                    <a:pt x="21297" y="200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7" name="Line"/>
            <p:cNvSpPr/>
            <p:nvPr/>
          </p:nvSpPr>
          <p:spPr>
            <a:xfrm>
              <a:off x="4830108" y="3639467"/>
              <a:ext cx="92003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8" name="Line"/>
            <p:cNvSpPr/>
            <p:nvPr/>
          </p:nvSpPr>
          <p:spPr>
            <a:xfrm>
              <a:off x="57366" y="3133456"/>
              <a:ext cx="5603191" cy="13953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6" h="21600" fill="norm" stroke="1" extrusionOk="0">
                  <a:moveTo>
                    <a:pt x="7743" y="4273"/>
                  </a:moveTo>
                  <a:cubicBezTo>
                    <a:pt x="7556" y="3877"/>
                    <a:pt x="7369" y="3481"/>
                    <a:pt x="7183" y="3145"/>
                  </a:cubicBezTo>
                  <a:cubicBezTo>
                    <a:pt x="6996" y="2809"/>
                    <a:pt x="6809" y="2532"/>
                    <a:pt x="6529" y="2334"/>
                  </a:cubicBezTo>
                  <a:cubicBezTo>
                    <a:pt x="6249" y="2136"/>
                    <a:pt x="5875" y="2018"/>
                    <a:pt x="5492" y="1958"/>
                  </a:cubicBezTo>
                  <a:cubicBezTo>
                    <a:pt x="5108" y="1899"/>
                    <a:pt x="4715" y="1899"/>
                    <a:pt x="4331" y="1938"/>
                  </a:cubicBezTo>
                  <a:cubicBezTo>
                    <a:pt x="3948" y="1978"/>
                    <a:pt x="3574" y="2057"/>
                    <a:pt x="3220" y="2215"/>
                  </a:cubicBezTo>
                  <a:cubicBezTo>
                    <a:pt x="2866" y="2374"/>
                    <a:pt x="2532" y="2611"/>
                    <a:pt x="2183" y="3046"/>
                  </a:cubicBezTo>
                  <a:cubicBezTo>
                    <a:pt x="1834" y="3481"/>
                    <a:pt x="1470" y="4114"/>
                    <a:pt x="1166" y="4925"/>
                  </a:cubicBezTo>
                  <a:cubicBezTo>
                    <a:pt x="861" y="5736"/>
                    <a:pt x="615" y="6725"/>
                    <a:pt x="433" y="7714"/>
                  </a:cubicBezTo>
                  <a:cubicBezTo>
                    <a:pt x="251" y="8703"/>
                    <a:pt x="133" y="9692"/>
                    <a:pt x="64" y="10780"/>
                  </a:cubicBezTo>
                  <a:cubicBezTo>
                    <a:pt x="-4" y="11868"/>
                    <a:pt x="-24" y="13055"/>
                    <a:pt x="35" y="13985"/>
                  </a:cubicBezTo>
                  <a:cubicBezTo>
                    <a:pt x="94" y="14914"/>
                    <a:pt x="232" y="15587"/>
                    <a:pt x="463" y="16200"/>
                  </a:cubicBezTo>
                  <a:cubicBezTo>
                    <a:pt x="694" y="16813"/>
                    <a:pt x="1018" y="17367"/>
                    <a:pt x="1343" y="17842"/>
                  </a:cubicBezTo>
                  <a:cubicBezTo>
                    <a:pt x="1667" y="18316"/>
                    <a:pt x="1991" y="18712"/>
                    <a:pt x="2345" y="19068"/>
                  </a:cubicBezTo>
                  <a:cubicBezTo>
                    <a:pt x="2699" y="19424"/>
                    <a:pt x="3083" y="19741"/>
                    <a:pt x="3451" y="20018"/>
                  </a:cubicBezTo>
                  <a:cubicBezTo>
                    <a:pt x="3820" y="20295"/>
                    <a:pt x="4174" y="20532"/>
                    <a:pt x="4548" y="20749"/>
                  </a:cubicBezTo>
                  <a:cubicBezTo>
                    <a:pt x="4921" y="20967"/>
                    <a:pt x="5315" y="21165"/>
                    <a:pt x="5708" y="21303"/>
                  </a:cubicBezTo>
                  <a:cubicBezTo>
                    <a:pt x="6101" y="21442"/>
                    <a:pt x="6494" y="21521"/>
                    <a:pt x="6897" y="21560"/>
                  </a:cubicBezTo>
                  <a:cubicBezTo>
                    <a:pt x="7301" y="21600"/>
                    <a:pt x="7713" y="21600"/>
                    <a:pt x="8112" y="21600"/>
                  </a:cubicBezTo>
                  <a:cubicBezTo>
                    <a:pt x="8510" y="21600"/>
                    <a:pt x="8893" y="21600"/>
                    <a:pt x="9301" y="21600"/>
                  </a:cubicBezTo>
                  <a:cubicBezTo>
                    <a:pt x="9709" y="21600"/>
                    <a:pt x="10142" y="21600"/>
                    <a:pt x="10574" y="21600"/>
                  </a:cubicBezTo>
                  <a:cubicBezTo>
                    <a:pt x="11007" y="21600"/>
                    <a:pt x="11440" y="21600"/>
                    <a:pt x="11833" y="21541"/>
                  </a:cubicBezTo>
                  <a:cubicBezTo>
                    <a:pt x="12226" y="21481"/>
                    <a:pt x="12580" y="21363"/>
                    <a:pt x="12959" y="21204"/>
                  </a:cubicBezTo>
                  <a:cubicBezTo>
                    <a:pt x="13337" y="21046"/>
                    <a:pt x="13740" y="20848"/>
                    <a:pt x="14094" y="20631"/>
                  </a:cubicBezTo>
                  <a:cubicBezTo>
                    <a:pt x="14448" y="20413"/>
                    <a:pt x="14753" y="20176"/>
                    <a:pt x="15092" y="19840"/>
                  </a:cubicBezTo>
                  <a:cubicBezTo>
                    <a:pt x="15431" y="19503"/>
                    <a:pt x="15805" y="19068"/>
                    <a:pt x="16169" y="18633"/>
                  </a:cubicBezTo>
                  <a:cubicBezTo>
                    <a:pt x="16532" y="18198"/>
                    <a:pt x="16886" y="17763"/>
                    <a:pt x="17226" y="17308"/>
                  </a:cubicBezTo>
                  <a:cubicBezTo>
                    <a:pt x="17565" y="16853"/>
                    <a:pt x="17889" y="16378"/>
                    <a:pt x="18223" y="15844"/>
                  </a:cubicBezTo>
                  <a:cubicBezTo>
                    <a:pt x="18558" y="15310"/>
                    <a:pt x="18902" y="14716"/>
                    <a:pt x="19226" y="14143"/>
                  </a:cubicBezTo>
                  <a:cubicBezTo>
                    <a:pt x="19551" y="13569"/>
                    <a:pt x="19855" y="13015"/>
                    <a:pt x="20170" y="12343"/>
                  </a:cubicBezTo>
                  <a:cubicBezTo>
                    <a:pt x="20485" y="11670"/>
                    <a:pt x="20809" y="10879"/>
                    <a:pt x="21045" y="10187"/>
                  </a:cubicBezTo>
                  <a:cubicBezTo>
                    <a:pt x="21281" y="9495"/>
                    <a:pt x="21429" y="8901"/>
                    <a:pt x="21502" y="8209"/>
                  </a:cubicBezTo>
                  <a:cubicBezTo>
                    <a:pt x="21576" y="7516"/>
                    <a:pt x="21576" y="6725"/>
                    <a:pt x="21488" y="6013"/>
                  </a:cubicBezTo>
                  <a:cubicBezTo>
                    <a:pt x="21399" y="5301"/>
                    <a:pt x="21222" y="4668"/>
                    <a:pt x="21001" y="4114"/>
                  </a:cubicBezTo>
                  <a:cubicBezTo>
                    <a:pt x="20780" y="3560"/>
                    <a:pt x="20514" y="3086"/>
                    <a:pt x="20175" y="2611"/>
                  </a:cubicBezTo>
                  <a:cubicBezTo>
                    <a:pt x="19836" y="2136"/>
                    <a:pt x="19423" y="1662"/>
                    <a:pt x="19015" y="1305"/>
                  </a:cubicBezTo>
                  <a:cubicBezTo>
                    <a:pt x="18607" y="949"/>
                    <a:pt x="18204" y="712"/>
                    <a:pt x="17825" y="534"/>
                  </a:cubicBezTo>
                  <a:cubicBezTo>
                    <a:pt x="17447" y="356"/>
                    <a:pt x="17093" y="237"/>
                    <a:pt x="16729" y="158"/>
                  </a:cubicBezTo>
                  <a:cubicBezTo>
                    <a:pt x="16365" y="79"/>
                    <a:pt x="15992" y="40"/>
                    <a:pt x="15584" y="20"/>
                  </a:cubicBezTo>
                  <a:cubicBezTo>
                    <a:pt x="15176" y="0"/>
                    <a:pt x="14733" y="0"/>
                    <a:pt x="14301" y="0"/>
                  </a:cubicBezTo>
                  <a:cubicBezTo>
                    <a:pt x="13868" y="0"/>
                    <a:pt x="13445" y="0"/>
                    <a:pt x="13052" y="59"/>
                  </a:cubicBezTo>
                  <a:cubicBezTo>
                    <a:pt x="12659" y="119"/>
                    <a:pt x="12295" y="237"/>
                    <a:pt x="11921" y="376"/>
                  </a:cubicBezTo>
                  <a:cubicBezTo>
                    <a:pt x="11548" y="514"/>
                    <a:pt x="11164" y="673"/>
                    <a:pt x="10776" y="870"/>
                  </a:cubicBezTo>
                  <a:cubicBezTo>
                    <a:pt x="10388" y="1068"/>
                    <a:pt x="9994" y="1305"/>
                    <a:pt x="9631" y="1543"/>
                  </a:cubicBezTo>
                  <a:cubicBezTo>
                    <a:pt x="9267" y="1780"/>
                    <a:pt x="8933" y="2018"/>
                    <a:pt x="8564" y="2314"/>
                  </a:cubicBezTo>
                  <a:cubicBezTo>
                    <a:pt x="8195" y="2611"/>
                    <a:pt x="7792" y="2967"/>
                    <a:pt x="7414" y="3343"/>
                  </a:cubicBezTo>
                  <a:cubicBezTo>
                    <a:pt x="7035" y="3719"/>
                    <a:pt x="6681" y="4114"/>
                    <a:pt x="6440" y="4411"/>
                  </a:cubicBezTo>
                  <a:cubicBezTo>
                    <a:pt x="6199" y="4708"/>
                    <a:pt x="6072" y="4905"/>
                    <a:pt x="5944" y="510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79" name="Line"/>
            <p:cNvSpPr/>
            <p:nvPr/>
          </p:nvSpPr>
          <p:spPr>
            <a:xfrm>
              <a:off x="2102768" y="4758825"/>
              <a:ext cx="28614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1108"/>
                    <a:pt x="-1447" y="2215"/>
                    <a:pt x="353" y="5815"/>
                  </a:cubicBezTo>
                  <a:cubicBezTo>
                    <a:pt x="2153" y="9415"/>
                    <a:pt x="11153" y="15508"/>
                    <a:pt x="20153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0" name="Line"/>
            <p:cNvSpPr/>
            <p:nvPr/>
          </p:nvSpPr>
          <p:spPr>
            <a:xfrm>
              <a:off x="2105148" y="4661970"/>
              <a:ext cx="26234" cy="355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7" h="20015" fill="norm" stroke="1" extrusionOk="0">
                  <a:moveTo>
                    <a:pt x="2484" y="20015"/>
                  </a:moveTo>
                  <a:cubicBezTo>
                    <a:pt x="521" y="11375"/>
                    <a:pt x="-1443" y="2735"/>
                    <a:pt x="1502" y="575"/>
                  </a:cubicBezTo>
                  <a:cubicBezTo>
                    <a:pt x="4448" y="-1585"/>
                    <a:pt x="12302" y="2735"/>
                    <a:pt x="20157" y="705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1" name="Line"/>
            <p:cNvSpPr/>
            <p:nvPr/>
          </p:nvSpPr>
          <p:spPr>
            <a:xfrm>
              <a:off x="2187735" y="4514626"/>
              <a:ext cx="679663" cy="426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5" h="21307" fill="norm" stroke="1" extrusionOk="0">
                  <a:moveTo>
                    <a:pt x="5012" y="11829"/>
                  </a:moveTo>
                  <a:cubicBezTo>
                    <a:pt x="4688" y="11318"/>
                    <a:pt x="4364" y="10807"/>
                    <a:pt x="3515" y="11382"/>
                  </a:cubicBezTo>
                  <a:cubicBezTo>
                    <a:pt x="2666" y="11957"/>
                    <a:pt x="1290" y="13619"/>
                    <a:pt x="603" y="15280"/>
                  </a:cubicBezTo>
                  <a:cubicBezTo>
                    <a:pt x="-85" y="16942"/>
                    <a:pt x="-85" y="18603"/>
                    <a:pt x="117" y="19754"/>
                  </a:cubicBezTo>
                  <a:cubicBezTo>
                    <a:pt x="319" y="20904"/>
                    <a:pt x="724" y="21543"/>
                    <a:pt x="1452" y="20968"/>
                  </a:cubicBezTo>
                  <a:cubicBezTo>
                    <a:pt x="2180" y="20393"/>
                    <a:pt x="3232" y="18603"/>
                    <a:pt x="4000" y="15408"/>
                  </a:cubicBezTo>
                  <a:cubicBezTo>
                    <a:pt x="4769" y="12213"/>
                    <a:pt x="5254" y="7612"/>
                    <a:pt x="5457" y="4928"/>
                  </a:cubicBezTo>
                  <a:cubicBezTo>
                    <a:pt x="5659" y="2244"/>
                    <a:pt x="5578" y="1477"/>
                    <a:pt x="5376" y="902"/>
                  </a:cubicBezTo>
                  <a:cubicBezTo>
                    <a:pt x="5173" y="326"/>
                    <a:pt x="4850" y="-57"/>
                    <a:pt x="4567" y="7"/>
                  </a:cubicBezTo>
                  <a:cubicBezTo>
                    <a:pt x="4284" y="71"/>
                    <a:pt x="4041" y="582"/>
                    <a:pt x="3839" y="2371"/>
                  </a:cubicBezTo>
                  <a:cubicBezTo>
                    <a:pt x="3636" y="4161"/>
                    <a:pt x="3475" y="7228"/>
                    <a:pt x="3839" y="10104"/>
                  </a:cubicBezTo>
                  <a:cubicBezTo>
                    <a:pt x="4203" y="12980"/>
                    <a:pt x="5093" y="15664"/>
                    <a:pt x="5740" y="17006"/>
                  </a:cubicBezTo>
                  <a:cubicBezTo>
                    <a:pt x="6387" y="18348"/>
                    <a:pt x="6791" y="18348"/>
                    <a:pt x="7236" y="17773"/>
                  </a:cubicBezTo>
                  <a:cubicBezTo>
                    <a:pt x="7681" y="17197"/>
                    <a:pt x="8167" y="16047"/>
                    <a:pt x="8409" y="15025"/>
                  </a:cubicBezTo>
                  <a:cubicBezTo>
                    <a:pt x="8652" y="14002"/>
                    <a:pt x="8652" y="13107"/>
                    <a:pt x="8450" y="12660"/>
                  </a:cubicBezTo>
                  <a:cubicBezTo>
                    <a:pt x="8248" y="12213"/>
                    <a:pt x="7843" y="12213"/>
                    <a:pt x="7439" y="12788"/>
                  </a:cubicBezTo>
                  <a:cubicBezTo>
                    <a:pt x="7034" y="13363"/>
                    <a:pt x="6630" y="14513"/>
                    <a:pt x="6468" y="15792"/>
                  </a:cubicBezTo>
                  <a:cubicBezTo>
                    <a:pt x="6306" y="17070"/>
                    <a:pt x="6387" y="18476"/>
                    <a:pt x="6549" y="19434"/>
                  </a:cubicBezTo>
                  <a:cubicBezTo>
                    <a:pt x="6711" y="20393"/>
                    <a:pt x="6953" y="20904"/>
                    <a:pt x="7722" y="21160"/>
                  </a:cubicBezTo>
                  <a:cubicBezTo>
                    <a:pt x="8490" y="21415"/>
                    <a:pt x="9785" y="21415"/>
                    <a:pt x="10998" y="20521"/>
                  </a:cubicBezTo>
                  <a:cubicBezTo>
                    <a:pt x="12212" y="19626"/>
                    <a:pt x="13344" y="17836"/>
                    <a:pt x="13991" y="16622"/>
                  </a:cubicBezTo>
                  <a:cubicBezTo>
                    <a:pt x="14639" y="15408"/>
                    <a:pt x="14800" y="14769"/>
                    <a:pt x="14639" y="14513"/>
                  </a:cubicBezTo>
                  <a:cubicBezTo>
                    <a:pt x="14477" y="14258"/>
                    <a:pt x="13991" y="14386"/>
                    <a:pt x="13466" y="15152"/>
                  </a:cubicBezTo>
                  <a:cubicBezTo>
                    <a:pt x="12940" y="15919"/>
                    <a:pt x="12373" y="17325"/>
                    <a:pt x="12009" y="18412"/>
                  </a:cubicBezTo>
                  <a:cubicBezTo>
                    <a:pt x="11645" y="19498"/>
                    <a:pt x="11484" y="20265"/>
                    <a:pt x="11605" y="20457"/>
                  </a:cubicBezTo>
                  <a:cubicBezTo>
                    <a:pt x="11726" y="20648"/>
                    <a:pt x="12131" y="20265"/>
                    <a:pt x="12535" y="19690"/>
                  </a:cubicBezTo>
                  <a:cubicBezTo>
                    <a:pt x="12940" y="19115"/>
                    <a:pt x="13344" y="18348"/>
                    <a:pt x="13627" y="17581"/>
                  </a:cubicBezTo>
                  <a:cubicBezTo>
                    <a:pt x="13911" y="16814"/>
                    <a:pt x="14072" y="16047"/>
                    <a:pt x="14234" y="16047"/>
                  </a:cubicBezTo>
                  <a:cubicBezTo>
                    <a:pt x="14396" y="16047"/>
                    <a:pt x="14558" y="16814"/>
                    <a:pt x="14679" y="17709"/>
                  </a:cubicBezTo>
                  <a:cubicBezTo>
                    <a:pt x="14800" y="18603"/>
                    <a:pt x="14881" y="19626"/>
                    <a:pt x="15164" y="20201"/>
                  </a:cubicBezTo>
                  <a:cubicBezTo>
                    <a:pt x="15448" y="20776"/>
                    <a:pt x="15933" y="20904"/>
                    <a:pt x="16337" y="20712"/>
                  </a:cubicBezTo>
                  <a:cubicBezTo>
                    <a:pt x="16742" y="20521"/>
                    <a:pt x="17066" y="20009"/>
                    <a:pt x="17672" y="18092"/>
                  </a:cubicBezTo>
                  <a:cubicBezTo>
                    <a:pt x="18279" y="16175"/>
                    <a:pt x="19169" y="12852"/>
                    <a:pt x="19654" y="10679"/>
                  </a:cubicBezTo>
                  <a:cubicBezTo>
                    <a:pt x="20140" y="8506"/>
                    <a:pt x="20221" y="7484"/>
                    <a:pt x="20342" y="5950"/>
                  </a:cubicBezTo>
                  <a:cubicBezTo>
                    <a:pt x="20463" y="4416"/>
                    <a:pt x="20625" y="2371"/>
                    <a:pt x="20585" y="1796"/>
                  </a:cubicBezTo>
                  <a:cubicBezTo>
                    <a:pt x="20544" y="1221"/>
                    <a:pt x="20302" y="2116"/>
                    <a:pt x="20059" y="4544"/>
                  </a:cubicBezTo>
                  <a:cubicBezTo>
                    <a:pt x="19816" y="6973"/>
                    <a:pt x="19573" y="10935"/>
                    <a:pt x="19816" y="13810"/>
                  </a:cubicBezTo>
                  <a:cubicBezTo>
                    <a:pt x="20059" y="16686"/>
                    <a:pt x="20787" y="18476"/>
                    <a:pt x="21515" y="20265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2" name="Line"/>
            <p:cNvSpPr/>
            <p:nvPr/>
          </p:nvSpPr>
          <p:spPr>
            <a:xfrm>
              <a:off x="7647332" y="3662468"/>
              <a:ext cx="70620" cy="31280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600" fill="norm" stroke="1" extrusionOk="0">
                  <a:moveTo>
                    <a:pt x="10517" y="0"/>
                  </a:moveTo>
                  <a:cubicBezTo>
                    <a:pt x="12831" y="724"/>
                    <a:pt x="15146" y="1447"/>
                    <a:pt x="16303" y="2153"/>
                  </a:cubicBezTo>
                  <a:cubicBezTo>
                    <a:pt x="17460" y="2859"/>
                    <a:pt x="17460" y="3547"/>
                    <a:pt x="17846" y="4209"/>
                  </a:cubicBezTo>
                  <a:cubicBezTo>
                    <a:pt x="18231" y="4871"/>
                    <a:pt x="19003" y="5506"/>
                    <a:pt x="19774" y="6159"/>
                  </a:cubicBezTo>
                  <a:cubicBezTo>
                    <a:pt x="20546" y="6812"/>
                    <a:pt x="21317" y="7482"/>
                    <a:pt x="21317" y="8179"/>
                  </a:cubicBezTo>
                  <a:cubicBezTo>
                    <a:pt x="21317" y="8876"/>
                    <a:pt x="20546" y="9600"/>
                    <a:pt x="20160" y="10332"/>
                  </a:cubicBezTo>
                  <a:cubicBezTo>
                    <a:pt x="19774" y="11065"/>
                    <a:pt x="19774" y="11806"/>
                    <a:pt x="20160" y="12521"/>
                  </a:cubicBezTo>
                  <a:cubicBezTo>
                    <a:pt x="20546" y="13235"/>
                    <a:pt x="21317" y="13924"/>
                    <a:pt x="20546" y="14603"/>
                  </a:cubicBezTo>
                  <a:cubicBezTo>
                    <a:pt x="19774" y="15282"/>
                    <a:pt x="17460" y="15953"/>
                    <a:pt x="15531" y="16518"/>
                  </a:cubicBezTo>
                  <a:cubicBezTo>
                    <a:pt x="13603" y="17082"/>
                    <a:pt x="12060" y="17541"/>
                    <a:pt x="10131" y="18106"/>
                  </a:cubicBezTo>
                  <a:cubicBezTo>
                    <a:pt x="8203" y="18671"/>
                    <a:pt x="5888" y="19341"/>
                    <a:pt x="3960" y="19897"/>
                  </a:cubicBezTo>
                  <a:cubicBezTo>
                    <a:pt x="2031" y="20453"/>
                    <a:pt x="488" y="20894"/>
                    <a:pt x="103" y="21159"/>
                  </a:cubicBezTo>
                  <a:cubicBezTo>
                    <a:pt x="-283" y="21424"/>
                    <a:pt x="488" y="21512"/>
                    <a:pt x="12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3" name="Line"/>
            <p:cNvSpPr/>
            <p:nvPr/>
          </p:nvSpPr>
          <p:spPr>
            <a:xfrm>
              <a:off x="7315672" y="6537533"/>
              <a:ext cx="4064871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67" h="21600" fill="norm" stroke="1" extrusionOk="0">
                  <a:moveTo>
                    <a:pt x="276" y="21600"/>
                  </a:moveTo>
                  <a:cubicBezTo>
                    <a:pt x="154" y="20945"/>
                    <a:pt x="32" y="20291"/>
                    <a:pt x="5" y="19636"/>
                  </a:cubicBezTo>
                  <a:cubicBezTo>
                    <a:pt x="-22" y="18982"/>
                    <a:pt x="46" y="18327"/>
                    <a:pt x="303" y="17345"/>
                  </a:cubicBezTo>
                  <a:cubicBezTo>
                    <a:pt x="561" y="16364"/>
                    <a:pt x="1009" y="15054"/>
                    <a:pt x="1483" y="13909"/>
                  </a:cubicBezTo>
                  <a:cubicBezTo>
                    <a:pt x="1958" y="12764"/>
                    <a:pt x="2459" y="11782"/>
                    <a:pt x="2954" y="11127"/>
                  </a:cubicBezTo>
                  <a:cubicBezTo>
                    <a:pt x="3449" y="10473"/>
                    <a:pt x="3937" y="10145"/>
                    <a:pt x="4453" y="9982"/>
                  </a:cubicBezTo>
                  <a:cubicBezTo>
                    <a:pt x="4968" y="9818"/>
                    <a:pt x="5510" y="9818"/>
                    <a:pt x="6080" y="9982"/>
                  </a:cubicBezTo>
                  <a:cubicBezTo>
                    <a:pt x="6649" y="10145"/>
                    <a:pt x="7246" y="10473"/>
                    <a:pt x="7788" y="10636"/>
                  </a:cubicBezTo>
                  <a:cubicBezTo>
                    <a:pt x="8331" y="10800"/>
                    <a:pt x="8819" y="10800"/>
                    <a:pt x="9368" y="10800"/>
                  </a:cubicBezTo>
                  <a:cubicBezTo>
                    <a:pt x="9917" y="10800"/>
                    <a:pt x="10527" y="10800"/>
                    <a:pt x="11117" y="10800"/>
                  </a:cubicBezTo>
                  <a:cubicBezTo>
                    <a:pt x="11707" y="10800"/>
                    <a:pt x="12276" y="10800"/>
                    <a:pt x="12832" y="10800"/>
                  </a:cubicBezTo>
                  <a:cubicBezTo>
                    <a:pt x="13388" y="10800"/>
                    <a:pt x="13931" y="10800"/>
                    <a:pt x="14480" y="10800"/>
                  </a:cubicBezTo>
                  <a:cubicBezTo>
                    <a:pt x="15029" y="10800"/>
                    <a:pt x="15585" y="10800"/>
                    <a:pt x="16120" y="10636"/>
                  </a:cubicBezTo>
                  <a:cubicBezTo>
                    <a:pt x="16656" y="10473"/>
                    <a:pt x="17171" y="10145"/>
                    <a:pt x="17680" y="9655"/>
                  </a:cubicBezTo>
                  <a:cubicBezTo>
                    <a:pt x="18188" y="9164"/>
                    <a:pt x="18690" y="8509"/>
                    <a:pt x="19178" y="7691"/>
                  </a:cubicBezTo>
                  <a:cubicBezTo>
                    <a:pt x="19666" y="6873"/>
                    <a:pt x="20141" y="5891"/>
                    <a:pt x="20507" y="5400"/>
                  </a:cubicBezTo>
                  <a:cubicBezTo>
                    <a:pt x="20873" y="4909"/>
                    <a:pt x="21131" y="4909"/>
                    <a:pt x="21300" y="4745"/>
                  </a:cubicBezTo>
                  <a:cubicBezTo>
                    <a:pt x="21470" y="4582"/>
                    <a:pt x="21551" y="4255"/>
                    <a:pt x="21564" y="3436"/>
                  </a:cubicBezTo>
                  <a:cubicBezTo>
                    <a:pt x="21578" y="2618"/>
                    <a:pt x="21524" y="1309"/>
                    <a:pt x="2147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4" name="Line"/>
            <p:cNvSpPr/>
            <p:nvPr/>
          </p:nvSpPr>
          <p:spPr>
            <a:xfrm>
              <a:off x="11223935" y="6462853"/>
              <a:ext cx="187789" cy="2663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3" h="21440" fill="norm" stroke="1" extrusionOk="0">
                  <a:moveTo>
                    <a:pt x="4242" y="2309"/>
                  </a:moveTo>
                  <a:cubicBezTo>
                    <a:pt x="2279" y="1486"/>
                    <a:pt x="315" y="663"/>
                    <a:pt x="35" y="251"/>
                  </a:cubicBezTo>
                  <a:cubicBezTo>
                    <a:pt x="-246" y="-160"/>
                    <a:pt x="1157" y="-160"/>
                    <a:pt x="4523" y="971"/>
                  </a:cubicBezTo>
                  <a:cubicBezTo>
                    <a:pt x="7889" y="2103"/>
                    <a:pt x="13219" y="4366"/>
                    <a:pt x="16585" y="6526"/>
                  </a:cubicBezTo>
                  <a:cubicBezTo>
                    <a:pt x="19951" y="8686"/>
                    <a:pt x="21354" y="10743"/>
                    <a:pt x="20232" y="13211"/>
                  </a:cubicBezTo>
                  <a:cubicBezTo>
                    <a:pt x="19110" y="15680"/>
                    <a:pt x="15463" y="18560"/>
                    <a:pt x="11816" y="214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5" name="Line"/>
            <p:cNvSpPr/>
            <p:nvPr/>
          </p:nvSpPr>
          <p:spPr>
            <a:xfrm>
              <a:off x="9016203" y="6953646"/>
              <a:ext cx="191672" cy="4502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9" fill="norm" stroke="1" extrusionOk="0">
                  <a:moveTo>
                    <a:pt x="0" y="9784"/>
                  </a:moveTo>
                  <a:cubicBezTo>
                    <a:pt x="1440" y="9906"/>
                    <a:pt x="2880" y="10028"/>
                    <a:pt x="5040" y="9296"/>
                  </a:cubicBezTo>
                  <a:cubicBezTo>
                    <a:pt x="7200" y="8563"/>
                    <a:pt x="10080" y="6977"/>
                    <a:pt x="11808" y="5513"/>
                  </a:cubicBezTo>
                  <a:cubicBezTo>
                    <a:pt x="13536" y="4048"/>
                    <a:pt x="14112" y="2706"/>
                    <a:pt x="14400" y="1730"/>
                  </a:cubicBezTo>
                  <a:cubicBezTo>
                    <a:pt x="14688" y="753"/>
                    <a:pt x="14688" y="143"/>
                    <a:pt x="14112" y="21"/>
                  </a:cubicBezTo>
                  <a:cubicBezTo>
                    <a:pt x="13536" y="-101"/>
                    <a:pt x="12384" y="265"/>
                    <a:pt x="11520" y="1913"/>
                  </a:cubicBezTo>
                  <a:cubicBezTo>
                    <a:pt x="10656" y="3560"/>
                    <a:pt x="10080" y="6489"/>
                    <a:pt x="9936" y="9601"/>
                  </a:cubicBezTo>
                  <a:cubicBezTo>
                    <a:pt x="9792" y="12713"/>
                    <a:pt x="10080" y="16007"/>
                    <a:pt x="9936" y="18143"/>
                  </a:cubicBezTo>
                  <a:cubicBezTo>
                    <a:pt x="9792" y="20279"/>
                    <a:pt x="9216" y="21255"/>
                    <a:pt x="8784" y="21377"/>
                  </a:cubicBezTo>
                  <a:cubicBezTo>
                    <a:pt x="8352" y="21499"/>
                    <a:pt x="8064" y="20767"/>
                    <a:pt x="8208" y="19852"/>
                  </a:cubicBezTo>
                  <a:cubicBezTo>
                    <a:pt x="8352" y="18936"/>
                    <a:pt x="8928" y="17838"/>
                    <a:pt x="9792" y="17045"/>
                  </a:cubicBezTo>
                  <a:cubicBezTo>
                    <a:pt x="10656" y="16252"/>
                    <a:pt x="11808" y="15763"/>
                    <a:pt x="12960" y="15702"/>
                  </a:cubicBezTo>
                  <a:cubicBezTo>
                    <a:pt x="14112" y="15641"/>
                    <a:pt x="15264" y="16007"/>
                    <a:pt x="16704" y="17045"/>
                  </a:cubicBezTo>
                  <a:cubicBezTo>
                    <a:pt x="18144" y="18082"/>
                    <a:pt x="19872" y="19791"/>
                    <a:pt x="21600" y="2149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6" name="Line"/>
            <p:cNvSpPr/>
            <p:nvPr/>
          </p:nvSpPr>
          <p:spPr>
            <a:xfrm>
              <a:off x="9230875" y="7290432"/>
              <a:ext cx="145671" cy="945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40" fill="norm" stroke="1" extrusionOk="0">
                  <a:moveTo>
                    <a:pt x="0" y="11592"/>
                  </a:moveTo>
                  <a:cubicBezTo>
                    <a:pt x="1895" y="9887"/>
                    <a:pt x="3789" y="8181"/>
                    <a:pt x="5495" y="6192"/>
                  </a:cubicBezTo>
                  <a:cubicBezTo>
                    <a:pt x="7200" y="4202"/>
                    <a:pt x="8716" y="1929"/>
                    <a:pt x="8526" y="792"/>
                  </a:cubicBezTo>
                  <a:cubicBezTo>
                    <a:pt x="8337" y="-345"/>
                    <a:pt x="6442" y="-345"/>
                    <a:pt x="4926" y="1360"/>
                  </a:cubicBezTo>
                  <a:cubicBezTo>
                    <a:pt x="3411" y="3065"/>
                    <a:pt x="2274" y="6476"/>
                    <a:pt x="1895" y="9887"/>
                  </a:cubicBezTo>
                  <a:cubicBezTo>
                    <a:pt x="1516" y="13297"/>
                    <a:pt x="1895" y="16708"/>
                    <a:pt x="3221" y="18697"/>
                  </a:cubicBezTo>
                  <a:cubicBezTo>
                    <a:pt x="4547" y="20687"/>
                    <a:pt x="6821" y="21255"/>
                    <a:pt x="8905" y="20971"/>
                  </a:cubicBezTo>
                  <a:cubicBezTo>
                    <a:pt x="10989" y="20687"/>
                    <a:pt x="12884" y="19550"/>
                    <a:pt x="14968" y="16992"/>
                  </a:cubicBezTo>
                  <a:cubicBezTo>
                    <a:pt x="17053" y="14434"/>
                    <a:pt x="19326" y="10455"/>
                    <a:pt x="20463" y="10455"/>
                  </a:cubicBezTo>
                  <a:cubicBezTo>
                    <a:pt x="21600" y="10455"/>
                    <a:pt x="21600" y="14434"/>
                    <a:pt x="21600" y="184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7" name="Line"/>
            <p:cNvSpPr/>
            <p:nvPr/>
          </p:nvSpPr>
          <p:spPr>
            <a:xfrm>
              <a:off x="9433026" y="7242882"/>
              <a:ext cx="96342" cy="3557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9" h="21475" fill="norm" stroke="1" extrusionOk="0">
                  <a:moveTo>
                    <a:pt x="12682" y="0"/>
                  </a:moveTo>
                  <a:cubicBezTo>
                    <a:pt x="12128" y="771"/>
                    <a:pt x="11575" y="1543"/>
                    <a:pt x="11852" y="1543"/>
                  </a:cubicBezTo>
                  <a:cubicBezTo>
                    <a:pt x="12128" y="1543"/>
                    <a:pt x="13236" y="771"/>
                    <a:pt x="14621" y="849"/>
                  </a:cubicBezTo>
                  <a:cubicBezTo>
                    <a:pt x="16005" y="926"/>
                    <a:pt x="17667" y="1851"/>
                    <a:pt x="18775" y="3549"/>
                  </a:cubicBezTo>
                  <a:cubicBezTo>
                    <a:pt x="19882" y="5246"/>
                    <a:pt x="20436" y="7714"/>
                    <a:pt x="20713" y="10414"/>
                  </a:cubicBezTo>
                  <a:cubicBezTo>
                    <a:pt x="20990" y="13114"/>
                    <a:pt x="20990" y="16046"/>
                    <a:pt x="20159" y="17897"/>
                  </a:cubicBezTo>
                  <a:cubicBezTo>
                    <a:pt x="19328" y="19749"/>
                    <a:pt x="17667" y="20520"/>
                    <a:pt x="15452" y="20983"/>
                  </a:cubicBezTo>
                  <a:cubicBezTo>
                    <a:pt x="13236" y="21446"/>
                    <a:pt x="10467" y="21600"/>
                    <a:pt x="8252" y="21369"/>
                  </a:cubicBezTo>
                  <a:cubicBezTo>
                    <a:pt x="6036" y="21137"/>
                    <a:pt x="4375" y="20520"/>
                    <a:pt x="2713" y="19054"/>
                  </a:cubicBezTo>
                  <a:cubicBezTo>
                    <a:pt x="1052" y="17589"/>
                    <a:pt x="-610" y="15274"/>
                    <a:pt x="221" y="13577"/>
                  </a:cubicBezTo>
                  <a:cubicBezTo>
                    <a:pt x="1052" y="11880"/>
                    <a:pt x="4375" y="10800"/>
                    <a:pt x="7698" y="972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8" name="Line"/>
            <p:cNvSpPr/>
            <p:nvPr/>
          </p:nvSpPr>
          <p:spPr>
            <a:xfrm>
              <a:off x="9598882" y="7035877"/>
              <a:ext cx="122671" cy="2938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5400" y="0"/>
                  </a:moveTo>
                  <a:cubicBezTo>
                    <a:pt x="3600" y="3569"/>
                    <a:pt x="1800" y="7137"/>
                    <a:pt x="900" y="10424"/>
                  </a:cubicBezTo>
                  <a:cubicBezTo>
                    <a:pt x="0" y="13711"/>
                    <a:pt x="0" y="16717"/>
                    <a:pt x="0" y="18689"/>
                  </a:cubicBezTo>
                  <a:cubicBezTo>
                    <a:pt x="0" y="20661"/>
                    <a:pt x="0" y="21600"/>
                    <a:pt x="0" y="21600"/>
                  </a:cubicBezTo>
                  <a:cubicBezTo>
                    <a:pt x="0" y="21600"/>
                    <a:pt x="0" y="20661"/>
                    <a:pt x="225" y="19722"/>
                  </a:cubicBezTo>
                  <a:cubicBezTo>
                    <a:pt x="450" y="18783"/>
                    <a:pt x="900" y="17843"/>
                    <a:pt x="2025" y="16998"/>
                  </a:cubicBezTo>
                  <a:cubicBezTo>
                    <a:pt x="3150" y="16153"/>
                    <a:pt x="4950" y="15402"/>
                    <a:pt x="6750" y="15308"/>
                  </a:cubicBezTo>
                  <a:cubicBezTo>
                    <a:pt x="8550" y="15214"/>
                    <a:pt x="10350" y="15777"/>
                    <a:pt x="11475" y="16529"/>
                  </a:cubicBezTo>
                  <a:cubicBezTo>
                    <a:pt x="12600" y="17280"/>
                    <a:pt x="13050" y="18219"/>
                    <a:pt x="13725" y="19158"/>
                  </a:cubicBezTo>
                  <a:cubicBezTo>
                    <a:pt x="14400" y="20097"/>
                    <a:pt x="15300" y="21037"/>
                    <a:pt x="16650" y="20661"/>
                  </a:cubicBezTo>
                  <a:cubicBezTo>
                    <a:pt x="18000" y="20285"/>
                    <a:pt x="19800" y="18595"/>
                    <a:pt x="21600" y="1690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89" name="Line"/>
            <p:cNvSpPr/>
            <p:nvPr/>
          </p:nvSpPr>
          <p:spPr>
            <a:xfrm>
              <a:off x="9752219" y="7020544"/>
              <a:ext cx="122671" cy="2697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05" fill="norm" stroke="1" extrusionOk="0">
                  <a:moveTo>
                    <a:pt x="5400" y="0"/>
                  </a:moveTo>
                  <a:cubicBezTo>
                    <a:pt x="3600" y="5298"/>
                    <a:pt x="1800" y="10596"/>
                    <a:pt x="900" y="13857"/>
                  </a:cubicBezTo>
                  <a:cubicBezTo>
                    <a:pt x="0" y="17117"/>
                    <a:pt x="0" y="18340"/>
                    <a:pt x="0" y="19460"/>
                  </a:cubicBezTo>
                  <a:cubicBezTo>
                    <a:pt x="0" y="20581"/>
                    <a:pt x="0" y="21600"/>
                    <a:pt x="225" y="21498"/>
                  </a:cubicBezTo>
                  <a:cubicBezTo>
                    <a:pt x="450" y="21396"/>
                    <a:pt x="900" y="20174"/>
                    <a:pt x="3375" y="19053"/>
                  </a:cubicBezTo>
                  <a:cubicBezTo>
                    <a:pt x="5850" y="17932"/>
                    <a:pt x="10350" y="16913"/>
                    <a:pt x="13725" y="16302"/>
                  </a:cubicBezTo>
                  <a:cubicBezTo>
                    <a:pt x="17100" y="15691"/>
                    <a:pt x="19350" y="15487"/>
                    <a:pt x="21600" y="152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0" name="Line"/>
            <p:cNvSpPr/>
            <p:nvPr/>
          </p:nvSpPr>
          <p:spPr>
            <a:xfrm>
              <a:off x="9384211" y="7250548"/>
              <a:ext cx="1" cy="107337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1" name="Line"/>
            <p:cNvSpPr/>
            <p:nvPr/>
          </p:nvSpPr>
          <p:spPr>
            <a:xfrm>
              <a:off x="9391878" y="7112546"/>
              <a:ext cx="7668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2" name="Line"/>
            <p:cNvSpPr/>
            <p:nvPr/>
          </p:nvSpPr>
          <p:spPr>
            <a:xfrm>
              <a:off x="10350233" y="7235215"/>
              <a:ext cx="36800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450" y="18000"/>
                    <a:pt x="6900" y="14400"/>
                    <a:pt x="9900" y="14400"/>
                  </a:cubicBezTo>
                  <a:cubicBezTo>
                    <a:pt x="12900" y="14400"/>
                    <a:pt x="15450" y="18000"/>
                    <a:pt x="17325" y="16200"/>
                  </a:cubicBezTo>
                  <a:cubicBezTo>
                    <a:pt x="19200" y="14400"/>
                    <a:pt x="20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3" name="Line"/>
            <p:cNvSpPr/>
            <p:nvPr/>
          </p:nvSpPr>
          <p:spPr>
            <a:xfrm>
              <a:off x="10661622" y="7145572"/>
              <a:ext cx="92106" cy="2123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86" h="21363" fill="norm" stroke="1" extrusionOk="0">
                  <a:moveTo>
                    <a:pt x="657" y="3620"/>
                  </a:moveTo>
                  <a:cubicBezTo>
                    <a:pt x="88" y="2334"/>
                    <a:pt x="-480" y="1049"/>
                    <a:pt x="657" y="406"/>
                  </a:cubicBezTo>
                  <a:cubicBezTo>
                    <a:pt x="1794" y="-237"/>
                    <a:pt x="4636" y="-237"/>
                    <a:pt x="8331" y="1306"/>
                  </a:cubicBezTo>
                  <a:cubicBezTo>
                    <a:pt x="12025" y="2849"/>
                    <a:pt x="16573" y="5934"/>
                    <a:pt x="18846" y="8763"/>
                  </a:cubicBezTo>
                  <a:cubicBezTo>
                    <a:pt x="21120" y="11592"/>
                    <a:pt x="21120" y="14163"/>
                    <a:pt x="18278" y="16220"/>
                  </a:cubicBezTo>
                  <a:cubicBezTo>
                    <a:pt x="15436" y="18277"/>
                    <a:pt x="9752" y="19820"/>
                    <a:pt x="4067" y="213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4" name="Line"/>
            <p:cNvSpPr/>
            <p:nvPr/>
          </p:nvSpPr>
          <p:spPr>
            <a:xfrm>
              <a:off x="6624149" y="5814117"/>
              <a:ext cx="175200" cy="1714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1" h="21304" fill="norm" stroke="1" extrusionOk="0">
                  <a:moveTo>
                    <a:pt x="0" y="21304"/>
                  </a:moveTo>
                  <a:cubicBezTo>
                    <a:pt x="4696" y="21304"/>
                    <a:pt x="9391" y="21304"/>
                    <a:pt x="12522" y="21145"/>
                  </a:cubicBezTo>
                  <a:cubicBezTo>
                    <a:pt x="15652" y="20986"/>
                    <a:pt x="17217" y="20669"/>
                    <a:pt x="18626" y="19875"/>
                  </a:cubicBezTo>
                  <a:cubicBezTo>
                    <a:pt x="20035" y="19080"/>
                    <a:pt x="21287" y="17810"/>
                    <a:pt x="21443" y="16539"/>
                  </a:cubicBezTo>
                  <a:cubicBezTo>
                    <a:pt x="21600" y="15269"/>
                    <a:pt x="20661" y="13998"/>
                    <a:pt x="19409" y="13204"/>
                  </a:cubicBezTo>
                  <a:cubicBezTo>
                    <a:pt x="18156" y="12410"/>
                    <a:pt x="16591" y="12092"/>
                    <a:pt x="15026" y="11933"/>
                  </a:cubicBezTo>
                  <a:cubicBezTo>
                    <a:pt x="13461" y="11775"/>
                    <a:pt x="11896" y="11775"/>
                    <a:pt x="11739" y="12410"/>
                  </a:cubicBezTo>
                  <a:cubicBezTo>
                    <a:pt x="11583" y="13045"/>
                    <a:pt x="12835" y="14316"/>
                    <a:pt x="14713" y="14633"/>
                  </a:cubicBezTo>
                  <a:cubicBezTo>
                    <a:pt x="16591" y="14951"/>
                    <a:pt x="19096" y="14316"/>
                    <a:pt x="20348" y="13204"/>
                  </a:cubicBezTo>
                  <a:cubicBezTo>
                    <a:pt x="21600" y="12092"/>
                    <a:pt x="21600" y="10504"/>
                    <a:pt x="20974" y="9233"/>
                  </a:cubicBezTo>
                  <a:cubicBezTo>
                    <a:pt x="20348" y="7963"/>
                    <a:pt x="19096" y="7010"/>
                    <a:pt x="16278" y="5422"/>
                  </a:cubicBezTo>
                  <a:cubicBezTo>
                    <a:pt x="13461" y="3833"/>
                    <a:pt x="9078" y="1610"/>
                    <a:pt x="6104" y="657"/>
                  </a:cubicBezTo>
                  <a:cubicBezTo>
                    <a:pt x="3130" y="-296"/>
                    <a:pt x="1565" y="22"/>
                    <a:pt x="1565" y="180"/>
                  </a:cubicBezTo>
                  <a:cubicBezTo>
                    <a:pt x="1565" y="339"/>
                    <a:pt x="3130" y="339"/>
                    <a:pt x="4696" y="3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5" name="Line"/>
            <p:cNvSpPr/>
            <p:nvPr/>
          </p:nvSpPr>
          <p:spPr>
            <a:xfrm>
              <a:off x="6622062" y="5563844"/>
              <a:ext cx="151698" cy="16803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9" h="21197" fill="norm" stroke="1" extrusionOk="0">
                  <a:moveTo>
                    <a:pt x="3476" y="19343"/>
                  </a:moveTo>
                  <a:cubicBezTo>
                    <a:pt x="5247" y="16442"/>
                    <a:pt x="7017" y="13540"/>
                    <a:pt x="7902" y="10800"/>
                  </a:cubicBezTo>
                  <a:cubicBezTo>
                    <a:pt x="8788" y="8060"/>
                    <a:pt x="8788" y="5481"/>
                    <a:pt x="7902" y="4191"/>
                  </a:cubicBezTo>
                  <a:cubicBezTo>
                    <a:pt x="7017" y="2901"/>
                    <a:pt x="5247" y="2901"/>
                    <a:pt x="3830" y="3546"/>
                  </a:cubicBezTo>
                  <a:cubicBezTo>
                    <a:pt x="2414" y="4191"/>
                    <a:pt x="1351" y="5481"/>
                    <a:pt x="643" y="7737"/>
                  </a:cubicBezTo>
                  <a:cubicBezTo>
                    <a:pt x="-65" y="9994"/>
                    <a:pt x="-419" y="13218"/>
                    <a:pt x="820" y="15797"/>
                  </a:cubicBezTo>
                  <a:cubicBezTo>
                    <a:pt x="2060" y="18376"/>
                    <a:pt x="4892" y="20310"/>
                    <a:pt x="8079" y="20955"/>
                  </a:cubicBezTo>
                  <a:cubicBezTo>
                    <a:pt x="11266" y="21600"/>
                    <a:pt x="14807" y="20955"/>
                    <a:pt x="17286" y="19021"/>
                  </a:cubicBezTo>
                  <a:cubicBezTo>
                    <a:pt x="19765" y="17087"/>
                    <a:pt x="21181" y="13863"/>
                    <a:pt x="21004" y="10478"/>
                  </a:cubicBezTo>
                  <a:cubicBezTo>
                    <a:pt x="20827" y="7093"/>
                    <a:pt x="19056" y="3546"/>
                    <a:pt x="1728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6" name="Line"/>
            <p:cNvSpPr/>
            <p:nvPr/>
          </p:nvSpPr>
          <p:spPr>
            <a:xfrm>
              <a:off x="6562814" y="5433507"/>
              <a:ext cx="153338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7" name="Line"/>
            <p:cNvSpPr/>
            <p:nvPr/>
          </p:nvSpPr>
          <p:spPr>
            <a:xfrm>
              <a:off x="6455479" y="5464175"/>
              <a:ext cx="15334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8" name="Line"/>
            <p:cNvSpPr/>
            <p:nvPr/>
          </p:nvSpPr>
          <p:spPr>
            <a:xfrm>
              <a:off x="6463145" y="5211169"/>
              <a:ext cx="138004" cy="1205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0"/>
                  </a:moveTo>
                  <a:cubicBezTo>
                    <a:pt x="0" y="6300"/>
                    <a:pt x="0" y="12600"/>
                    <a:pt x="800" y="16425"/>
                  </a:cubicBezTo>
                  <a:cubicBezTo>
                    <a:pt x="1600" y="20250"/>
                    <a:pt x="3200" y="21600"/>
                    <a:pt x="5800" y="21150"/>
                  </a:cubicBezTo>
                  <a:cubicBezTo>
                    <a:pt x="8400" y="20700"/>
                    <a:pt x="12000" y="18450"/>
                    <a:pt x="14800" y="14850"/>
                  </a:cubicBezTo>
                  <a:cubicBezTo>
                    <a:pt x="17600" y="11250"/>
                    <a:pt x="19600" y="6300"/>
                    <a:pt x="21600" y="13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799" name="Line"/>
            <p:cNvSpPr/>
            <p:nvPr/>
          </p:nvSpPr>
          <p:spPr>
            <a:xfrm>
              <a:off x="6409478" y="5195836"/>
              <a:ext cx="456491" cy="1436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4" h="21293" fill="norm" stroke="1" extrusionOk="0">
                  <a:moveTo>
                    <a:pt x="0" y="7958"/>
                  </a:moveTo>
                  <a:cubicBezTo>
                    <a:pt x="1207" y="6821"/>
                    <a:pt x="2413" y="5684"/>
                    <a:pt x="4284" y="4737"/>
                  </a:cubicBezTo>
                  <a:cubicBezTo>
                    <a:pt x="6154" y="3789"/>
                    <a:pt x="8688" y="3032"/>
                    <a:pt x="11041" y="2842"/>
                  </a:cubicBezTo>
                  <a:cubicBezTo>
                    <a:pt x="13394" y="2653"/>
                    <a:pt x="15566" y="3032"/>
                    <a:pt x="17196" y="4168"/>
                  </a:cubicBezTo>
                  <a:cubicBezTo>
                    <a:pt x="18825" y="5305"/>
                    <a:pt x="19911" y="7200"/>
                    <a:pt x="20574" y="9095"/>
                  </a:cubicBezTo>
                  <a:cubicBezTo>
                    <a:pt x="21238" y="10989"/>
                    <a:pt x="21479" y="12884"/>
                    <a:pt x="21540" y="14968"/>
                  </a:cubicBezTo>
                  <a:cubicBezTo>
                    <a:pt x="21600" y="17053"/>
                    <a:pt x="21479" y="19326"/>
                    <a:pt x="21117" y="20463"/>
                  </a:cubicBezTo>
                  <a:cubicBezTo>
                    <a:pt x="20755" y="21600"/>
                    <a:pt x="20152" y="21600"/>
                    <a:pt x="19126" y="20274"/>
                  </a:cubicBezTo>
                  <a:cubicBezTo>
                    <a:pt x="18101" y="18947"/>
                    <a:pt x="16653" y="16295"/>
                    <a:pt x="15747" y="14211"/>
                  </a:cubicBezTo>
                  <a:cubicBezTo>
                    <a:pt x="14842" y="12126"/>
                    <a:pt x="14480" y="10611"/>
                    <a:pt x="14118" y="9095"/>
                  </a:cubicBezTo>
                  <a:cubicBezTo>
                    <a:pt x="13756" y="7579"/>
                    <a:pt x="13394" y="6063"/>
                    <a:pt x="13394" y="4547"/>
                  </a:cubicBezTo>
                  <a:cubicBezTo>
                    <a:pt x="13394" y="3032"/>
                    <a:pt x="13756" y="1516"/>
                    <a:pt x="141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0" name="Line"/>
            <p:cNvSpPr/>
            <p:nvPr/>
          </p:nvSpPr>
          <p:spPr>
            <a:xfrm>
              <a:off x="6125804" y="5080833"/>
              <a:ext cx="498346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55" y="20160"/>
                    <a:pt x="7311" y="18720"/>
                    <a:pt x="10302" y="16560"/>
                  </a:cubicBezTo>
                  <a:cubicBezTo>
                    <a:pt x="13292" y="14400"/>
                    <a:pt x="15618" y="11520"/>
                    <a:pt x="17391" y="8640"/>
                  </a:cubicBezTo>
                  <a:cubicBezTo>
                    <a:pt x="19163" y="5760"/>
                    <a:pt x="20382" y="28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1" name="Line"/>
            <p:cNvSpPr/>
            <p:nvPr/>
          </p:nvSpPr>
          <p:spPr>
            <a:xfrm>
              <a:off x="6406968" y="4993712"/>
              <a:ext cx="209515" cy="110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153" fill="norm" stroke="1" extrusionOk="0">
                  <a:moveTo>
                    <a:pt x="10405" y="21153"/>
                  </a:moveTo>
                  <a:cubicBezTo>
                    <a:pt x="9104" y="21153"/>
                    <a:pt x="7802" y="21153"/>
                    <a:pt x="6111" y="19680"/>
                  </a:cubicBezTo>
                  <a:cubicBezTo>
                    <a:pt x="4419" y="18208"/>
                    <a:pt x="2337" y="15262"/>
                    <a:pt x="1166" y="12562"/>
                  </a:cubicBezTo>
                  <a:cubicBezTo>
                    <a:pt x="-5" y="9862"/>
                    <a:pt x="-265" y="7408"/>
                    <a:pt x="255" y="5444"/>
                  </a:cubicBezTo>
                  <a:cubicBezTo>
                    <a:pt x="776" y="3480"/>
                    <a:pt x="2077" y="2008"/>
                    <a:pt x="5200" y="1026"/>
                  </a:cubicBezTo>
                  <a:cubicBezTo>
                    <a:pt x="8323" y="44"/>
                    <a:pt x="13268" y="-447"/>
                    <a:pt x="16260" y="535"/>
                  </a:cubicBezTo>
                  <a:cubicBezTo>
                    <a:pt x="19253" y="1517"/>
                    <a:pt x="20294" y="3971"/>
                    <a:pt x="21335" y="642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2" name="Line"/>
            <p:cNvSpPr/>
            <p:nvPr/>
          </p:nvSpPr>
          <p:spPr>
            <a:xfrm>
              <a:off x="6026135" y="4790594"/>
              <a:ext cx="560005" cy="94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022" fill="norm" stroke="1" extrusionOk="0">
                  <a:moveTo>
                    <a:pt x="0" y="20218"/>
                  </a:moveTo>
                  <a:cubicBezTo>
                    <a:pt x="3240" y="20787"/>
                    <a:pt x="6480" y="21355"/>
                    <a:pt x="9278" y="20787"/>
                  </a:cubicBezTo>
                  <a:cubicBezTo>
                    <a:pt x="12076" y="20218"/>
                    <a:pt x="14433" y="18513"/>
                    <a:pt x="16151" y="16808"/>
                  </a:cubicBezTo>
                  <a:cubicBezTo>
                    <a:pt x="17869" y="15102"/>
                    <a:pt x="18949" y="13397"/>
                    <a:pt x="19833" y="11408"/>
                  </a:cubicBezTo>
                  <a:cubicBezTo>
                    <a:pt x="20716" y="9418"/>
                    <a:pt x="21404" y="7144"/>
                    <a:pt x="21502" y="5155"/>
                  </a:cubicBezTo>
                  <a:cubicBezTo>
                    <a:pt x="21600" y="3166"/>
                    <a:pt x="21109" y="1460"/>
                    <a:pt x="20324" y="608"/>
                  </a:cubicBezTo>
                  <a:cubicBezTo>
                    <a:pt x="19538" y="-245"/>
                    <a:pt x="18458" y="-245"/>
                    <a:pt x="17525" y="892"/>
                  </a:cubicBezTo>
                  <a:cubicBezTo>
                    <a:pt x="16593" y="2029"/>
                    <a:pt x="15807" y="4302"/>
                    <a:pt x="15022" y="65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3" name="Line"/>
            <p:cNvSpPr/>
            <p:nvPr/>
          </p:nvSpPr>
          <p:spPr>
            <a:xfrm>
              <a:off x="6210140" y="4814628"/>
              <a:ext cx="23001" cy="2125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34" fill="norm" stroke="1" extrusionOk="0">
                  <a:moveTo>
                    <a:pt x="0" y="2075"/>
                  </a:moveTo>
                  <a:cubicBezTo>
                    <a:pt x="0" y="805"/>
                    <a:pt x="0" y="-466"/>
                    <a:pt x="2400" y="169"/>
                  </a:cubicBezTo>
                  <a:cubicBezTo>
                    <a:pt x="4800" y="805"/>
                    <a:pt x="9600" y="3346"/>
                    <a:pt x="13200" y="7158"/>
                  </a:cubicBezTo>
                  <a:cubicBezTo>
                    <a:pt x="16800" y="10969"/>
                    <a:pt x="19200" y="16052"/>
                    <a:pt x="21600" y="211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4" name="Line"/>
            <p:cNvSpPr/>
            <p:nvPr/>
          </p:nvSpPr>
          <p:spPr>
            <a:xfrm>
              <a:off x="6524994" y="3962072"/>
              <a:ext cx="41435" cy="597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00" h="21487" fill="norm" stroke="1" extrusionOk="0">
                  <a:moveTo>
                    <a:pt x="18804" y="3564"/>
                  </a:moveTo>
                  <a:cubicBezTo>
                    <a:pt x="13721" y="2644"/>
                    <a:pt x="8639" y="1725"/>
                    <a:pt x="5463" y="1036"/>
                  </a:cubicBezTo>
                  <a:cubicBezTo>
                    <a:pt x="2286" y="347"/>
                    <a:pt x="1016" y="-113"/>
                    <a:pt x="380" y="25"/>
                  </a:cubicBezTo>
                  <a:cubicBezTo>
                    <a:pt x="-255" y="163"/>
                    <a:pt x="-255" y="898"/>
                    <a:pt x="1651" y="2736"/>
                  </a:cubicBezTo>
                  <a:cubicBezTo>
                    <a:pt x="3557" y="4575"/>
                    <a:pt x="7368" y="7516"/>
                    <a:pt x="11180" y="10549"/>
                  </a:cubicBezTo>
                  <a:cubicBezTo>
                    <a:pt x="14992" y="13582"/>
                    <a:pt x="18804" y="16707"/>
                    <a:pt x="20074" y="18546"/>
                  </a:cubicBezTo>
                  <a:cubicBezTo>
                    <a:pt x="21345" y="20384"/>
                    <a:pt x="20074" y="20936"/>
                    <a:pt x="18804" y="2148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5" name="Line"/>
            <p:cNvSpPr/>
            <p:nvPr/>
          </p:nvSpPr>
          <p:spPr>
            <a:xfrm>
              <a:off x="6396699" y="4000406"/>
              <a:ext cx="196783" cy="1311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7" fill="norm" stroke="1" extrusionOk="0">
                  <a:moveTo>
                    <a:pt x="9818" y="8463"/>
                  </a:moveTo>
                  <a:cubicBezTo>
                    <a:pt x="8416" y="9278"/>
                    <a:pt x="7013" y="10093"/>
                    <a:pt x="6031" y="11520"/>
                  </a:cubicBezTo>
                  <a:cubicBezTo>
                    <a:pt x="5049" y="12946"/>
                    <a:pt x="4488" y="14984"/>
                    <a:pt x="3647" y="17022"/>
                  </a:cubicBezTo>
                  <a:cubicBezTo>
                    <a:pt x="2805" y="19059"/>
                    <a:pt x="1683" y="21097"/>
                    <a:pt x="982" y="20893"/>
                  </a:cubicBezTo>
                  <a:cubicBezTo>
                    <a:pt x="281" y="20689"/>
                    <a:pt x="0" y="18244"/>
                    <a:pt x="0" y="14984"/>
                  </a:cubicBezTo>
                  <a:cubicBezTo>
                    <a:pt x="0" y="11723"/>
                    <a:pt x="281" y="7648"/>
                    <a:pt x="982" y="4591"/>
                  </a:cubicBezTo>
                  <a:cubicBezTo>
                    <a:pt x="1683" y="1535"/>
                    <a:pt x="2805" y="-503"/>
                    <a:pt x="5049" y="108"/>
                  </a:cubicBezTo>
                  <a:cubicBezTo>
                    <a:pt x="7294" y="720"/>
                    <a:pt x="10660" y="3980"/>
                    <a:pt x="13605" y="7648"/>
                  </a:cubicBezTo>
                  <a:cubicBezTo>
                    <a:pt x="16551" y="11316"/>
                    <a:pt x="19075" y="15391"/>
                    <a:pt x="21600" y="1946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6" name="Line"/>
            <p:cNvSpPr/>
            <p:nvPr/>
          </p:nvSpPr>
          <p:spPr>
            <a:xfrm>
              <a:off x="10733575" y="6468531"/>
              <a:ext cx="38335" cy="362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825"/>
                  </a:moveTo>
                  <a:cubicBezTo>
                    <a:pt x="0" y="7606"/>
                    <a:pt x="0" y="13386"/>
                    <a:pt x="0" y="16885"/>
                  </a:cubicBezTo>
                  <a:cubicBezTo>
                    <a:pt x="0" y="20383"/>
                    <a:pt x="0" y="21600"/>
                    <a:pt x="0" y="21600"/>
                  </a:cubicBezTo>
                  <a:cubicBezTo>
                    <a:pt x="0" y="21600"/>
                    <a:pt x="0" y="20383"/>
                    <a:pt x="0" y="17037"/>
                  </a:cubicBezTo>
                  <a:cubicBezTo>
                    <a:pt x="0" y="13690"/>
                    <a:pt x="0" y="8214"/>
                    <a:pt x="0" y="4792"/>
                  </a:cubicBezTo>
                  <a:cubicBezTo>
                    <a:pt x="0" y="1369"/>
                    <a:pt x="0" y="0"/>
                    <a:pt x="0" y="0"/>
                  </a:cubicBezTo>
                  <a:cubicBezTo>
                    <a:pt x="0" y="0"/>
                    <a:pt x="0" y="1369"/>
                    <a:pt x="1440" y="4715"/>
                  </a:cubicBezTo>
                  <a:cubicBezTo>
                    <a:pt x="2880" y="8062"/>
                    <a:pt x="5760" y="13386"/>
                    <a:pt x="9360" y="16504"/>
                  </a:cubicBezTo>
                  <a:cubicBezTo>
                    <a:pt x="12960" y="19623"/>
                    <a:pt x="17280" y="20535"/>
                    <a:pt x="21600" y="2144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7" name="Line"/>
            <p:cNvSpPr/>
            <p:nvPr/>
          </p:nvSpPr>
          <p:spPr>
            <a:xfrm>
              <a:off x="10953028" y="6844206"/>
              <a:ext cx="84666" cy="292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47" h="21461" fill="norm" stroke="1" extrusionOk="0">
                  <a:moveTo>
                    <a:pt x="19776" y="0"/>
                  </a:moveTo>
                  <a:cubicBezTo>
                    <a:pt x="13423" y="3757"/>
                    <a:pt x="7071" y="7513"/>
                    <a:pt x="3576" y="10800"/>
                  </a:cubicBezTo>
                  <a:cubicBezTo>
                    <a:pt x="82" y="14087"/>
                    <a:pt x="-553" y="16904"/>
                    <a:pt x="400" y="18689"/>
                  </a:cubicBezTo>
                  <a:cubicBezTo>
                    <a:pt x="1353" y="20473"/>
                    <a:pt x="3894" y="21224"/>
                    <a:pt x="6753" y="21412"/>
                  </a:cubicBezTo>
                  <a:cubicBezTo>
                    <a:pt x="9612" y="21600"/>
                    <a:pt x="12788" y="21224"/>
                    <a:pt x="15647" y="20661"/>
                  </a:cubicBezTo>
                  <a:cubicBezTo>
                    <a:pt x="18506" y="20097"/>
                    <a:pt x="21047" y="19346"/>
                    <a:pt x="21047" y="18407"/>
                  </a:cubicBezTo>
                  <a:cubicBezTo>
                    <a:pt x="21047" y="17468"/>
                    <a:pt x="18506" y="16341"/>
                    <a:pt x="15647" y="15965"/>
                  </a:cubicBezTo>
                  <a:cubicBezTo>
                    <a:pt x="12788" y="15590"/>
                    <a:pt x="9612" y="15965"/>
                    <a:pt x="6435" y="163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8" name="Line"/>
            <p:cNvSpPr/>
            <p:nvPr/>
          </p:nvSpPr>
          <p:spPr>
            <a:xfrm>
              <a:off x="11147584" y="6851872"/>
              <a:ext cx="38336" cy="92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09" name="Line"/>
            <p:cNvSpPr/>
            <p:nvPr/>
          </p:nvSpPr>
          <p:spPr>
            <a:xfrm>
              <a:off x="10649240" y="5172835"/>
              <a:ext cx="122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0" name="Line"/>
            <p:cNvSpPr/>
            <p:nvPr/>
          </p:nvSpPr>
          <p:spPr>
            <a:xfrm>
              <a:off x="10672240" y="5149834"/>
              <a:ext cx="92003" cy="1686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600" y="0"/>
                    <a:pt x="15600" y="0"/>
                    <a:pt x="12300" y="1800"/>
                  </a:cubicBezTo>
                  <a:cubicBezTo>
                    <a:pt x="9000" y="3600"/>
                    <a:pt x="5400" y="7200"/>
                    <a:pt x="3300" y="10800"/>
                  </a:cubicBezTo>
                  <a:cubicBezTo>
                    <a:pt x="1200" y="14400"/>
                    <a:pt x="600" y="180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1" name="Line"/>
            <p:cNvSpPr/>
            <p:nvPr/>
          </p:nvSpPr>
          <p:spPr>
            <a:xfrm>
              <a:off x="10618572" y="4927496"/>
              <a:ext cx="130337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2" name="Line"/>
            <p:cNvSpPr/>
            <p:nvPr/>
          </p:nvSpPr>
          <p:spPr>
            <a:xfrm>
              <a:off x="10641573" y="4925630"/>
              <a:ext cx="99670" cy="1015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31" fill="norm" stroke="1" extrusionOk="0">
                  <a:moveTo>
                    <a:pt x="21600" y="385"/>
                  </a:moveTo>
                  <a:cubicBezTo>
                    <a:pt x="18277" y="-142"/>
                    <a:pt x="14954" y="-669"/>
                    <a:pt x="11354" y="2755"/>
                  </a:cubicBezTo>
                  <a:cubicBezTo>
                    <a:pt x="7754" y="6180"/>
                    <a:pt x="3877" y="13555"/>
                    <a:pt x="0" y="2093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3" name="Line"/>
            <p:cNvSpPr/>
            <p:nvPr/>
          </p:nvSpPr>
          <p:spPr>
            <a:xfrm>
              <a:off x="10595572" y="4743492"/>
              <a:ext cx="145671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4" name="Line"/>
            <p:cNvSpPr/>
            <p:nvPr/>
          </p:nvSpPr>
          <p:spPr>
            <a:xfrm>
              <a:off x="10618572" y="4731614"/>
              <a:ext cx="92003" cy="134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59" fill="norm" stroke="1" extrusionOk="0">
                  <a:moveTo>
                    <a:pt x="21600" y="1859"/>
                  </a:moveTo>
                  <a:cubicBezTo>
                    <a:pt x="19200" y="659"/>
                    <a:pt x="16800" y="-541"/>
                    <a:pt x="13800" y="259"/>
                  </a:cubicBezTo>
                  <a:cubicBezTo>
                    <a:pt x="10800" y="1059"/>
                    <a:pt x="7200" y="3859"/>
                    <a:pt x="4800" y="7659"/>
                  </a:cubicBezTo>
                  <a:cubicBezTo>
                    <a:pt x="2400" y="11459"/>
                    <a:pt x="1200" y="16259"/>
                    <a:pt x="0" y="21059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5" name="Line"/>
            <p:cNvSpPr/>
            <p:nvPr/>
          </p:nvSpPr>
          <p:spPr>
            <a:xfrm>
              <a:off x="10534237" y="4567155"/>
              <a:ext cx="168672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6" name="Line"/>
            <p:cNvSpPr/>
            <p:nvPr/>
          </p:nvSpPr>
          <p:spPr>
            <a:xfrm>
              <a:off x="10592840" y="4559488"/>
              <a:ext cx="87068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25" h="21600" fill="norm" stroke="1" extrusionOk="0">
                  <a:moveTo>
                    <a:pt x="21025" y="0"/>
                  </a:moveTo>
                  <a:cubicBezTo>
                    <a:pt x="17322" y="0"/>
                    <a:pt x="13619" y="0"/>
                    <a:pt x="9916" y="2160"/>
                  </a:cubicBezTo>
                  <a:cubicBezTo>
                    <a:pt x="6214" y="4320"/>
                    <a:pt x="2511" y="8640"/>
                    <a:pt x="968" y="12240"/>
                  </a:cubicBezTo>
                  <a:cubicBezTo>
                    <a:pt x="-575" y="15840"/>
                    <a:pt x="42" y="18720"/>
                    <a:pt x="659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7" name="Line"/>
            <p:cNvSpPr/>
            <p:nvPr/>
          </p:nvSpPr>
          <p:spPr>
            <a:xfrm>
              <a:off x="10207406" y="4241208"/>
              <a:ext cx="965078" cy="12898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5" h="21546" fill="norm" stroke="1" extrusionOk="0">
                  <a:moveTo>
                    <a:pt x="15284" y="3779"/>
                  </a:moveTo>
                  <a:cubicBezTo>
                    <a:pt x="14886" y="3182"/>
                    <a:pt x="14489" y="2584"/>
                    <a:pt x="14091" y="2029"/>
                  </a:cubicBezTo>
                  <a:cubicBezTo>
                    <a:pt x="13693" y="1474"/>
                    <a:pt x="13295" y="962"/>
                    <a:pt x="12641" y="599"/>
                  </a:cubicBezTo>
                  <a:cubicBezTo>
                    <a:pt x="11988" y="236"/>
                    <a:pt x="11078" y="23"/>
                    <a:pt x="9970" y="1"/>
                  </a:cubicBezTo>
                  <a:cubicBezTo>
                    <a:pt x="8861" y="-20"/>
                    <a:pt x="7554" y="151"/>
                    <a:pt x="6417" y="556"/>
                  </a:cubicBezTo>
                  <a:cubicBezTo>
                    <a:pt x="5280" y="962"/>
                    <a:pt x="4314" y="1602"/>
                    <a:pt x="3518" y="2563"/>
                  </a:cubicBezTo>
                  <a:cubicBezTo>
                    <a:pt x="2722" y="3523"/>
                    <a:pt x="2097" y="4804"/>
                    <a:pt x="1585" y="6212"/>
                  </a:cubicBezTo>
                  <a:cubicBezTo>
                    <a:pt x="1074" y="7621"/>
                    <a:pt x="676" y="9158"/>
                    <a:pt x="392" y="10545"/>
                  </a:cubicBezTo>
                  <a:cubicBezTo>
                    <a:pt x="108" y="11933"/>
                    <a:pt x="-63" y="13171"/>
                    <a:pt x="22" y="14323"/>
                  </a:cubicBezTo>
                  <a:cubicBezTo>
                    <a:pt x="108" y="15476"/>
                    <a:pt x="449" y="16543"/>
                    <a:pt x="1017" y="17418"/>
                  </a:cubicBezTo>
                  <a:cubicBezTo>
                    <a:pt x="1585" y="18293"/>
                    <a:pt x="2381" y="18976"/>
                    <a:pt x="3717" y="19595"/>
                  </a:cubicBezTo>
                  <a:cubicBezTo>
                    <a:pt x="5053" y="20214"/>
                    <a:pt x="6929" y="20769"/>
                    <a:pt x="8463" y="21110"/>
                  </a:cubicBezTo>
                  <a:cubicBezTo>
                    <a:pt x="9998" y="21452"/>
                    <a:pt x="11192" y="21580"/>
                    <a:pt x="12215" y="21537"/>
                  </a:cubicBezTo>
                  <a:cubicBezTo>
                    <a:pt x="13238" y="21495"/>
                    <a:pt x="14091" y="21281"/>
                    <a:pt x="15171" y="20662"/>
                  </a:cubicBezTo>
                  <a:cubicBezTo>
                    <a:pt x="16251" y="20043"/>
                    <a:pt x="17558" y="19019"/>
                    <a:pt x="18496" y="17973"/>
                  </a:cubicBezTo>
                  <a:cubicBezTo>
                    <a:pt x="19434" y="16927"/>
                    <a:pt x="20002" y="15860"/>
                    <a:pt x="20457" y="14579"/>
                  </a:cubicBezTo>
                  <a:cubicBezTo>
                    <a:pt x="20912" y="13299"/>
                    <a:pt x="21253" y="11805"/>
                    <a:pt x="21395" y="10545"/>
                  </a:cubicBezTo>
                  <a:cubicBezTo>
                    <a:pt x="21537" y="9286"/>
                    <a:pt x="21480" y="8261"/>
                    <a:pt x="21082" y="7109"/>
                  </a:cubicBezTo>
                  <a:cubicBezTo>
                    <a:pt x="20684" y="5956"/>
                    <a:pt x="19945" y="4676"/>
                    <a:pt x="19064" y="3758"/>
                  </a:cubicBezTo>
                  <a:cubicBezTo>
                    <a:pt x="18183" y="2840"/>
                    <a:pt x="17160" y="2285"/>
                    <a:pt x="16137" y="2029"/>
                  </a:cubicBezTo>
                  <a:cubicBezTo>
                    <a:pt x="15114" y="1773"/>
                    <a:pt x="14091" y="1816"/>
                    <a:pt x="13352" y="2029"/>
                  </a:cubicBezTo>
                  <a:cubicBezTo>
                    <a:pt x="12613" y="2242"/>
                    <a:pt x="12158" y="2627"/>
                    <a:pt x="11703" y="3011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8" name="Line"/>
            <p:cNvSpPr/>
            <p:nvPr/>
          </p:nvSpPr>
          <p:spPr>
            <a:xfrm>
              <a:off x="11448140" y="4424833"/>
              <a:ext cx="147736" cy="2012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4" h="20748" fill="norm" stroke="1" extrusionOk="0">
                  <a:moveTo>
                    <a:pt x="876" y="5976"/>
                  </a:moveTo>
                  <a:cubicBezTo>
                    <a:pt x="1975" y="8874"/>
                    <a:pt x="3073" y="11771"/>
                    <a:pt x="2890" y="14669"/>
                  </a:cubicBezTo>
                  <a:cubicBezTo>
                    <a:pt x="2707" y="17567"/>
                    <a:pt x="1242" y="20464"/>
                    <a:pt x="510" y="20728"/>
                  </a:cubicBezTo>
                  <a:cubicBezTo>
                    <a:pt x="-222" y="20991"/>
                    <a:pt x="-222" y="18620"/>
                    <a:pt x="876" y="15328"/>
                  </a:cubicBezTo>
                  <a:cubicBezTo>
                    <a:pt x="1975" y="12035"/>
                    <a:pt x="4171" y="7820"/>
                    <a:pt x="5819" y="5186"/>
                  </a:cubicBezTo>
                  <a:cubicBezTo>
                    <a:pt x="7466" y="2552"/>
                    <a:pt x="8564" y="1498"/>
                    <a:pt x="10578" y="708"/>
                  </a:cubicBezTo>
                  <a:cubicBezTo>
                    <a:pt x="12592" y="-82"/>
                    <a:pt x="15520" y="-609"/>
                    <a:pt x="17534" y="1367"/>
                  </a:cubicBezTo>
                  <a:cubicBezTo>
                    <a:pt x="19548" y="3342"/>
                    <a:pt x="20646" y="7820"/>
                    <a:pt x="21012" y="10981"/>
                  </a:cubicBezTo>
                  <a:cubicBezTo>
                    <a:pt x="21378" y="14142"/>
                    <a:pt x="21012" y="15986"/>
                    <a:pt x="20646" y="1783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19" name="Line"/>
            <p:cNvSpPr/>
            <p:nvPr/>
          </p:nvSpPr>
          <p:spPr>
            <a:xfrm>
              <a:off x="11665890" y="4459819"/>
              <a:ext cx="78750" cy="13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99" h="21270" fill="norm" stroke="1" extrusionOk="0">
                  <a:moveTo>
                    <a:pt x="17003" y="0"/>
                  </a:moveTo>
                  <a:cubicBezTo>
                    <a:pt x="13628" y="408"/>
                    <a:pt x="10253" y="815"/>
                    <a:pt x="7215" y="3260"/>
                  </a:cubicBezTo>
                  <a:cubicBezTo>
                    <a:pt x="4178" y="5706"/>
                    <a:pt x="1478" y="10189"/>
                    <a:pt x="465" y="13449"/>
                  </a:cubicBezTo>
                  <a:cubicBezTo>
                    <a:pt x="-547" y="16709"/>
                    <a:pt x="128" y="18747"/>
                    <a:pt x="2153" y="19970"/>
                  </a:cubicBezTo>
                  <a:cubicBezTo>
                    <a:pt x="4178" y="21192"/>
                    <a:pt x="7553" y="21600"/>
                    <a:pt x="10253" y="20989"/>
                  </a:cubicBezTo>
                  <a:cubicBezTo>
                    <a:pt x="12953" y="20377"/>
                    <a:pt x="14978" y="18747"/>
                    <a:pt x="16665" y="16709"/>
                  </a:cubicBezTo>
                  <a:cubicBezTo>
                    <a:pt x="18353" y="14672"/>
                    <a:pt x="19703" y="12226"/>
                    <a:pt x="20378" y="9985"/>
                  </a:cubicBezTo>
                  <a:cubicBezTo>
                    <a:pt x="21053" y="7743"/>
                    <a:pt x="21053" y="5706"/>
                    <a:pt x="19366" y="4687"/>
                  </a:cubicBezTo>
                  <a:cubicBezTo>
                    <a:pt x="17678" y="3668"/>
                    <a:pt x="14303" y="3668"/>
                    <a:pt x="10928" y="3668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0" name="Line"/>
            <p:cNvSpPr/>
            <p:nvPr/>
          </p:nvSpPr>
          <p:spPr>
            <a:xfrm>
              <a:off x="11806933" y="4452152"/>
              <a:ext cx="15334" cy="130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1" name="Line"/>
            <p:cNvSpPr/>
            <p:nvPr/>
          </p:nvSpPr>
          <p:spPr>
            <a:xfrm>
              <a:off x="11829933" y="4397118"/>
              <a:ext cx="7668" cy="320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827" fill="norm" stroke="1" extrusionOk="0">
                  <a:moveTo>
                    <a:pt x="0" y="15843"/>
                  </a:moveTo>
                  <a:cubicBezTo>
                    <a:pt x="0" y="7535"/>
                    <a:pt x="0" y="-773"/>
                    <a:pt x="3600" y="58"/>
                  </a:cubicBezTo>
                  <a:cubicBezTo>
                    <a:pt x="7200" y="888"/>
                    <a:pt x="14400" y="10858"/>
                    <a:pt x="21600" y="2082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2" name="Line"/>
            <p:cNvSpPr/>
            <p:nvPr/>
          </p:nvSpPr>
          <p:spPr>
            <a:xfrm>
              <a:off x="11873542" y="4429152"/>
              <a:ext cx="102062" cy="2146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39" h="21344" fill="norm" stroke="1" extrusionOk="0">
                  <a:moveTo>
                    <a:pt x="21039" y="1525"/>
                  </a:moveTo>
                  <a:cubicBezTo>
                    <a:pt x="18932" y="762"/>
                    <a:pt x="16824" y="0"/>
                    <a:pt x="14454" y="0"/>
                  </a:cubicBezTo>
                  <a:cubicBezTo>
                    <a:pt x="12083" y="0"/>
                    <a:pt x="9449" y="762"/>
                    <a:pt x="6815" y="1652"/>
                  </a:cubicBezTo>
                  <a:cubicBezTo>
                    <a:pt x="4180" y="2541"/>
                    <a:pt x="1546" y="3558"/>
                    <a:pt x="493" y="4701"/>
                  </a:cubicBezTo>
                  <a:cubicBezTo>
                    <a:pt x="-561" y="5845"/>
                    <a:pt x="-34" y="7115"/>
                    <a:pt x="3127" y="8894"/>
                  </a:cubicBezTo>
                  <a:cubicBezTo>
                    <a:pt x="6288" y="10673"/>
                    <a:pt x="12083" y="12960"/>
                    <a:pt x="15507" y="14993"/>
                  </a:cubicBezTo>
                  <a:cubicBezTo>
                    <a:pt x="18932" y="17026"/>
                    <a:pt x="19985" y="18805"/>
                    <a:pt x="19195" y="19948"/>
                  </a:cubicBezTo>
                  <a:cubicBezTo>
                    <a:pt x="18405" y="21092"/>
                    <a:pt x="15771" y="21600"/>
                    <a:pt x="13663" y="21219"/>
                  </a:cubicBezTo>
                  <a:cubicBezTo>
                    <a:pt x="11556" y="20838"/>
                    <a:pt x="9976" y="19567"/>
                    <a:pt x="8395" y="18296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3" name="Line"/>
            <p:cNvSpPr/>
            <p:nvPr/>
          </p:nvSpPr>
          <p:spPr>
            <a:xfrm>
              <a:off x="12006270" y="4439374"/>
              <a:ext cx="214673" cy="129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09" fill="norm" stroke="1" extrusionOk="0">
                  <a:moveTo>
                    <a:pt x="0" y="10800"/>
                  </a:moveTo>
                  <a:cubicBezTo>
                    <a:pt x="1286" y="10800"/>
                    <a:pt x="2571" y="10800"/>
                    <a:pt x="3857" y="10593"/>
                  </a:cubicBezTo>
                  <a:cubicBezTo>
                    <a:pt x="5143" y="10385"/>
                    <a:pt x="6429" y="9970"/>
                    <a:pt x="7586" y="8100"/>
                  </a:cubicBezTo>
                  <a:cubicBezTo>
                    <a:pt x="8743" y="6231"/>
                    <a:pt x="9771" y="2908"/>
                    <a:pt x="9643" y="1247"/>
                  </a:cubicBezTo>
                  <a:cubicBezTo>
                    <a:pt x="9514" y="-415"/>
                    <a:pt x="8229" y="-415"/>
                    <a:pt x="6814" y="1247"/>
                  </a:cubicBezTo>
                  <a:cubicBezTo>
                    <a:pt x="5400" y="2908"/>
                    <a:pt x="3857" y="6231"/>
                    <a:pt x="2957" y="9347"/>
                  </a:cubicBezTo>
                  <a:cubicBezTo>
                    <a:pt x="2057" y="12462"/>
                    <a:pt x="1800" y="15370"/>
                    <a:pt x="2186" y="17447"/>
                  </a:cubicBezTo>
                  <a:cubicBezTo>
                    <a:pt x="2571" y="19523"/>
                    <a:pt x="3600" y="20770"/>
                    <a:pt x="6943" y="20977"/>
                  </a:cubicBezTo>
                  <a:cubicBezTo>
                    <a:pt x="10286" y="21185"/>
                    <a:pt x="15943" y="20354"/>
                    <a:pt x="21600" y="19523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4" name="Line"/>
            <p:cNvSpPr/>
            <p:nvPr/>
          </p:nvSpPr>
          <p:spPr>
            <a:xfrm>
              <a:off x="498926" y="6108628"/>
              <a:ext cx="145089" cy="5396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3" h="21415" fill="norm" stroke="1" extrusionOk="0">
                  <a:moveTo>
                    <a:pt x="21143" y="287"/>
                  </a:moveTo>
                  <a:cubicBezTo>
                    <a:pt x="19281" y="84"/>
                    <a:pt x="17419" y="-119"/>
                    <a:pt x="14998" y="84"/>
                  </a:cubicBezTo>
                  <a:cubicBezTo>
                    <a:pt x="12577" y="287"/>
                    <a:pt x="9598" y="895"/>
                    <a:pt x="7550" y="1706"/>
                  </a:cubicBezTo>
                  <a:cubicBezTo>
                    <a:pt x="5502" y="2518"/>
                    <a:pt x="4384" y="3532"/>
                    <a:pt x="5129" y="4495"/>
                  </a:cubicBezTo>
                  <a:cubicBezTo>
                    <a:pt x="5874" y="5458"/>
                    <a:pt x="8481" y="6371"/>
                    <a:pt x="9784" y="7335"/>
                  </a:cubicBezTo>
                  <a:cubicBezTo>
                    <a:pt x="11088" y="8298"/>
                    <a:pt x="11088" y="9312"/>
                    <a:pt x="10343" y="9971"/>
                  </a:cubicBezTo>
                  <a:cubicBezTo>
                    <a:pt x="9598" y="10630"/>
                    <a:pt x="8109" y="10935"/>
                    <a:pt x="5874" y="11087"/>
                  </a:cubicBezTo>
                  <a:cubicBezTo>
                    <a:pt x="3640" y="11239"/>
                    <a:pt x="660" y="11239"/>
                    <a:pt x="102" y="11188"/>
                  </a:cubicBezTo>
                  <a:cubicBezTo>
                    <a:pt x="-457" y="11137"/>
                    <a:pt x="1405" y="11036"/>
                    <a:pt x="2895" y="11188"/>
                  </a:cubicBezTo>
                  <a:cubicBezTo>
                    <a:pt x="4384" y="11340"/>
                    <a:pt x="5502" y="11746"/>
                    <a:pt x="6433" y="12456"/>
                  </a:cubicBezTo>
                  <a:cubicBezTo>
                    <a:pt x="7364" y="13166"/>
                    <a:pt x="8109" y="14180"/>
                    <a:pt x="7736" y="15244"/>
                  </a:cubicBezTo>
                  <a:cubicBezTo>
                    <a:pt x="7364" y="16309"/>
                    <a:pt x="5874" y="17425"/>
                    <a:pt x="4757" y="18439"/>
                  </a:cubicBezTo>
                  <a:cubicBezTo>
                    <a:pt x="3640" y="19453"/>
                    <a:pt x="2895" y="20366"/>
                    <a:pt x="3453" y="20873"/>
                  </a:cubicBezTo>
                  <a:cubicBezTo>
                    <a:pt x="4012" y="21380"/>
                    <a:pt x="5874" y="21481"/>
                    <a:pt x="8481" y="21380"/>
                  </a:cubicBezTo>
                  <a:cubicBezTo>
                    <a:pt x="11088" y="21278"/>
                    <a:pt x="14440" y="20974"/>
                    <a:pt x="17791" y="2067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5" name="Line"/>
            <p:cNvSpPr/>
            <p:nvPr/>
          </p:nvSpPr>
          <p:spPr>
            <a:xfrm>
              <a:off x="796748" y="6244188"/>
              <a:ext cx="123273" cy="301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79" fill="norm" stroke="1" extrusionOk="0">
                  <a:moveTo>
                    <a:pt x="19941" y="142"/>
                  </a:moveTo>
                  <a:cubicBezTo>
                    <a:pt x="17736" y="-39"/>
                    <a:pt x="15532" y="-221"/>
                    <a:pt x="12887" y="777"/>
                  </a:cubicBezTo>
                  <a:cubicBezTo>
                    <a:pt x="10243" y="1776"/>
                    <a:pt x="7157" y="3954"/>
                    <a:pt x="4732" y="6767"/>
                  </a:cubicBezTo>
                  <a:cubicBezTo>
                    <a:pt x="2308" y="9581"/>
                    <a:pt x="545" y="13029"/>
                    <a:pt x="104" y="15571"/>
                  </a:cubicBezTo>
                  <a:cubicBezTo>
                    <a:pt x="-337" y="18112"/>
                    <a:pt x="545" y="19745"/>
                    <a:pt x="4292" y="20562"/>
                  </a:cubicBezTo>
                  <a:cubicBezTo>
                    <a:pt x="8039" y="21379"/>
                    <a:pt x="14651" y="21379"/>
                    <a:pt x="21263" y="2137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6" name="Line"/>
            <p:cNvSpPr/>
            <p:nvPr/>
          </p:nvSpPr>
          <p:spPr>
            <a:xfrm>
              <a:off x="977208" y="6353528"/>
              <a:ext cx="194718" cy="1675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454" fill="norm" stroke="1" extrusionOk="0">
                  <a:moveTo>
                    <a:pt x="4663" y="0"/>
                  </a:moveTo>
                  <a:cubicBezTo>
                    <a:pt x="3260" y="655"/>
                    <a:pt x="1858" y="1309"/>
                    <a:pt x="1016" y="2454"/>
                  </a:cubicBezTo>
                  <a:cubicBezTo>
                    <a:pt x="175" y="3600"/>
                    <a:pt x="-106" y="5236"/>
                    <a:pt x="34" y="7691"/>
                  </a:cubicBezTo>
                  <a:cubicBezTo>
                    <a:pt x="175" y="10145"/>
                    <a:pt x="736" y="13418"/>
                    <a:pt x="1717" y="15218"/>
                  </a:cubicBezTo>
                  <a:cubicBezTo>
                    <a:pt x="2699" y="17018"/>
                    <a:pt x="4102" y="17345"/>
                    <a:pt x="5364" y="17018"/>
                  </a:cubicBezTo>
                  <a:cubicBezTo>
                    <a:pt x="6626" y="16691"/>
                    <a:pt x="7749" y="15709"/>
                    <a:pt x="8450" y="16036"/>
                  </a:cubicBezTo>
                  <a:cubicBezTo>
                    <a:pt x="9151" y="16364"/>
                    <a:pt x="9432" y="18000"/>
                    <a:pt x="10133" y="19309"/>
                  </a:cubicBezTo>
                  <a:cubicBezTo>
                    <a:pt x="10834" y="20618"/>
                    <a:pt x="11956" y="21600"/>
                    <a:pt x="13359" y="21436"/>
                  </a:cubicBezTo>
                  <a:cubicBezTo>
                    <a:pt x="14762" y="21273"/>
                    <a:pt x="16445" y="19964"/>
                    <a:pt x="17847" y="17673"/>
                  </a:cubicBezTo>
                  <a:cubicBezTo>
                    <a:pt x="19250" y="15382"/>
                    <a:pt x="20372" y="12109"/>
                    <a:pt x="20933" y="9655"/>
                  </a:cubicBezTo>
                  <a:cubicBezTo>
                    <a:pt x="21494" y="7200"/>
                    <a:pt x="21494" y="5564"/>
                    <a:pt x="21073" y="4091"/>
                  </a:cubicBezTo>
                  <a:cubicBezTo>
                    <a:pt x="20652" y="2618"/>
                    <a:pt x="19811" y="1309"/>
                    <a:pt x="19530" y="1636"/>
                  </a:cubicBezTo>
                  <a:cubicBezTo>
                    <a:pt x="19250" y="1964"/>
                    <a:pt x="19530" y="3927"/>
                    <a:pt x="19811" y="589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7" name="Line"/>
            <p:cNvSpPr/>
            <p:nvPr/>
          </p:nvSpPr>
          <p:spPr>
            <a:xfrm>
              <a:off x="1249694" y="6499198"/>
              <a:ext cx="23002" cy="76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8" name="Line"/>
            <p:cNvSpPr/>
            <p:nvPr/>
          </p:nvSpPr>
          <p:spPr>
            <a:xfrm>
              <a:off x="1341696" y="6560533"/>
              <a:ext cx="4600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29" name="Line"/>
            <p:cNvSpPr/>
            <p:nvPr/>
          </p:nvSpPr>
          <p:spPr>
            <a:xfrm>
              <a:off x="1456699" y="6118412"/>
              <a:ext cx="230006" cy="4421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16356"/>
                  </a:moveTo>
                  <a:cubicBezTo>
                    <a:pt x="3840" y="14234"/>
                    <a:pt x="7680" y="12111"/>
                    <a:pt x="10320" y="10113"/>
                  </a:cubicBezTo>
                  <a:cubicBezTo>
                    <a:pt x="12960" y="8116"/>
                    <a:pt x="14400" y="6243"/>
                    <a:pt x="15120" y="4745"/>
                  </a:cubicBezTo>
                  <a:cubicBezTo>
                    <a:pt x="15840" y="3246"/>
                    <a:pt x="15840" y="2123"/>
                    <a:pt x="15480" y="1311"/>
                  </a:cubicBezTo>
                  <a:cubicBezTo>
                    <a:pt x="15120" y="499"/>
                    <a:pt x="14400" y="0"/>
                    <a:pt x="13680" y="0"/>
                  </a:cubicBezTo>
                  <a:cubicBezTo>
                    <a:pt x="12960" y="0"/>
                    <a:pt x="12240" y="499"/>
                    <a:pt x="11520" y="2684"/>
                  </a:cubicBezTo>
                  <a:cubicBezTo>
                    <a:pt x="10800" y="4869"/>
                    <a:pt x="10080" y="8740"/>
                    <a:pt x="9960" y="11299"/>
                  </a:cubicBezTo>
                  <a:cubicBezTo>
                    <a:pt x="9840" y="13859"/>
                    <a:pt x="10320" y="15108"/>
                    <a:pt x="10920" y="16356"/>
                  </a:cubicBezTo>
                  <a:cubicBezTo>
                    <a:pt x="11520" y="17605"/>
                    <a:pt x="12240" y="18853"/>
                    <a:pt x="12720" y="19040"/>
                  </a:cubicBezTo>
                  <a:cubicBezTo>
                    <a:pt x="13200" y="19228"/>
                    <a:pt x="13440" y="18354"/>
                    <a:pt x="13680" y="17542"/>
                  </a:cubicBezTo>
                  <a:cubicBezTo>
                    <a:pt x="13920" y="16731"/>
                    <a:pt x="14160" y="15982"/>
                    <a:pt x="14640" y="15357"/>
                  </a:cubicBezTo>
                  <a:cubicBezTo>
                    <a:pt x="15120" y="14733"/>
                    <a:pt x="15840" y="14234"/>
                    <a:pt x="16560" y="14234"/>
                  </a:cubicBezTo>
                  <a:cubicBezTo>
                    <a:pt x="17280" y="14234"/>
                    <a:pt x="18000" y="14733"/>
                    <a:pt x="18840" y="16044"/>
                  </a:cubicBezTo>
                  <a:cubicBezTo>
                    <a:pt x="19680" y="17355"/>
                    <a:pt x="20640" y="1947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0" name="Line"/>
            <p:cNvSpPr/>
            <p:nvPr/>
          </p:nvSpPr>
          <p:spPr>
            <a:xfrm>
              <a:off x="1794040" y="6476198"/>
              <a:ext cx="30668" cy="107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1" name="Line"/>
            <p:cNvSpPr/>
            <p:nvPr/>
          </p:nvSpPr>
          <p:spPr>
            <a:xfrm>
              <a:off x="1916709" y="6207858"/>
              <a:ext cx="73140" cy="424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6" h="21491" fill="norm" stroke="1" extrusionOk="0">
                  <a:moveTo>
                    <a:pt x="4469" y="0"/>
                  </a:moveTo>
                  <a:cubicBezTo>
                    <a:pt x="9683" y="1811"/>
                    <a:pt x="14897" y="3622"/>
                    <a:pt x="17876" y="6467"/>
                  </a:cubicBezTo>
                  <a:cubicBezTo>
                    <a:pt x="20855" y="9313"/>
                    <a:pt x="21600" y="13193"/>
                    <a:pt x="21228" y="15586"/>
                  </a:cubicBezTo>
                  <a:cubicBezTo>
                    <a:pt x="20855" y="17978"/>
                    <a:pt x="19366" y="18884"/>
                    <a:pt x="17503" y="19660"/>
                  </a:cubicBezTo>
                  <a:cubicBezTo>
                    <a:pt x="15641" y="20436"/>
                    <a:pt x="13407" y="21083"/>
                    <a:pt x="10428" y="21341"/>
                  </a:cubicBezTo>
                  <a:cubicBezTo>
                    <a:pt x="7448" y="21600"/>
                    <a:pt x="3724" y="21471"/>
                    <a:pt x="0" y="2134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2" name="Line"/>
            <p:cNvSpPr/>
            <p:nvPr/>
          </p:nvSpPr>
          <p:spPr>
            <a:xfrm>
              <a:off x="2062379" y="6591200"/>
              <a:ext cx="99670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3" name="Line"/>
            <p:cNvSpPr/>
            <p:nvPr/>
          </p:nvSpPr>
          <p:spPr>
            <a:xfrm>
              <a:off x="2459510" y="6226907"/>
              <a:ext cx="124215" cy="4202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7" h="21269" fill="norm" stroke="1" extrusionOk="0">
                  <a:moveTo>
                    <a:pt x="20997" y="2528"/>
                  </a:moveTo>
                  <a:cubicBezTo>
                    <a:pt x="19701" y="1623"/>
                    <a:pt x="18405" y="717"/>
                    <a:pt x="16677" y="265"/>
                  </a:cubicBezTo>
                  <a:cubicBezTo>
                    <a:pt x="14949" y="-188"/>
                    <a:pt x="12789" y="-188"/>
                    <a:pt x="9981" y="1299"/>
                  </a:cubicBezTo>
                  <a:cubicBezTo>
                    <a:pt x="7173" y="2787"/>
                    <a:pt x="3717" y="5762"/>
                    <a:pt x="1773" y="8801"/>
                  </a:cubicBezTo>
                  <a:cubicBezTo>
                    <a:pt x="-171" y="11841"/>
                    <a:pt x="-603" y="14945"/>
                    <a:pt x="909" y="17079"/>
                  </a:cubicBezTo>
                  <a:cubicBezTo>
                    <a:pt x="2421" y="19213"/>
                    <a:pt x="5877" y="20377"/>
                    <a:pt x="8685" y="20895"/>
                  </a:cubicBezTo>
                  <a:cubicBezTo>
                    <a:pt x="11493" y="21412"/>
                    <a:pt x="13653" y="21283"/>
                    <a:pt x="15813" y="211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4" name="Line"/>
            <p:cNvSpPr/>
            <p:nvPr/>
          </p:nvSpPr>
          <p:spPr>
            <a:xfrm>
              <a:off x="2592268" y="6414863"/>
              <a:ext cx="190357" cy="17110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70" h="21267" fill="norm" stroke="1" extrusionOk="0">
                  <a:moveTo>
                    <a:pt x="3313" y="4765"/>
                  </a:moveTo>
                  <a:cubicBezTo>
                    <a:pt x="2176" y="6035"/>
                    <a:pt x="1039" y="7306"/>
                    <a:pt x="470" y="8735"/>
                  </a:cubicBezTo>
                  <a:cubicBezTo>
                    <a:pt x="-98" y="10165"/>
                    <a:pt x="-98" y="11753"/>
                    <a:pt x="186" y="13341"/>
                  </a:cubicBezTo>
                  <a:cubicBezTo>
                    <a:pt x="470" y="14929"/>
                    <a:pt x="1039" y="16518"/>
                    <a:pt x="2034" y="17312"/>
                  </a:cubicBezTo>
                  <a:cubicBezTo>
                    <a:pt x="3028" y="18106"/>
                    <a:pt x="4449" y="18106"/>
                    <a:pt x="6013" y="17153"/>
                  </a:cubicBezTo>
                  <a:cubicBezTo>
                    <a:pt x="7576" y="16200"/>
                    <a:pt x="9281" y="14294"/>
                    <a:pt x="10134" y="14135"/>
                  </a:cubicBezTo>
                  <a:cubicBezTo>
                    <a:pt x="10986" y="13976"/>
                    <a:pt x="10986" y="15565"/>
                    <a:pt x="11270" y="17153"/>
                  </a:cubicBezTo>
                  <a:cubicBezTo>
                    <a:pt x="11555" y="18741"/>
                    <a:pt x="12123" y="20329"/>
                    <a:pt x="13118" y="20965"/>
                  </a:cubicBezTo>
                  <a:cubicBezTo>
                    <a:pt x="14113" y="21600"/>
                    <a:pt x="15534" y="21282"/>
                    <a:pt x="17097" y="19535"/>
                  </a:cubicBezTo>
                  <a:cubicBezTo>
                    <a:pt x="18660" y="17788"/>
                    <a:pt x="20365" y="14612"/>
                    <a:pt x="20934" y="11118"/>
                  </a:cubicBezTo>
                  <a:cubicBezTo>
                    <a:pt x="21502" y="7624"/>
                    <a:pt x="20934" y="3812"/>
                    <a:pt x="20365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5" name="Line"/>
            <p:cNvSpPr/>
            <p:nvPr/>
          </p:nvSpPr>
          <p:spPr>
            <a:xfrm>
              <a:off x="2829063" y="6542160"/>
              <a:ext cx="168672" cy="1075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660" fill="norm" stroke="1" extrusionOk="0">
                  <a:moveTo>
                    <a:pt x="0" y="5002"/>
                  </a:moveTo>
                  <a:cubicBezTo>
                    <a:pt x="982" y="3038"/>
                    <a:pt x="1964" y="1075"/>
                    <a:pt x="3273" y="338"/>
                  </a:cubicBezTo>
                  <a:cubicBezTo>
                    <a:pt x="4582" y="-398"/>
                    <a:pt x="6218" y="93"/>
                    <a:pt x="7364" y="1566"/>
                  </a:cubicBezTo>
                  <a:cubicBezTo>
                    <a:pt x="8509" y="3038"/>
                    <a:pt x="9164" y="5493"/>
                    <a:pt x="9000" y="7702"/>
                  </a:cubicBezTo>
                  <a:cubicBezTo>
                    <a:pt x="8836" y="9911"/>
                    <a:pt x="7855" y="11875"/>
                    <a:pt x="6709" y="14329"/>
                  </a:cubicBezTo>
                  <a:cubicBezTo>
                    <a:pt x="5564" y="16784"/>
                    <a:pt x="4255" y="19729"/>
                    <a:pt x="5073" y="20466"/>
                  </a:cubicBezTo>
                  <a:cubicBezTo>
                    <a:pt x="5891" y="21202"/>
                    <a:pt x="8836" y="19729"/>
                    <a:pt x="11945" y="18011"/>
                  </a:cubicBezTo>
                  <a:cubicBezTo>
                    <a:pt x="15055" y="16293"/>
                    <a:pt x="18327" y="14329"/>
                    <a:pt x="21600" y="12366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6" name="Line"/>
            <p:cNvSpPr/>
            <p:nvPr/>
          </p:nvSpPr>
          <p:spPr>
            <a:xfrm>
              <a:off x="2959400" y="6598867"/>
              <a:ext cx="84336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7" name="Line"/>
            <p:cNvSpPr/>
            <p:nvPr/>
          </p:nvSpPr>
          <p:spPr>
            <a:xfrm>
              <a:off x="3174071" y="6154387"/>
              <a:ext cx="145671" cy="4674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74" fill="norm" stroke="1" extrusionOk="0">
                  <a:moveTo>
                    <a:pt x="0" y="12317"/>
                  </a:moveTo>
                  <a:cubicBezTo>
                    <a:pt x="6442" y="9735"/>
                    <a:pt x="12884" y="7152"/>
                    <a:pt x="16105" y="5333"/>
                  </a:cubicBezTo>
                  <a:cubicBezTo>
                    <a:pt x="19326" y="3513"/>
                    <a:pt x="19326" y="2457"/>
                    <a:pt x="19137" y="1635"/>
                  </a:cubicBezTo>
                  <a:cubicBezTo>
                    <a:pt x="18947" y="813"/>
                    <a:pt x="18568" y="226"/>
                    <a:pt x="17432" y="50"/>
                  </a:cubicBezTo>
                  <a:cubicBezTo>
                    <a:pt x="16295" y="-126"/>
                    <a:pt x="14400" y="109"/>
                    <a:pt x="12505" y="1694"/>
                  </a:cubicBezTo>
                  <a:cubicBezTo>
                    <a:pt x="10611" y="3278"/>
                    <a:pt x="8716" y="6213"/>
                    <a:pt x="7579" y="9148"/>
                  </a:cubicBezTo>
                  <a:cubicBezTo>
                    <a:pt x="6442" y="12083"/>
                    <a:pt x="6063" y="15017"/>
                    <a:pt x="5874" y="16778"/>
                  </a:cubicBezTo>
                  <a:cubicBezTo>
                    <a:pt x="5684" y="18539"/>
                    <a:pt x="5684" y="19126"/>
                    <a:pt x="5874" y="19126"/>
                  </a:cubicBezTo>
                  <a:cubicBezTo>
                    <a:pt x="6063" y="19126"/>
                    <a:pt x="6442" y="18539"/>
                    <a:pt x="7011" y="17952"/>
                  </a:cubicBezTo>
                  <a:cubicBezTo>
                    <a:pt x="7579" y="17365"/>
                    <a:pt x="8337" y="16778"/>
                    <a:pt x="9284" y="16133"/>
                  </a:cubicBezTo>
                  <a:cubicBezTo>
                    <a:pt x="10232" y="15487"/>
                    <a:pt x="11368" y="14783"/>
                    <a:pt x="12884" y="14724"/>
                  </a:cubicBezTo>
                  <a:cubicBezTo>
                    <a:pt x="14400" y="14665"/>
                    <a:pt x="16295" y="15252"/>
                    <a:pt x="17811" y="16485"/>
                  </a:cubicBezTo>
                  <a:cubicBezTo>
                    <a:pt x="19326" y="17717"/>
                    <a:pt x="20463" y="19596"/>
                    <a:pt x="21600" y="2147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8" name="Line"/>
            <p:cNvSpPr/>
            <p:nvPr/>
          </p:nvSpPr>
          <p:spPr>
            <a:xfrm>
              <a:off x="3381015" y="6531083"/>
              <a:ext cx="176399" cy="1158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9" h="20838" fill="norm" stroke="1" extrusionOk="0">
                  <a:moveTo>
                    <a:pt x="933" y="6675"/>
                  </a:moveTo>
                  <a:cubicBezTo>
                    <a:pt x="316" y="4377"/>
                    <a:pt x="-301" y="2079"/>
                    <a:pt x="162" y="930"/>
                  </a:cubicBezTo>
                  <a:cubicBezTo>
                    <a:pt x="625" y="-219"/>
                    <a:pt x="2168" y="-219"/>
                    <a:pt x="3556" y="470"/>
                  </a:cubicBezTo>
                  <a:cubicBezTo>
                    <a:pt x="4945" y="1160"/>
                    <a:pt x="6179" y="2538"/>
                    <a:pt x="6950" y="4836"/>
                  </a:cubicBezTo>
                  <a:cubicBezTo>
                    <a:pt x="7722" y="7134"/>
                    <a:pt x="8030" y="10351"/>
                    <a:pt x="7722" y="13338"/>
                  </a:cubicBezTo>
                  <a:cubicBezTo>
                    <a:pt x="7413" y="16326"/>
                    <a:pt x="6488" y="19083"/>
                    <a:pt x="6796" y="20232"/>
                  </a:cubicBezTo>
                  <a:cubicBezTo>
                    <a:pt x="7105" y="21381"/>
                    <a:pt x="8648" y="20921"/>
                    <a:pt x="11270" y="18624"/>
                  </a:cubicBezTo>
                  <a:cubicBezTo>
                    <a:pt x="13893" y="16326"/>
                    <a:pt x="17596" y="12190"/>
                    <a:pt x="21299" y="805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39" name="Line"/>
            <p:cNvSpPr/>
            <p:nvPr/>
          </p:nvSpPr>
          <p:spPr>
            <a:xfrm>
              <a:off x="3557413" y="6307527"/>
              <a:ext cx="109409" cy="3910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16" h="21600" fill="norm" stroke="1" extrusionOk="0">
                  <a:moveTo>
                    <a:pt x="5891" y="0"/>
                  </a:moveTo>
                  <a:cubicBezTo>
                    <a:pt x="8345" y="0"/>
                    <a:pt x="10800" y="0"/>
                    <a:pt x="13745" y="1129"/>
                  </a:cubicBezTo>
                  <a:cubicBezTo>
                    <a:pt x="16691" y="2259"/>
                    <a:pt x="20127" y="4518"/>
                    <a:pt x="20864" y="7129"/>
                  </a:cubicBezTo>
                  <a:cubicBezTo>
                    <a:pt x="21600" y="9741"/>
                    <a:pt x="19636" y="12706"/>
                    <a:pt x="15709" y="15176"/>
                  </a:cubicBezTo>
                  <a:cubicBezTo>
                    <a:pt x="11782" y="17647"/>
                    <a:pt x="5891" y="1962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0" name="Line"/>
            <p:cNvSpPr/>
            <p:nvPr/>
          </p:nvSpPr>
          <p:spPr>
            <a:xfrm>
              <a:off x="3787418" y="6644868"/>
              <a:ext cx="84337" cy="76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1" name="Line"/>
            <p:cNvSpPr/>
            <p:nvPr/>
          </p:nvSpPr>
          <p:spPr>
            <a:xfrm>
              <a:off x="3925421" y="6629534"/>
              <a:ext cx="153338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3600" y="15600"/>
                    <a:pt x="7200" y="9600"/>
                    <a:pt x="10800" y="6000"/>
                  </a:cubicBezTo>
                  <a:cubicBezTo>
                    <a:pt x="14400" y="2400"/>
                    <a:pt x="18000" y="1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2" name="Line"/>
            <p:cNvSpPr/>
            <p:nvPr/>
          </p:nvSpPr>
          <p:spPr>
            <a:xfrm>
              <a:off x="4247429" y="6606534"/>
              <a:ext cx="99669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3" name="Line"/>
            <p:cNvSpPr/>
            <p:nvPr/>
          </p:nvSpPr>
          <p:spPr>
            <a:xfrm>
              <a:off x="4538769" y="6629534"/>
              <a:ext cx="69002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4" name="Line"/>
            <p:cNvSpPr/>
            <p:nvPr/>
          </p:nvSpPr>
          <p:spPr>
            <a:xfrm>
              <a:off x="5106115" y="6197222"/>
              <a:ext cx="140347" cy="5396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82" h="21515" fill="norm" stroke="1" extrusionOk="0">
                  <a:moveTo>
                    <a:pt x="11571" y="1036"/>
                  </a:moveTo>
                  <a:cubicBezTo>
                    <a:pt x="12729" y="628"/>
                    <a:pt x="13886" y="221"/>
                    <a:pt x="15429" y="68"/>
                  </a:cubicBezTo>
                  <a:cubicBezTo>
                    <a:pt x="16971" y="-85"/>
                    <a:pt x="18900" y="17"/>
                    <a:pt x="20057" y="424"/>
                  </a:cubicBezTo>
                  <a:cubicBezTo>
                    <a:pt x="21214" y="832"/>
                    <a:pt x="21600" y="1545"/>
                    <a:pt x="20636" y="2666"/>
                  </a:cubicBezTo>
                  <a:cubicBezTo>
                    <a:pt x="19671" y="3787"/>
                    <a:pt x="17357" y="5315"/>
                    <a:pt x="15621" y="6334"/>
                  </a:cubicBezTo>
                  <a:cubicBezTo>
                    <a:pt x="13886" y="7353"/>
                    <a:pt x="12729" y="7862"/>
                    <a:pt x="11571" y="8321"/>
                  </a:cubicBezTo>
                  <a:cubicBezTo>
                    <a:pt x="10414" y="8779"/>
                    <a:pt x="9257" y="9187"/>
                    <a:pt x="9064" y="9645"/>
                  </a:cubicBezTo>
                  <a:cubicBezTo>
                    <a:pt x="8871" y="10104"/>
                    <a:pt x="9643" y="10613"/>
                    <a:pt x="10800" y="11785"/>
                  </a:cubicBezTo>
                  <a:cubicBezTo>
                    <a:pt x="11957" y="12957"/>
                    <a:pt x="13500" y="14790"/>
                    <a:pt x="14079" y="16370"/>
                  </a:cubicBezTo>
                  <a:cubicBezTo>
                    <a:pt x="14657" y="17949"/>
                    <a:pt x="14271" y="19274"/>
                    <a:pt x="11764" y="20089"/>
                  </a:cubicBezTo>
                  <a:cubicBezTo>
                    <a:pt x="9257" y="20904"/>
                    <a:pt x="4629" y="21209"/>
                    <a:pt x="0" y="2151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5" name="Line"/>
            <p:cNvSpPr/>
            <p:nvPr/>
          </p:nvSpPr>
          <p:spPr>
            <a:xfrm>
              <a:off x="678790" y="7194325"/>
              <a:ext cx="198788" cy="177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8" h="21413" fill="norm" stroke="1" extrusionOk="0">
                  <a:moveTo>
                    <a:pt x="4482" y="3086"/>
                  </a:moveTo>
                  <a:cubicBezTo>
                    <a:pt x="3935" y="1543"/>
                    <a:pt x="3388" y="0"/>
                    <a:pt x="2705" y="0"/>
                  </a:cubicBezTo>
                  <a:cubicBezTo>
                    <a:pt x="2021" y="0"/>
                    <a:pt x="1201" y="1543"/>
                    <a:pt x="654" y="4474"/>
                  </a:cubicBezTo>
                  <a:cubicBezTo>
                    <a:pt x="107" y="7406"/>
                    <a:pt x="-166" y="11726"/>
                    <a:pt x="107" y="14811"/>
                  </a:cubicBezTo>
                  <a:cubicBezTo>
                    <a:pt x="381" y="17897"/>
                    <a:pt x="1201" y="19749"/>
                    <a:pt x="2295" y="20674"/>
                  </a:cubicBezTo>
                  <a:cubicBezTo>
                    <a:pt x="3388" y="21600"/>
                    <a:pt x="4756" y="21600"/>
                    <a:pt x="5849" y="20983"/>
                  </a:cubicBezTo>
                  <a:cubicBezTo>
                    <a:pt x="6943" y="20366"/>
                    <a:pt x="7763" y="19131"/>
                    <a:pt x="8447" y="17743"/>
                  </a:cubicBezTo>
                  <a:cubicBezTo>
                    <a:pt x="9130" y="16354"/>
                    <a:pt x="9677" y="14811"/>
                    <a:pt x="10634" y="15120"/>
                  </a:cubicBezTo>
                  <a:cubicBezTo>
                    <a:pt x="11591" y="15429"/>
                    <a:pt x="12958" y="17589"/>
                    <a:pt x="14325" y="18823"/>
                  </a:cubicBezTo>
                  <a:cubicBezTo>
                    <a:pt x="15692" y="20057"/>
                    <a:pt x="17059" y="20366"/>
                    <a:pt x="18153" y="19903"/>
                  </a:cubicBezTo>
                  <a:cubicBezTo>
                    <a:pt x="19247" y="19440"/>
                    <a:pt x="20067" y="18206"/>
                    <a:pt x="20614" y="16046"/>
                  </a:cubicBezTo>
                  <a:cubicBezTo>
                    <a:pt x="21161" y="13886"/>
                    <a:pt x="21434" y="10800"/>
                    <a:pt x="21161" y="8640"/>
                  </a:cubicBezTo>
                  <a:cubicBezTo>
                    <a:pt x="20887" y="6480"/>
                    <a:pt x="20067" y="5246"/>
                    <a:pt x="19383" y="5400"/>
                  </a:cubicBezTo>
                  <a:cubicBezTo>
                    <a:pt x="18700" y="5554"/>
                    <a:pt x="18153" y="7097"/>
                    <a:pt x="18290" y="8486"/>
                  </a:cubicBezTo>
                  <a:cubicBezTo>
                    <a:pt x="18426" y="9874"/>
                    <a:pt x="19247" y="11109"/>
                    <a:pt x="20067" y="12343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6" name="Line"/>
            <p:cNvSpPr/>
            <p:nvPr/>
          </p:nvSpPr>
          <p:spPr>
            <a:xfrm>
              <a:off x="935354" y="7357884"/>
              <a:ext cx="23001" cy="115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7" name="Line"/>
            <p:cNvSpPr/>
            <p:nvPr/>
          </p:nvSpPr>
          <p:spPr>
            <a:xfrm>
              <a:off x="1188360" y="7274508"/>
              <a:ext cx="107336" cy="37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060" fill="norm" stroke="1" extrusionOk="0">
                  <a:moveTo>
                    <a:pt x="0" y="8100"/>
                  </a:moveTo>
                  <a:cubicBezTo>
                    <a:pt x="4629" y="5220"/>
                    <a:pt x="9257" y="2340"/>
                    <a:pt x="12857" y="900"/>
                  </a:cubicBezTo>
                  <a:cubicBezTo>
                    <a:pt x="16457" y="-540"/>
                    <a:pt x="19029" y="-540"/>
                    <a:pt x="20314" y="3060"/>
                  </a:cubicBezTo>
                  <a:cubicBezTo>
                    <a:pt x="21600" y="6660"/>
                    <a:pt x="21600" y="13860"/>
                    <a:pt x="21600" y="2106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8" name="Line"/>
            <p:cNvSpPr/>
            <p:nvPr/>
          </p:nvSpPr>
          <p:spPr>
            <a:xfrm>
              <a:off x="1180693" y="7388551"/>
              <a:ext cx="153338" cy="38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49" name="Line"/>
            <p:cNvSpPr/>
            <p:nvPr/>
          </p:nvSpPr>
          <p:spPr>
            <a:xfrm>
              <a:off x="1518472" y="7159688"/>
              <a:ext cx="156434" cy="562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25" h="21397" fill="norm" stroke="1" extrusionOk="0">
                  <a:moveTo>
                    <a:pt x="2030" y="9006"/>
                  </a:moveTo>
                  <a:cubicBezTo>
                    <a:pt x="1334" y="12411"/>
                    <a:pt x="637" y="15816"/>
                    <a:pt x="288" y="18006"/>
                  </a:cubicBezTo>
                  <a:cubicBezTo>
                    <a:pt x="-60" y="20195"/>
                    <a:pt x="-60" y="21168"/>
                    <a:pt x="114" y="21362"/>
                  </a:cubicBezTo>
                  <a:cubicBezTo>
                    <a:pt x="288" y="21557"/>
                    <a:pt x="637" y="20973"/>
                    <a:pt x="811" y="19027"/>
                  </a:cubicBezTo>
                  <a:cubicBezTo>
                    <a:pt x="985" y="17081"/>
                    <a:pt x="985" y="13773"/>
                    <a:pt x="1334" y="10806"/>
                  </a:cubicBezTo>
                  <a:cubicBezTo>
                    <a:pt x="1682" y="7838"/>
                    <a:pt x="2379" y="5211"/>
                    <a:pt x="3075" y="3606"/>
                  </a:cubicBezTo>
                  <a:cubicBezTo>
                    <a:pt x="3772" y="2000"/>
                    <a:pt x="4469" y="1416"/>
                    <a:pt x="5340" y="930"/>
                  </a:cubicBezTo>
                  <a:cubicBezTo>
                    <a:pt x="6211" y="443"/>
                    <a:pt x="7256" y="54"/>
                    <a:pt x="8475" y="6"/>
                  </a:cubicBezTo>
                  <a:cubicBezTo>
                    <a:pt x="9695" y="-43"/>
                    <a:pt x="11088" y="249"/>
                    <a:pt x="12134" y="930"/>
                  </a:cubicBezTo>
                  <a:cubicBezTo>
                    <a:pt x="13179" y="1611"/>
                    <a:pt x="13875" y="2681"/>
                    <a:pt x="13875" y="3703"/>
                  </a:cubicBezTo>
                  <a:cubicBezTo>
                    <a:pt x="13875" y="4725"/>
                    <a:pt x="13179" y="5698"/>
                    <a:pt x="12134" y="6379"/>
                  </a:cubicBezTo>
                  <a:cubicBezTo>
                    <a:pt x="11088" y="7060"/>
                    <a:pt x="9695" y="7449"/>
                    <a:pt x="9869" y="7643"/>
                  </a:cubicBezTo>
                  <a:cubicBezTo>
                    <a:pt x="10043" y="7838"/>
                    <a:pt x="11785" y="7838"/>
                    <a:pt x="13527" y="7887"/>
                  </a:cubicBezTo>
                  <a:cubicBezTo>
                    <a:pt x="15269" y="7935"/>
                    <a:pt x="17011" y="8033"/>
                    <a:pt x="18405" y="8373"/>
                  </a:cubicBezTo>
                  <a:cubicBezTo>
                    <a:pt x="19798" y="8714"/>
                    <a:pt x="20843" y="9298"/>
                    <a:pt x="21192" y="9833"/>
                  </a:cubicBezTo>
                  <a:cubicBezTo>
                    <a:pt x="21540" y="10368"/>
                    <a:pt x="21192" y="10854"/>
                    <a:pt x="20321" y="11243"/>
                  </a:cubicBezTo>
                  <a:cubicBezTo>
                    <a:pt x="19450" y="11633"/>
                    <a:pt x="18056" y="11925"/>
                    <a:pt x="16488" y="12071"/>
                  </a:cubicBezTo>
                  <a:cubicBezTo>
                    <a:pt x="14921" y="12216"/>
                    <a:pt x="13179" y="12216"/>
                    <a:pt x="12830" y="12022"/>
                  </a:cubicBezTo>
                  <a:cubicBezTo>
                    <a:pt x="12482" y="11827"/>
                    <a:pt x="13527" y="11438"/>
                    <a:pt x="14572" y="1104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0" name="Line"/>
            <p:cNvSpPr/>
            <p:nvPr/>
          </p:nvSpPr>
          <p:spPr>
            <a:xfrm>
              <a:off x="1732041" y="7403885"/>
              <a:ext cx="72670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3" h="21600" fill="norm" stroke="1" extrusionOk="0">
                  <a:moveTo>
                    <a:pt x="10987" y="3600"/>
                  </a:moveTo>
                  <a:cubicBezTo>
                    <a:pt x="8107" y="5400"/>
                    <a:pt x="5227" y="7200"/>
                    <a:pt x="3067" y="9600"/>
                  </a:cubicBezTo>
                  <a:cubicBezTo>
                    <a:pt x="907" y="12000"/>
                    <a:pt x="-533" y="15000"/>
                    <a:pt x="187" y="17400"/>
                  </a:cubicBezTo>
                  <a:cubicBezTo>
                    <a:pt x="907" y="19800"/>
                    <a:pt x="3787" y="21600"/>
                    <a:pt x="7387" y="21600"/>
                  </a:cubicBezTo>
                  <a:cubicBezTo>
                    <a:pt x="10987" y="21600"/>
                    <a:pt x="15307" y="19800"/>
                    <a:pt x="17827" y="17400"/>
                  </a:cubicBezTo>
                  <a:cubicBezTo>
                    <a:pt x="20347" y="15000"/>
                    <a:pt x="21067" y="12000"/>
                    <a:pt x="19987" y="9600"/>
                  </a:cubicBezTo>
                  <a:cubicBezTo>
                    <a:pt x="18907" y="7200"/>
                    <a:pt x="16027" y="5400"/>
                    <a:pt x="12787" y="3900"/>
                  </a:cubicBezTo>
                  <a:cubicBezTo>
                    <a:pt x="9547" y="2400"/>
                    <a:pt x="5947" y="1200"/>
                    <a:pt x="2347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1" name="Line"/>
            <p:cNvSpPr/>
            <p:nvPr/>
          </p:nvSpPr>
          <p:spPr>
            <a:xfrm>
              <a:off x="2085380" y="7365551"/>
              <a:ext cx="145671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2" name="Line"/>
            <p:cNvSpPr/>
            <p:nvPr/>
          </p:nvSpPr>
          <p:spPr>
            <a:xfrm>
              <a:off x="2154381" y="7319550"/>
              <a:ext cx="7668" cy="161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3" name="Line"/>
            <p:cNvSpPr/>
            <p:nvPr/>
          </p:nvSpPr>
          <p:spPr>
            <a:xfrm>
              <a:off x="2530831" y="7159970"/>
              <a:ext cx="189620" cy="54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420" fill="norm" stroke="1" extrusionOk="0">
                  <a:moveTo>
                    <a:pt x="5961" y="7709"/>
                  </a:moveTo>
                  <a:cubicBezTo>
                    <a:pt x="5385" y="10198"/>
                    <a:pt x="4809" y="12686"/>
                    <a:pt x="4377" y="14428"/>
                  </a:cubicBezTo>
                  <a:cubicBezTo>
                    <a:pt x="3945" y="16170"/>
                    <a:pt x="3657" y="17165"/>
                    <a:pt x="3225" y="17912"/>
                  </a:cubicBezTo>
                  <a:cubicBezTo>
                    <a:pt x="2793" y="18658"/>
                    <a:pt x="2217" y="19156"/>
                    <a:pt x="1641" y="19803"/>
                  </a:cubicBezTo>
                  <a:cubicBezTo>
                    <a:pt x="1065" y="20450"/>
                    <a:pt x="489" y="21246"/>
                    <a:pt x="201" y="21396"/>
                  </a:cubicBezTo>
                  <a:cubicBezTo>
                    <a:pt x="-87" y="21545"/>
                    <a:pt x="-87" y="21047"/>
                    <a:pt x="345" y="19256"/>
                  </a:cubicBezTo>
                  <a:cubicBezTo>
                    <a:pt x="777" y="17464"/>
                    <a:pt x="1641" y="14378"/>
                    <a:pt x="2505" y="11492"/>
                  </a:cubicBezTo>
                  <a:cubicBezTo>
                    <a:pt x="3369" y="8605"/>
                    <a:pt x="4233" y="5917"/>
                    <a:pt x="5097" y="4225"/>
                  </a:cubicBezTo>
                  <a:cubicBezTo>
                    <a:pt x="5961" y="2533"/>
                    <a:pt x="6825" y="1836"/>
                    <a:pt x="7689" y="1289"/>
                  </a:cubicBezTo>
                  <a:cubicBezTo>
                    <a:pt x="8553" y="741"/>
                    <a:pt x="9417" y="343"/>
                    <a:pt x="10569" y="144"/>
                  </a:cubicBezTo>
                  <a:cubicBezTo>
                    <a:pt x="11721" y="-55"/>
                    <a:pt x="13161" y="-55"/>
                    <a:pt x="14025" y="194"/>
                  </a:cubicBezTo>
                  <a:cubicBezTo>
                    <a:pt x="14889" y="443"/>
                    <a:pt x="15177" y="940"/>
                    <a:pt x="15177" y="1687"/>
                  </a:cubicBezTo>
                  <a:cubicBezTo>
                    <a:pt x="15177" y="2434"/>
                    <a:pt x="14889" y="3429"/>
                    <a:pt x="13881" y="4275"/>
                  </a:cubicBezTo>
                  <a:cubicBezTo>
                    <a:pt x="12873" y="5121"/>
                    <a:pt x="11145" y="5818"/>
                    <a:pt x="11001" y="6116"/>
                  </a:cubicBezTo>
                  <a:cubicBezTo>
                    <a:pt x="10857" y="6415"/>
                    <a:pt x="12297" y="6316"/>
                    <a:pt x="13737" y="6316"/>
                  </a:cubicBezTo>
                  <a:cubicBezTo>
                    <a:pt x="15177" y="6316"/>
                    <a:pt x="16617" y="6415"/>
                    <a:pt x="17913" y="6714"/>
                  </a:cubicBezTo>
                  <a:cubicBezTo>
                    <a:pt x="19209" y="7012"/>
                    <a:pt x="20361" y="7510"/>
                    <a:pt x="20937" y="8057"/>
                  </a:cubicBezTo>
                  <a:cubicBezTo>
                    <a:pt x="21513" y="8605"/>
                    <a:pt x="21513" y="9202"/>
                    <a:pt x="20937" y="9700"/>
                  </a:cubicBezTo>
                  <a:cubicBezTo>
                    <a:pt x="20361" y="10198"/>
                    <a:pt x="19209" y="10596"/>
                    <a:pt x="18057" y="10944"/>
                  </a:cubicBezTo>
                  <a:cubicBezTo>
                    <a:pt x="16905" y="11292"/>
                    <a:pt x="15753" y="11591"/>
                    <a:pt x="14745" y="11541"/>
                  </a:cubicBezTo>
                  <a:cubicBezTo>
                    <a:pt x="13737" y="11492"/>
                    <a:pt x="12873" y="11093"/>
                    <a:pt x="12009" y="10695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4" name="Line"/>
            <p:cNvSpPr/>
            <p:nvPr/>
          </p:nvSpPr>
          <p:spPr>
            <a:xfrm>
              <a:off x="2783062" y="7388551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5" name="Line"/>
            <p:cNvSpPr/>
            <p:nvPr/>
          </p:nvSpPr>
          <p:spPr>
            <a:xfrm>
              <a:off x="2944066" y="6992310"/>
              <a:ext cx="193774" cy="4499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0" h="21484" fill="norm" stroke="1" extrusionOk="0">
                  <a:moveTo>
                    <a:pt x="0" y="13430"/>
                  </a:moveTo>
                  <a:cubicBezTo>
                    <a:pt x="4769" y="11843"/>
                    <a:pt x="9538" y="10257"/>
                    <a:pt x="12764" y="8670"/>
                  </a:cubicBezTo>
                  <a:cubicBezTo>
                    <a:pt x="15990" y="7084"/>
                    <a:pt x="17673" y="5498"/>
                    <a:pt x="18514" y="4338"/>
                  </a:cubicBezTo>
                  <a:cubicBezTo>
                    <a:pt x="19356" y="3179"/>
                    <a:pt x="19356" y="2447"/>
                    <a:pt x="19356" y="1776"/>
                  </a:cubicBezTo>
                  <a:cubicBezTo>
                    <a:pt x="19356" y="1104"/>
                    <a:pt x="19356" y="494"/>
                    <a:pt x="18655" y="189"/>
                  </a:cubicBezTo>
                  <a:cubicBezTo>
                    <a:pt x="17953" y="-116"/>
                    <a:pt x="16551" y="-116"/>
                    <a:pt x="15288" y="677"/>
                  </a:cubicBezTo>
                  <a:cubicBezTo>
                    <a:pt x="14026" y="1470"/>
                    <a:pt x="12904" y="3057"/>
                    <a:pt x="12062" y="5925"/>
                  </a:cubicBezTo>
                  <a:cubicBezTo>
                    <a:pt x="11221" y="8792"/>
                    <a:pt x="10660" y="12942"/>
                    <a:pt x="10379" y="15321"/>
                  </a:cubicBezTo>
                  <a:cubicBezTo>
                    <a:pt x="10099" y="17701"/>
                    <a:pt x="10099" y="18311"/>
                    <a:pt x="9958" y="18921"/>
                  </a:cubicBezTo>
                  <a:cubicBezTo>
                    <a:pt x="9818" y="19531"/>
                    <a:pt x="9538" y="20142"/>
                    <a:pt x="9257" y="20142"/>
                  </a:cubicBezTo>
                  <a:cubicBezTo>
                    <a:pt x="8977" y="20142"/>
                    <a:pt x="8696" y="19531"/>
                    <a:pt x="8836" y="18616"/>
                  </a:cubicBezTo>
                  <a:cubicBezTo>
                    <a:pt x="8977" y="17701"/>
                    <a:pt x="9538" y="16481"/>
                    <a:pt x="10239" y="15626"/>
                  </a:cubicBezTo>
                  <a:cubicBezTo>
                    <a:pt x="10940" y="14772"/>
                    <a:pt x="11782" y="14284"/>
                    <a:pt x="12904" y="13979"/>
                  </a:cubicBezTo>
                  <a:cubicBezTo>
                    <a:pt x="14026" y="13674"/>
                    <a:pt x="15429" y="13552"/>
                    <a:pt x="17112" y="14467"/>
                  </a:cubicBezTo>
                  <a:cubicBezTo>
                    <a:pt x="18795" y="15382"/>
                    <a:pt x="20758" y="17335"/>
                    <a:pt x="21179" y="18677"/>
                  </a:cubicBezTo>
                  <a:cubicBezTo>
                    <a:pt x="21600" y="20020"/>
                    <a:pt x="20478" y="20752"/>
                    <a:pt x="19356" y="2148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6" name="Line"/>
            <p:cNvSpPr/>
            <p:nvPr/>
          </p:nvSpPr>
          <p:spPr>
            <a:xfrm>
              <a:off x="3266073" y="7373218"/>
              <a:ext cx="1" cy="122670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7" name="Line"/>
            <p:cNvSpPr/>
            <p:nvPr/>
          </p:nvSpPr>
          <p:spPr>
            <a:xfrm>
              <a:off x="665538" y="7925230"/>
              <a:ext cx="219382" cy="119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3" h="21105" fill="norm" stroke="1" extrusionOk="0">
                  <a:moveTo>
                    <a:pt x="888" y="0"/>
                  </a:moveTo>
                  <a:cubicBezTo>
                    <a:pt x="392" y="4950"/>
                    <a:pt x="-105" y="9900"/>
                    <a:pt x="19" y="13725"/>
                  </a:cubicBezTo>
                  <a:cubicBezTo>
                    <a:pt x="143" y="17550"/>
                    <a:pt x="888" y="20250"/>
                    <a:pt x="2626" y="20925"/>
                  </a:cubicBezTo>
                  <a:cubicBezTo>
                    <a:pt x="4364" y="21600"/>
                    <a:pt x="7095" y="20250"/>
                    <a:pt x="8957" y="18900"/>
                  </a:cubicBezTo>
                  <a:cubicBezTo>
                    <a:pt x="10819" y="17550"/>
                    <a:pt x="11812" y="16200"/>
                    <a:pt x="12681" y="16425"/>
                  </a:cubicBezTo>
                  <a:cubicBezTo>
                    <a:pt x="13550" y="16650"/>
                    <a:pt x="14295" y="18450"/>
                    <a:pt x="15288" y="19350"/>
                  </a:cubicBezTo>
                  <a:cubicBezTo>
                    <a:pt x="16281" y="20250"/>
                    <a:pt x="17523" y="20250"/>
                    <a:pt x="18640" y="18450"/>
                  </a:cubicBezTo>
                  <a:cubicBezTo>
                    <a:pt x="19757" y="16650"/>
                    <a:pt x="20750" y="13050"/>
                    <a:pt x="21123" y="10125"/>
                  </a:cubicBezTo>
                  <a:cubicBezTo>
                    <a:pt x="21495" y="7200"/>
                    <a:pt x="21247" y="4950"/>
                    <a:pt x="20998" y="27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8" name="Line"/>
            <p:cNvSpPr/>
            <p:nvPr/>
          </p:nvSpPr>
          <p:spPr>
            <a:xfrm>
              <a:off x="935354" y="8020752"/>
              <a:ext cx="138004" cy="1102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1" fill="norm" stroke="1" extrusionOk="0">
                  <a:moveTo>
                    <a:pt x="0" y="2270"/>
                  </a:moveTo>
                  <a:cubicBezTo>
                    <a:pt x="2000" y="1288"/>
                    <a:pt x="4000" y="306"/>
                    <a:pt x="6000" y="60"/>
                  </a:cubicBezTo>
                  <a:cubicBezTo>
                    <a:pt x="8000" y="-185"/>
                    <a:pt x="10000" y="306"/>
                    <a:pt x="11200" y="1779"/>
                  </a:cubicBezTo>
                  <a:cubicBezTo>
                    <a:pt x="12400" y="3251"/>
                    <a:pt x="12800" y="5706"/>
                    <a:pt x="12400" y="7915"/>
                  </a:cubicBezTo>
                  <a:cubicBezTo>
                    <a:pt x="12000" y="10124"/>
                    <a:pt x="10800" y="12088"/>
                    <a:pt x="8800" y="14297"/>
                  </a:cubicBezTo>
                  <a:cubicBezTo>
                    <a:pt x="6800" y="16506"/>
                    <a:pt x="4000" y="18960"/>
                    <a:pt x="3800" y="20188"/>
                  </a:cubicBezTo>
                  <a:cubicBezTo>
                    <a:pt x="3600" y="21415"/>
                    <a:pt x="6000" y="21415"/>
                    <a:pt x="9400" y="20679"/>
                  </a:cubicBezTo>
                  <a:cubicBezTo>
                    <a:pt x="12800" y="19942"/>
                    <a:pt x="17200" y="18470"/>
                    <a:pt x="21600" y="16997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59" name="Line"/>
            <p:cNvSpPr/>
            <p:nvPr/>
          </p:nvSpPr>
          <p:spPr>
            <a:xfrm>
              <a:off x="1173026" y="8024899"/>
              <a:ext cx="6900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0" name="Line"/>
            <p:cNvSpPr/>
            <p:nvPr/>
          </p:nvSpPr>
          <p:spPr>
            <a:xfrm>
              <a:off x="1165359" y="8101567"/>
              <a:ext cx="92003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1" name="Line"/>
            <p:cNvSpPr/>
            <p:nvPr/>
          </p:nvSpPr>
          <p:spPr>
            <a:xfrm>
              <a:off x="1497589" y="7926189"/>
              <a:ext cx="190581" cy="4023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7" h="20865" fill="norm" stroke="1" extrusionOk="0">
                  <a:moveTo>
                    <a:pt x="4896" y="9094"/>
                  </a:moveTo>
                  <a:cubicBezTo>
                    <a:pt x="3456" y="13069"/>
                    <a:pt x="2016" y="17044"/>
                    <a:pt x="1152" y="19165"/>
                  </a:cubicBezTo>
                  <a:cubicBezTo>
                    <a:pt x="288" y="21285"/>
                    <a:pt x="0" y="21550"/>
                    <a:pt x="0" y="19231"/>
                  </a:cubicBezTo>
                  <a:cubicBezTo>
                    <a:pt x="0" y="16912"/>
                    <a:pt x="288" y="12009"/>
                    <a:pt x="1008" y="8564"/>
                  </a:cubicBezTo>
                  <a:cubicBezTo>
                    <a:pt x="1728" y="5118"/>
                    <a:pt x="2880" y="3130"/>
                    <a:pt x="4032" y="1938"/>
                  </a:cubicBezTo>
                  <a:cubicBezTo>
                    <a:pt x="5184" y="745"/>
                    <a:pt x="6336" y="348"/>
                    <a:pt x="7632" y="149"/>
                  </a:cubicBezTo>
                  <a:cubicBezTo>
                    <a:pt x="8928" y="-50"/>
                    <a:pt x="10368" y="-50"/>
                    <a:pt x="11808" y="149"/>
                  </a:cubicBezTo>
                  <a:cubicBezTo>
                    <a:pt x="13248" y="348"/>
                    <a:pt x="14688" y="745"/>
                    <a:pt x="15552" y="1275"/>
                  </a:cubicBezTo>
                  <a:cubicBezTo>
                    <a:pt x="16416" y="1805"/>
                    <a:pt x="16704" y="2468"/>
                    <a:pt x="16272" y="3395"/>
                  </a:cubicBezTo>
                  <a:cubicBezTo>
                    <a:pt x="15840" y="4323"/>
                    <a:pt x="14688" y="5516"/>
                    <a:pt x="13536" y="6311"/>
                  </a:cubicBezTo>
                  <a:cubicBezTo>
                    <a:pt x="12384" y="7106"/>
                    <a:pt x="11232" y="7503"/>
                    <a:pt x="11664" y="7702"/>
                  </a:cubicBezTo>
                  <a:cubicBezTo>
                    <a:pt x="12096" y="7901"/>
                    <a:pt x="14112" y="7901"/>
                    <a:pt x="15696" y="8100"/>
                  </a:cubicBezTo>
                  <a:cubicBezTo>
                    <a:pt x="17280" y="8298"/>
                    <a:pt x="18432" y="8696"/>
                    <a:pt x="19440" y="9160"/>
                  </a:cubicBezTo>
                  <a:cubicBezTo>
                    <a:pt x="20448" y="9624"/>
                    <a:pt x="21312" y="10154"/>
                    <a:pt x="21456" y="10816"/>
                  </a:cubicBezTo>
                  <a:cubicBezTo>
                    <a:pt x="21600" y="11479"/>
                    <a:pt x="21024" y="12274"/>
                    <a:pt x="19152" y="12671"/>
                  </a:cubicBezTo>
                  <a:cubicBezTo>
                    <a:pt x="17280" y="13069"/>
                    <a:pt x="14112" y="13069"/>
                    <a:pt x="10944" y="1306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2" name="Line"/>
            <p:cNvSpPr/>
            <p:nvPr/>
          </p:nvSpPr>
          <p:spPr>
            <a:xfrm>
              <a:off x="1715088" y="8109234"/>
              <a:ext cx="81125" cy="1031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66" h="21263" fill="norm" stroke="1" extrusionOk="0">
                  <a:moveTo>
                    <a:pt x="15815" y="3161"/>
                  </a:moveTo>
                  <a:cubicBezTo>
                    <a:pt x="12638" y="3161"/>
                    <a:pt x="9462" y="3161"/>
                    <a:pt x="6921" y="4215"/>
                  </a:cubicBezTo>
                  <a:cubicBezTo>
                    <a:pt x="4379" y="5268"/>
                    <a:pt x="2473" y="7376"/>
                    <a:pt x="1203" y="10273"/>
                  </a:cubicBezTo>
                  <a:cubicBezTo>
                    <a:pt x="-68" y="13171"/>
                    <a:pt x="-703" y="16859"/>
                    <a:pt x="1203" y="18966"/>
                  </a:cubicBezTo>
                  <a:cubicBezTo>
                    <a:pt x="3109" y="21073"/>
                    <a:pt x="7556" y="21600"/>
                    <a:pt x="11050" y="21073"/>
                  </a:cubicBezTo>
                  <a:cubicBezTo>
                    <a:pt x="14544" y="20546"/>
                    <a:pt x="17085" y="18966"/>
                    <a:pt x="18673" y="16858"/>
                  </a:cubicBezTo>
                  <a:cubicBezTo>
                    <a:pt x="20262" y="14751"/>
                    <a:pt x="20897" y="12117"/>
                    <a:pt x="18991" y="9219"/>
                  </a:cubicBezTo>
                  <a:cubicBezTo>
                    <a:pt x="17085" y="6322"/>
                    <a:pt x="12638" y="3161"/>
                    <a:pt x="8191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3" name="Line"/>
            <p:cNvSpPr/>
            <p:nvPr/>
          </p:nvSpPr>
          <p:spPr>
            <a:xfrm>
              <a:off x="2116047" y="8124568"/>
              <a:ext cx="161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4" name="Line"/>
            <p:cNvSpPr/>
            <p:nvPr/>
          </p:nvSpPr>
          <p:spPr>
            <a:xfrm>
              <a:off x="2193853" y="8078567"/>
              <a:ext cx="21864" cy="214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3343"/>
                    <a:pt x="-1068" y="6686"/>
                    <a:pt x="132" y="10286"/>
                  </a:cubicBezTo>
                  <a:cubicBezTo>
                    <a:pt x="1332" y="13886"/>
                    <a:pt x="10932" y="17743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5" name="Line"/>
            <p:cNvSpPr/>
            <p:nvPr/>
          </p:nvSpPr>
          <p:spPr>
            <a:xfrm>
              <a:off x="2353719" y="7946867"/>
              <a:ext cx="164519" cy="54571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2" h="21553" fill="norm" stroke="1" extrusionOk="0">
                  <a:moveTo>
                    <a:pt x="0" y="21553"/>
                  </a:moveTo>
                  <a:cubicBezTo>
                    <a:pt x="0" y="20342"/>
                    <a:pt x="0" y="19131"/>
                    <a:pt x="665" y="16960"/>
                  </a:cubicBezTo>
                  <a:cubicBezTo>
                    <a:pt x="1329" y="14790"/>
                    <a:pt x="2658" y="11661"/>
                    <a:pt x="3988" y="8835"/>
                  </a:cubicBezTo>
                  <a:cubicBezTo>
                    <a:pt x="5317" y="6009"/>
                    <a:pt x="6646" y="3486"/>
                    <a:pt x="7643" y="1972"/>
                  </a:cubicBezTo>
                  <a:cubicBezTo>
                    <a:pt x="8640" y="458"/>
                    <a:pt x="9305" y="-47"/>
                    <a:pt x="9969" y="3"/>
                  </a:cubicBezTo>
                  <a:cubicBezTo>
                    <a:pt x="10634" y="54"/>
                    <a:pt x="11298" y="660"/>
                    <a:pt x="11963" y="1467"/>
                  </a:cubicBezTo>
                  <a:cubicBezTo>
                    <a:pt x="12628" y="2274"/>
                    <a:pt x="13292" y="3284"/>
                    <a:pt x="13625" y="4041"/>
                  </a:cubicBezTo>
                  <a:cubicBezTo>
                    <a:pt x="13957" y="4798"/>
                    <a:pt x="13957" y="5303"/>
                    <a:pt x="14788" y="5605"/>
                  </a:cubicBezTo>
                  <a:cubicBezTo>
                    <a:pt x="15618" y="5908"/>
                    <a:pt x="17280" y="6009"/>
                    <a:pt x="18609" y="6261"/>
                  </a:cubicBezTo>
                  <a:cubicBezTo>
                    <a:pt x="19938" y="6514"/>
                    <a:pt x="20935" y="6917"/>
                    <a:pt x="21268" y="7422"/>
                  </a:cubicBezTo>
                  <a:cubicBezTo>
                    <a:pt x="21600" y="7927"/>
                    <a:pt x="21268" y="8532"/>
                    <a:pt x="20271" y="8987"/>
                  </a:cubicBezTo>
                  <a:cubicBezTo>
                    <a:pt x="19274" y="9441"/>
                    <a:pt x="17612" y="9744"/>
                    <a:pt x="15951" y="9946"/>
                  </a:cubicBezTo>
                  <a:cubicBezTo>
                    <a:pt x="14289" y="10147"/>
                    <a:pt x="12628" y="10248"/>
                    <a:pt x="11298" y="10147"/>
                  </a:cubicBezTo>
                  <a:cubicBezTo>
                    <a:pt x="9969" y="10046"/>
                    <a:pt x="8972" y="9744"/>
                    <a:pt x="7975" y="9441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6" name="Line"/>
            <p:cNvSpPr/>
            <p:nvPr/>
          </p:nvSpPr>
          <p:spPr>
            <a:xfrm>
              <a:off x="2744728" y="7813725"/>
              <a:ext cx="169351" cy="40284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3" h="21414" fill="norm" stroke="1" extrusionOk="0">
                  <a:moveTo>
                    <a:pt x="0" y="12855"/>
                  </a:moveTo>
                  <a:cubicBezTo>
                    <a:pt x="5803" y="10410"/>
                    <a:pt x="11606" y="7965"/>
                    <a:pt x="14991" y="6335"/>
                  </a:cubicBezTo>
                  <a:cubicBezTo>
                    <a:pt x="18376" y="4705"/>
                    <a:pt x="19343" y="3889"/>
                    <a:pt x="19988" y="3074"/>
                  </a:cubicBezTo>
                  <a:cubicBezTo>
                    <a:pt x="20633" y="2259"/>
                    <a:pt x="20955" y="1444"/>
                    <a:pt x="20472" y="833"/>
                  </a:cubicBezTo>
                  <a:cubicBezTo>
                    <a:pt x="19988" y="222"/>
                    <a:pt x="18699" y="-186"/>
                    <a:pt x="17409" y="86"/>
                  </a:cubicBezTo>
                  <a:cubicBezTo>
                    <a:pt x="16119" y="357"/>
                    <a:pt x="14830" y="1308"/>
                    <a:pt x="13379" y="3822"/>
                  </a:cubicBezTo>
                  <a:cubicBezTo>
                    <a:pt x="11928" y="6335"/>
                    <a:pt x="10316" y="10410"/>
                    <a:pt x="9510" y="13195"/>
                  </a:cubicBezTo>
                  <a:cubicBezTo>
                    <a:pt x="8704" y="15980"/>
                    <a:pt x="8704" y="17474"/>
                    <a:pt x="8704" y="18629"/>
                  </a:cubicBezTo>
                  <a:cubicBezTo>
                    <a:pt x="8704" y="19784"/>
                    <a:pt x="8704" y="20599"/>
                    <a:pt x="8866" y="20667"/>
                  </a:cubicBezTo>
                  <a:cubicBezTo>
                    <a:pt x="9027" y="20735"/>
                    <a:pt x="9349" y="20055"/>
                    <a:pt x="9833" y="19105"/>
                  </a:cubicBezTo>
                  <a:cubicBezTo>
                    <a:pt x="10316" y="18154"/>
                    <a:pt x="10961" y="16931"/>
                    <a:pt x="11606" y="15980"/>
                  </a:cubicBezTo>
                  <a:cubicBezTo>
                    <a:pt x="12251" y="15029"/>
                    <a:pt x="12896" y="14350"/>
                    <a:pt x="14024" y="13942"/>
                  </a:cubicBezTo>
                  <a:cubicBezTo>
                    <a:pt x="15152" y="13535"/>
                    <a:pt x="16764" y="13399"/>
                    <a:pt x="18215" y="14350"/>
                  </a:cubicBezTo>
                  <a:cubicBezTo>
                    <a:pt x="19666" y="15301"/>
                    <a:pt x="20955" y="17339"/>
                    <a:pt x="21278" y="18697"/>
                  </a:cubicBezTo>
                  <a:cubicBezTo>
                    <a:pt x="21600" y="20055"/>
                    <a:pt x="20955" y="20735"/>
                    <a:pt x="20310" y="2141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7" name="Line"/>
            <p:cNvSpPr/>
            <p:nvPr/>
          </p:nvSpPr>
          <p:spPr>
            <a:xfrm>
              <a:off x="2974733" y="8140987"/>
              <a:ext cx="168672" cy="120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4" fill="norm" stroke="1" extrusionOk="0">
                  <a:moveTo>
                    <a:pt x="0" y="2509"/>
                  </a:moveTo>
                  <a:cubicBezTo>
                    <a:pt x="1636" y="1609"/>
                    <a:pt x="3273" y="709"/>
                    <a:pt x="4909" y="259"/>
                  </a:cubicBezTo>
                  <a:cubicBezTo>
                    <a:pt x="6545" y="-191"/>
                    <a:pt x="8182" y="-191"/>
                    <a:pt x="9164" y="1384"/>
                  </a:cubicBezTo>
                  <a:cubicBezTo>
                    <a:pt x="10145" y="2959"/>
                    <a:pt x="10473" y="6109"/>
                    <a:pt x="9655" y="8809"/>
                  </a:cubicBezTo>
                  <a:cubicBezTo>
                    <a:pt x="8836" y="11509"/>
                    <a:pt x="6873" y="13759"/>
                    <a:pt x="5236" y="15784"/>
                  </a:cubicBezTo>
                  <a:cubicBezTo>
                    <a:pt x="3600" y="17809"/>
                    <a:pt x="2291" y="19609"/>
                    <a:pt x="2455" y="20509"/>
                  </a:cubicBezTo>
                  <a:cubicBezTo>
                    <a:pt x="2618" y="21409"/>
                    <a:pt x="4255" y="21409"/>
                    <a:pt x="7691" y="20959"/>
                  </a:cubicBezTo>
                  <a:cubicBezTo>
                    <a:pt x="11127" y="20509"/>
                    <a:pt x="16364" y="19609"/>
                    <a:pt x="21600" y="1870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8" name="Line"/>
            <p:cNvSpPr/>
            <p:nvPr/>
          </p:nvSpPr>
          <p:spPr>
            <a:xfrm>
              <a:off x="1165359" y="8500243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69" name="Line"/>
            <p:cNvSpPr/>
            <p:nvPr/>
          </p:nvSpPr>
          <p:spPr>
            <a:xfrm>
              <a:off x="1119358" y="8645913"/>
              <a:ext cx="7668" cy="61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0" name="Line"/>
            <p:cNvSpPr/>
            <p:nvPr/>
          </p:nvSpPr>
          <p:spPr>
            <a:xfrm>
              <a:off x="1165359" y="8753249"/>
              <a:ext cx="7668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1" name="Line"/>
            <p:cNvSpPr/>
            <p:nvPr/>
          </p:nvSpPr>
          <p:spPr>
            <a:xfrm>
              <a:off x="369035" y="8969975"/>
              <a:ext cx="205978" cy="1171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0635" fill="norm" stroke="1" extrusionOk="0">
                  <a:moveTo>
                    <a:pt x="5493" y="2338"/>
                  </a:moveTo>
                  <a:cubicBezTo>
                    <a:pt x="4426" y="988"/>
                    <a:pt x="3360" y="-362"/>
                    <a:pt x="2693" y="88"/>
                  </a:cubicBezTo>
                  <a:cubicBezTo>
                    <a:pt x="2026" y="538"/>
                    <a:pt x="1760" y="2788"/>
                    <a:pt x="1360" y="5038"/>
                  </a:cubicBezTo>
                  <a:cubicBezTo>
                    <a:pt x="960" y="7288"/>
                    <a:pt x="426" y="9538"/>
                    <a:pt x="160" y="12013"/>
                  </a:cubicBezTo>
                  <a:cubicBezTo>
                    <a:pt x="-107" y="14488"/>
                    <a:pt x="-107" y="17188"/>
                    <a:pt x="693" y="18763"/>
                  </a:cubicBezTo>
                  <a:cubicBezTo>
                    <a:pt x="1493" y="20338"/>
                    <a:pt x="3093" y="20788"/>
                    <a:pt x="4426" y="20338"/>
                  </a:cubicBezTo>
                  <a:cubicBezTo>
                    <a:pt x="5760" y="19888"/>
                    <a:pt x="6826" y="18538"/>
                    <a:pt x="8026" y="18088"/>
                  </a:cubicBezTo>
                  <a:cubicBezTo>
                    <a:pt x="9226" y="17638"/>
                    <a:pt x="10560" y="18088"/>
                    <a:pt x="11760" y="18988"/>
                  </a:cubicBezTo>
                  <a:cubicBezTo>
                    <a:pt x="12960" y="19888"/>
                    <a:pt x="14026" y="21238"/>
                    <a:pt x="15493" y="20338"/>
                  </a:cubicBezTo>
                  <a:cubicBezTo>
                    <a:pt x="16960" y="19438"/>
                    <a:pt x="18826" y="16288"/>
                    <a:pt x="19893" y="13138"/>
                  </a:cubicBezTo>
                  <a:cubicBezTo>
                    <a:pt x="20960" y="9988"/>
                    <a:pt x="21226" y="6838"/>
                    <a:pt x="21493" y="3688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2" name="Line"/>
            <p:cNvSpPr/>
            <p:nvPr/>
          </p:nvSpPr>
          <p:spPr>
            <a:xfrm>
              <a:off x="636347" y="9090590"/>
              <a:ext cx="7668" cy="69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3" name="Line"/>
            <p:cNvSpPr/>
            <p:nvPr/>
          </p:nvSpPr>
          <p:spPr>
            <a:xfrm>
              <a:off x="644014" y="9029255"/>
              <a:ext cx="7668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4" name="Line"/>
            <p:cNvSpPr/>
            <p:nvPr/>
          </p:nvSpPr>
          <p:spPr>
            <a:xfrm>
              <a:off x="874019" y="9044589"/>
              <a:ext cx="92003" cy="1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5" name="Line"/>
            <p:cNvSpPr/>
            <p:nvPr/>
          </p:nvSpPr>
          <p:spPr>
            <a:xfrm>
              <a:off x="866352" y="9105923"/>
              <a:ext cx="168672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6" name="Line"/>
            <p:cNvSpPr/>
            <p:nvPr/>
          </p:nvSpPr>
          <p:spPr>
            <a:xfrm>
              <a:off x="1288348" y="8783949"/>
              <a:ext cx="194012" cy="548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6" h="21372" fill="norm" stroke="1" extrusionOk="0">
                  <a:moveTo>
                    <a:pt x="807" y="11346"/>
                  </a:moveTo>
                  <a:cubicBezTo>
                    <a:pt x="807" y="14034"/>
                    <a:pt x="807" y="16721"/>
                    <a:pt x="666" y="18513"/>
                  </a:cubicBezTo>
                  <a:cubicBezTo>
                    <a:pt x="526" y="20305"/>
                    <a:pt x="246" y="21200"/>
                    <a:pt x="105" y="21350"/>
                  </a:cubicBezTo>
                  <a:cubicBezTo>
                    <a:pt x="-35" y="21499"/>
                    <a:pt x="-35" y="20902"/>
                    <a:pt x="105" y="18961"/>
                  </a:cubicBezTo>
                  <a:cubicBezTo>
                    <a:pt x="246" y="17020"/>
                    <a:pt x="526" y="13735"/>
                    <a:pt x="1508" y="10799"/>
                  </a:cubicBezTo>
                  <a:cubicBezTo>
                    <a:pt x="2490" y="7862"/>
                    <a:pt x="4173" y="5274"/>
                    <a:pt x="5856" y="3582"/>
                  </a:cubicBezTo>
                  <a:cubicBezTo>
                    <a:pt x="7539" y="1890"/>
                    <a:pt x="9222" y="1093"/>
                    <a:pt x="10765" y="596"/>
                  </a:cubicBezTo>
                  <a:cubicBezTo>
                    <a:pt x="12308" y="98"/>
                    <a:pt x="13710" y="-101"/>
                    <a:pt x="14552" y="48"/>
                  </a:cubicBezTo>
                  <a:cubicBezTo>
                    <a:pt x="15394" y="198"/>
                    <a:pt x="15674" y="695"/>
                    <a:pt x="15674" y="1591"/>
                  </a:cubicBezTo>
                  <a:cubicBezTo>
                    <a:pt x="15674" y="2487"/>
                    <a:pt x="15394" y="3781"/>
                    <a:pt x="14833" y="4727"/>
                  </a:cubicBezTo>
                  <a:cubicBezTo>
                    <a:pt x="14272" y="5672"/>
                    <a:pt x="13430" y="6270"/>
                    <a:pt x="13710" y="6668"/>
                  </a:cubicBezTo>
                  <a:cubicBezTo>
                    <a:pt x="13991" y="7066"/>
                    <a:pt x="15394" y="7265"/>
                    <a:pt x="16796" y="7464"/>
                  </a:cubicBezTo>
                  <a:cubicBezTo>
                    <a:pt x="18199" y="7663"/>
                    <a:pt x="19601" y="7862"/>
                    <a:pt x="20443" y="8211"/>
                  </a:cubicBezTo>
                  <a:cubicBezTo>
                    <a:pt x="21284" y="8559"/>
                    <a:pt x="21565" y="9057"/>
                    <a:pt x="21004" y="9803"/>
                  </a:cubicBezTo>
                  <a:cubicBezTo>
                    <a:pt x="20443" y="10550"/>
                    <a:pt x="19040" y="11545"/>
                    <a:pt x="17638" y="12043"/>
                  </a:cubicBezTo>
                  <a:cubicBezTo>
                    <a:pt x="16235" y="12540"/>
                    <a:pt x="14833" y="12540"/>
                    <a:pt x="13430" y="1254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7" name="Line"/>
            <p:cNvSpPr/>
            <p:nvPr/>
          </p:nvSpPr>
          <p:spPr>
            <a:xfrm>
              <a:off x="1524235" y="9013922"/>
              <a:ext cx="96024" cy="92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8" h="21018" fill="norm" stroke="1" extrusionOk="0">
                  <a:moveTo>
                    <a:pt x="10558" y="1751"/>
                  </a:moveTo>
                  <a:cubicBezTo>
                    <a:pt x="8284" y="3503"/>
                    <a:pt x="6011" y="5254"/>
                    <a:pt x="4021" y="7297"/>
                  </a:cubicBezTo>
                  <a:cubicBezTo>
                    <a:pt x="2032" y="9341"/>
                    <a:pt x="326" y="11676"/>
                    <a:pt x="42" y="14303"/>
                  </a:cubicBezTo>
                  <a:cubicBezTo>
                    <a:pt x="-242" y="16930"/>
                    <a:pt x="895" y="19849"/>
                    <a:pt x="4305" y="20724"/>
                  </a:cubicBezTo>
                  <a:cubicBezTo>
                    <a:pt x="7716" y="21600"/>
                    <a:pt x="13400" y="20432"/>
                    <a:pt x="16811" y="18389"/>
                  </a:cubicBezTo>
                  <a:cubicBezTo>
                    <a:pt x="20221" y="16346"/>
                    <a:pt x="21358" y="13427"/>
                    <a:pt x="21358" y="10508"/>
                  </a:cubicBezTo>
                  <a:cubicBezTo>
                    <a:pt x="21358" y="7589"/>
                    <a:pt x="20221" y="4670"/>
                    <a:pt x="18232" y="2919"/>
                  </a:cubicBezTo>
                  <a:cubicBezTo>
                    <a:pt x="16242" y="1167"/>
                    <a:pt x="13400" y="584"/>
                    <a:pt x="10558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8" name="Line"/>
            <p:cNvSpPr/>
            <p:nvPr/>
          </p:nvSpPr>
          <p:spPr>
            <a:xfrm>
              <a:off x="1847708" y="9013922"/>
              <a:ext cx="184005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79" name="Line"/>
            <p:cNvSpPr/>
            <p:nvPr/>
          </p:nvSpPr>
          <p:spPr>
            <a:xfrm>
              <a:off x="1947377" y="8952587"/>
              <a:ext cx="1" cy="207005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0" name="Line"/>
            <p:cNvSpPr/>
            <p:nvPr/>
          </p:nvSpPr>
          <p:spPr>
            <a:xfrm>
              <a:off x="2108380" y="8723294"/>
              <a:ext cx="225419" cy="597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7" h="21482" fill="norm" stroke="1" extrusionOk="0">
                  <a:moveTo>
                    <a:pt x="0" y="21482"/>
                  </a:moveTo>
                  <a:cubicBezTo>
                    <a:pt x="485" y="19276"/>
                    <a:pt x="971" y="17070"/>
                    <a:pt x="2184" y="14175"/>
                  </a:cubicBezTo>
                  <a:cubicBezTo>
                    <a:pt x="3398" y="11279"/>
                    <a:pt x="5339" y="7695"/>
                    <a:pt x="7160" y="5259"/>
                  </a:cubicBezTo>
                  <a:cubicBezTo>
                    <a:pt x="8980" y="2823"/>
                    <a:pt x="10679" y="1536"/>
                    <a:pt x="12135" y="801"/>
                  </a:cubicBezTo>
                  <a:cubicBezTo>
                    <a:pt x="13591" y="66"/>
                    <a:pt x="14804" y="-118"/>
                    <a:pt x="15411" y="66"/>
                  </a:cubicBezTo>
                  <a:cubicBezTo>
                    <a:pt x="16018" y="250"/>
                    <a:pt x="16018" y="801"/>
                    <a:pt x="15775" y="1904"/>
                  </a:cubicBezTo>
                  <a:cubicBezTo>
                    <a:pt x="15533" y="3007"/>
                    <a:pt x="15047" y="4662"/>
                    <a:pt x="14804" y="5765"/>
                  </a:cubicBezTo>
                  <a:cubicBezTo>
                    <a:pt x="14562" y="6868"/>
                    <a:pt x="14562" y="7419"/>
                    <a:pt x="15169" y="7787"/>
                  </a:cubicBezTo>
                  <a:cubicBezTo>
                    <a:pt x="15775" y="8154"/>
                    <a:pt x="16989" y="8338"/>
                    <a:pt x="18081" y="8568"/>
                  </a:cubicBezTo>
                  <a:cubicBezTo>
                    <a:pt x="19173" y="8798"/>
                    <a:pt x="20144" y="9073"/>
                    <a:pt x="20751" y="9441"/>
                  </a:cubicBezTo>
                  <a:cubicBezTo>
                    <a:pt x="21357" y="9809"/>
                    <a:pt x="21600" y="10268"/>
                    <a:pt x="21236" y="10774"/>
                  </a:cubicBezTo>
                  <a:cubicBezTo>
                    <a:pt x="20872" y="11279"/>
                    <a:pt x="19901" y="11831"/>
                    <a:pt x="18809" y="12153"/>
                  </a:cubicBezTo>
                  <a:cubicBezTo>
                    <a:pt x="17717" y="12474"/>
                    <a:pt x="16503" y="12566"/>
                    <a:pt x="15047" y="12612"/>
                  </a:cubicBezTo>
                  <a:cubicBezTo>
                    <a:pt x="13591" y="12658"/>
                    <a:pt x="11892" y="12658"/>
                    <a:pt x="11164" y="12428"/>
                  </a:cubicBezTo>
                  <a:cubicBezTo>
                    <a:pt x="10436" y="12199"/>
                    <a:pt x="10679" y="11739"/>
                    <a:pt x="10921" y="11279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1" name="Line"/>
            <p:cNvSpPr/>
            <p:nvPr/>
          </p:nvSpPr>
          <p:spPr>
            <a:xfrm>
              <a:off x="2606725" y="8643095"/>
              <a:ext cx="186956" cy="4361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06" fill="norm" stroke="1" extrusionOk="0">
                  <a:moveTo>
                    <a:pt x="0" y="13622"/>
                  </a:moveTo>
                  <a:cubicBezTo>
                    <a:pt x="5838" y="11250"/>
                    <a:pt x="11676" y="8877"/>
                    <a:pt x="15178" y="7067"/>
                  </a:cubicBezTo>
                  <a:cubicBezTo>
                    <a:pt x="18681" y="5257"/>
                    <a:pt x="19849" y="4008"/>
                    <a:pt x="20286" y="2822"/>
                  </a:cubicBezTo>
                  <a:cubicBezTo>
                    <a:pt x="20724" y="1636"/>
                    <a:pt x="20432" y="512"/>
                    <a:pt x="19703" y="138"/>
                  </a:cubicBezTo>
                  <a:cubicBezTo>
                    <a:pt x="18973" y="-237"/>
                    <a:pt x="17805" y="138"/>
                    <a:pt x="16492" y="1449"/>
                  </a:cubicBezTo>
                  <a:cubicBezTo>
                    <a:pt x="15178" y="2760"/>
                    <a:pt x="13719" y="5007"/>
                    <a:pt x="12697" y="7754"/>
                  </a:cubicBezTo>
                  <a:cubicBezTo>
                    <a:pt x="11676" y="10501"/>
                    <a:pt x="11092" y="13747"/>
                    <a:pt x="10508" y="15932"/>
                  </a:cubicBezTo>
                  <a:cubicBezTo>
                    <a:pt x="9924" y="18117"/>
                    <a:pt x="9341" y="19240"/>
                    <a:pt x="8611" y="20052"/>
                  </a:cubicBezTo>
                  <a:cubicBezTo>
                    <a:pt x="7881" y="20864"/>
                    <a:pt x="7005" y="21363"/>
                    <a:pt x="6568" y="21301"/>
                  </a:cubicBezTo>
                  <a:cubicBezTo>
                    <a:pt x="6130" y="21238"/>
                    <a:pt x="6130" y="20614"/>
                    <a:pt x="6859" y="19677"/>
                  </a:cubicBezTo>
                  <a:cubicBezTo>
                    <a:pt x="7589" y="18741"/>
                    <a:pt x="9049" y="17492"/>
                    <a:pt x="10946" y="16494"/>
                  </a:cubicBezTo>
                  <a:cubicBezTo>
                    <a:pt x="12843" y="15495"/>
                    <a:pt x="15178" y="14746"/>
                    <a:pt x="17076" y="14621"/>
                  </a:cubicBezTo>
                  <a:cubicBezTo>
                    <a:pt x="18973" y="14496"/>
                    <a:pt x="20432" y="14995"/>
                    <a:pt x="21016" y="16057"/>
                  </a:cubicBezTo>
                  <a:cubicBezTo>
                    <a:pt x="21600" y="17118"/>
                    <a:pt x="21308" y="18741"/>
                    <a:pt x="21016" y="20364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2" name="Line"/>
            <p:cNvSpPr/>
            <p:nvPr/>
          </p:nvSpPr>
          <p:spPr>
            <a:xfrm>
              <a:off x="2921065" y="9036922"/>
              <a:ext cx="23002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3" name="Line"/>
            <p:cNvSpPr/>
            <p:nvPr/>
          </p:nvSpPr>
          <p:spPr>
            <a:xfrm>
              <a:off x="2918406" y="8891252"/>
              <a:ext cx="57695" cy="47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18" h="21118" fill="norm" stroke="1" extrusionOk="0">
                  <a:moveTo>
                    <a:pt x="14436" y="0"/>
                  </a:moveTo>
                  <a:cubicBezTo>
                    <a:pt x="9936" y="0"/>
                    <a:pt x="5436" y="0"/>
                    <a:pt x="2736" y="2842"/>
                  </a:cubicBezTo>
                  <a:cubicBezTo>
                    <a:pt x="36" y="5684"/>
                    <a:pt x="-864" y="11368"/>
                    <a:pt x="936" y="15347"/>
                  </a:cubicBezTo>
                  <a:cubicBezTo>
                    <a:pt x="2736" y="19326"/>
                    <a:pt x="7236" y="21600"/>
                    <a:pt x="11736" y="21032"/>
                  </a:cubicBezTo>
                  <a:cubicBezTo>
                    <a:pt x="16236" y="20463"/>
                    <a:pt x="20736" y="17053"/>
                    <a:pt x="20286" y="14779"/>
                  </a:cubicBezTo>
                  <a:cubicBezTo>
                    <a:pt x="19836" y="12505"/>
                    <a:pt x="14436" y="11369"/>
                    <a:pt x="9036" y="10232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4" name="Line"/>
            <p:cNvSpPr/>
            <p:nvPr/>
          </p:nvSpPr>
          <p:spPr>
            <a:xfrm>
              <a:off x="2514723" y="8239571"/>
              <a:ext cx="1" cy="84336"/>
            </a:xfrm>
            <a:prstGeom prst="ellipse">
              <a:avLst/>
            </a:pr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5" name="Line"/>
            <p:cNvSpPr/>
            <p:nvPr/>
          </p:nvSpPr>
          <p:spPr>
            <a:xfrm>
              <a:off x="2445721" y="9113590"/>
              <a:ext cx="7668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F93343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6" name="Line"/>
            <p:cNvSpPr/>
            <p:nvPr/>
          </p:nvSpPr>
          <p:spPr>
            <a:xfrm>
              <a:off x="124269" y="6915567"/>
              <a:ext cx="988120" cy="2354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63" fill="norm" stroke="1" extrusionOk="0">
                  <a:moveTo>
                    <a:pt x="18002" y="2295"/>
                  </a:moveTo>
                  <a:cubicBezTo>
                    <a:pt x="18392" y="1897"/>
                    <a:pt x="18781" y="1499"/>
                    <a:pt x="18976" y="1218"/>
                  </a:cubicBezTo>
                  <a:cubicBezTo>
                    <a:pt x="19171" y="937"/>
                    <a:pt x="19171" y="774"/>
                    <a:pt x="19060" y="645"/>
                  </a:cubicBezTo>
                  <a:cubicBezTo>
                    <a:pt x="18949" y="516"/>
                    <a:pt x="18726" y="423"/>
                    <a:pt x="18086" y="317"/>
                  </a:cubicBezTo>
                  <a:cubicBezTo>
                    <a:pt x="17445" y="212"/>
                    <a:pt x="16388" y="95"/>
                    <a:pt x="15386" y="37"/>
                  </a:cubicBezTo>
                  <a:cubicBezTo>
                    <a:pt x="14384" y="-22"/>
                    <a:pt x="13437" y="-22"/>
                    <a:pt x="12574" y="118"/>
                  </a:cubicBezTo>
                  <a:cubicBezTo>
                    <a:pt x="11711" y="259"/>
                    <a:pt x="10932" y="540"/>
                    <a:pt x="10069" y="926"/>
                  </a:cubicBezTo>
                  <a:cubicBezTo>
                    <a:pt x="9206" y="1312"/>
                    <a:pt x="8260" y="1803"/>
                    <a:pt x="7480" y="2365"/>
                  </a:cubicBezTo>
                  <a:cubicBezTo>
                    <a:pt x="6701" y="2927"/>
                    <a:pt x="6089" y="3558"/>
                    <a:pt x="5616" y="4155"/>
                  </a:cubicBezTo>
                  <a:cubicBezTo>
                    <a:pt x="5142" y="4752"/>
                    <a:pt x="4808" y="5314"/>
                    <a:pt x="4530" y="5969"/>
                  </a:cubicBezTo>
                  <a:cubicBezTo>
                    <a:pt x="4252" y="6624"/>
                    <a:pt x="4029" y="7373"/>
                    <a:pt x="3751" y="8122"/>
                  </a:cubicBezTo>
                  <a:cubicBezTo>
                    <a:pt x="3472" y="8871"/>
                    <a:pt x="3138" y="9620"/>
                    <a:pt x="2832" y="10310"/>
                  </a:cubicBezTo>
                  <a:cubicBezTo>
                    <a:pt x="2526" y="11000"/>
                    <a:pt x="2247" y="11632"/>
                    <a:pt x="2025" y="12217"/>
                  </a:cubicBezTo>
                  <a:cubicBezTo>
                    <a:pt x="1802" y="12802"/>
                    <a:pt x="1635" y="13341"/>
                    <a:pt x="1385" y="14078"/>
                  </a:cubicBezTo>
                  <a:cubicBezTo>
                    <a:pt x="1134" y="14815"/>
                    <a:pt x="800" y="15751"/>
                    <a:pt x="550" y="16476"/>
                  </a:cubicBezTo>
                  <a:cubicBezTo>
                    <a:pt x="299" y="17202"/>
                    <a:pt x="132" y="17717"/>
                    <a:pt x="49" y="18161"/>
                  </a:cubicBezTo>
                  <a:cubicBezTo>
                    <a:pt x="-35" y="18606"/>
                    <a:pt x="-35" y="18980"/>
                    <a:pt x="243" y="19425"/>
                  </a:cubicBezTo>
                  <a:cubicBezTo>
                    <a:pt x="522" y="19870"/>
                    <a:pt x="1078" y="20384"/>
                    <a:pt x="1663" y="20747"/>
                  </a:cubicBezTo>
                  <a:cubicBezTo>
                    <a:pt x="2247" y="21110"/>
                    <a:pt x="2860" y="21321"/>
                    <a:pt x="3945" y="21438"/>
                  </a:cubicBezTo>
                  <a:cubicBezTo>
                    <a:pt x="5031" y="21555"/>
                    <a:pt x="6590" y="21578"/>
                    <a:pt x="7675" y="21555"/>
                  </a:cubicBezTo>
                  <a:cubicBezTo>
                    <a:pt x="8761" y="21531"/>
                    <a:pt x="9373" y="21461"/>
                    <a:pt x="10208" y="21274"/>
                  </a:cubicBezTo>
                  <a:cubicBezTo>
                    <a:pt x="11043" y="21087"/>
                    <a:pt x="12101" y="20782"/>
                    <a:pt x="13075" y="20361"/>
                  </a:cubicBezTo>
                  <a:cubicBezTo>
                    <a:pt x="14050" y="19940"/>
                    <a:pt x="14940" y="19402"/>
                    <a:pt x="15664" y="18910"/>
                  </a:cubicBezTo>
                  <a:cubicBezTo>
                    <a:pt x="16388" y="18419"/>
                    <a:pt x="16944" y="17974"/>
                    <a:pt x="17612" y="17377"/>
                  </a:cubicBezTo>
                  <a:cubicBezTo>
                    <a:pt x="18280" y="16781"/>
                    <a:pt x="19060" y="16032"/>
                    <a:pt x="19644" y="15318"/>
                  </a:cubicBezTo>
                  <a:cubicBezTo>
                    <a:pt x="20229" y="14604"/>
                    <a:pt x="20619" y="13926"/>
                    <a:pt x="20925" y="13235"/>
                  </a:cubicBezTo>
                  <a:cubicBezTo>
                    <a:pt x="21231" y="12545"/>
                    <a:pt x="21454" y="11843"/>
                    <a:pt x="21509" y="11012"/>
                  </a:cubicBezTo>
                  <a:cubicBezTo>
                    <a:pt x="21565" y="10181"/>
                    <a:pt x="21454" y="9222"/>
                    <a:pt x="21398" y="8286"/>
                  </a:cubicBezTo>
                  <a:cubicBezTo>
                    <a:pt x="21342" y="7350"/>
                    <a:pt x="21342" y="6437"/>
                    <a:pt x="21259" y="5559"/>
                  </a:cubicBezTo>
                  <a:cubicBezTo>
                    <a:pt x="21175" y="4682"/>
                    <a:pt x="21008" y="3839"/>
                    <a:pt x="20674" y="3161"/>
                  </a:cubicBezTo>
                  <a:cubicBezTo>
                    <a:pt x="20340" y="2482"/>
                    <a:pt x="19839" y="1967"/>
                    <a:pt x="19310" y="1604"/>
                  </a:cubicBezTo>
                  <a:cubicBezTo>
                    <a:pt x="18781" y="1242"/>
                    <a:pt x="18225" y="1031"/>
                    <a:pt x="17807" y="902"/>
                  </a:cubicBezTo>
                  <a:cubicBezTo>
                    <a:pt x="17390" y="774"/>
                    <a:pt x="17111" y="727"/>
                    <a:pt x="17056" y="715"/>
                  </a:cubicBezTo>
                  <a:cubicBezTo>
                    <a:pt x="17000" y="703"/>
                    <a:pt x="17167" y="727"/>
                    <a:pt x="17334" y="7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7" name="Line"/>
            <p:cNvSpPr/>
            <p:nvPr/>
          </p:nvSpPr>
          <p:spPr>
            <a:xfrm>
              <a:off x="2578381" y="6830951"/>
              <a:ext cx="916822" cy="2477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5" h="21563" fill="norm" stroke="1" extrusionOk="0">
                  <a:moveTo>
                    <a:pt x="19205" y="1984"/>
                  </a:moveTo>
                  <a:cubicBezTo>
                    <a:pt x="19025" y="1628"/>
                    <a:pt x="18845" y="1272"/>
                    <a:pt x="18545" y="983"/>
                  </a:cubicBezTo>
                  <a:cubicBezTo>
                    <a:pt x="18245" y="694"/>
                    <a:pt x="17825" y="471"/>
                    <a:pt x="17165" y="305"/>
                  </a:cubicBezTo>
                  <a:cubicBezTo>
                    <a:pt x="16505" y="138"/>
                    <a:pt x="15605" y="26"/>
                    <a:pt x="14495" y="4"/>
                  </a:cubicBezTo>
                  <a:cubicBezTo>
                    <a:pt x="13385" y="-18"/>
                    <a:pt x="12065" y="49"/>
                    <a:pt x="11045" y="216"/>
                  </a:cubicBezTo>
                  <a:cubicBezTo>
                    <a:pt x="10025" y="382"/>
                    <a:pt x="9305" y="649"/>
                    <a:pt x="8555" y="1028"/>
                  </a:cubicBezTo>
                  <a:cubicBezTo>
                    <a:pt x="7805" y="1406"/>
                    <a:pt x="7025" y="1895"/>
                    <a:pt x="6395" y="2418"/>
                  </a:cubicBezTo>
                  <a:cubicBezTo>
                    <a:pt x="5765" y="2941"/>
                    <a:pt x="5285" y="3497"/>
                    <a:pt x="4865" y="4097"/>
                  </a:cubicBezTo>
                  <a:cubicBezTo>
                    <a:pt x="4445" y="4698"/>
                    <a:pt x="4085" y="5343"/>
                    <a:pt x="3875" y="5944"/>
                  </a:cubicBezTo>
                  <a:cubicBezTo>
                    <a:pt x="3665" y="6544"/>
                    <a:pt x="3605" y="7100"/>
                    <a:pt x="3545" y="7801"/>
                  </a:cubicBezTo>
                  <a:cubicBezTo>
                    <a:pt x="3485" y="8502"/>
                    <a:pt x="3425" y="9347"/>
                    <a:pt x="3365" y="10170"/>
                  </a:cubicBezTo>
                  <a:cubicBezTo>
                    <a:pt x="3305" y="10993"/>
                    <a:pt x="3245" y="11794"/>
                    <a:pt x="3095" y="12473"/>
                  </a:cubicBezTo>
                  <a:cubicBezTo>
                    <a:pt x="2945" y="13151"/>
                    <a:pt x="2705" y="13707"/>
                    <a:pt x="2345" y="14319"/>
                  </a:cubicBezTo>
                  <a:cubicBezTo>
                    <a:pt x="1985" y="14931"/>
                    <a:pt x="1505" y="15598"/>
                    <a:pt x="1085" y="16299"/>
                  </a:cubicBezTo>
                  <a:cubicBezTo>
                    <a:pt x="665" y="17000"/>
                    <a:pt x="305" y="17734"/>
                    <a:pt x="125" y="18334"/>
                  </a:cubicBezTo>
                  <a:cubicBezTo>
                    <a:pt x="-55" y="18935"/>
                    <a:pt x="-55" y="19402"/>
                    <a:pt x="215" y="19869"/>
                  </a:cubicBezTo>
                  <a:cubicBezTo>
                    <a:pt x="485" y="20336"/>
                    <a:pt x="1025" y="20803"/>
                    <a:pt x="1715" y="21104"/>
                  </a:cubicBezTo>
                  <a:cubicBezTo>
                    <a:pt x="2405" y="21404"/>
                    <a:pt x="3245" y="21538"/>
                    <a:pt x="4295" y="21560"/>
                  </a:cubicBezTo>
                  <a:cubicBezTo>
                    <a:pt x="5345" y="21582"/>
                    <a:pt x="6605" y="21493"/>
                    <a:pt x="7865" y="21293"/>
                  </a:cubicBezTo>
                  <a:cubicBezTo>
                    <a:pt x="9125" y="21093"/>
                    <a:pt x="10385" y="20781"/>
                    <a:pt x="11555" y="20325"/>
                  </a:cubicBezTo>
                  <a:cubicBezTo>
                    <a:pt x="12725" y="19869"/>
                    <a:pt x="13805" y="19269"/>
                    <a:pt x="14765" y="18635"/>
                  </a:cubicBezTo>
                  <a:cubicBezTo>
                    <a:pt x="15725" y="18001"/>
                    <a:pt x="16565" y="17333"/>
                    <a:pt x="17285" y="16666"/>
                  </a:cubicBezTo>
                  <a:cubicBezTo>
                    <a:pt x="18005" y="15998"/>
                    <a:pt x="18605" y="15331"/>
                    <a:pt x="19235" y="14642"/>
                  </a:cubicBezTo>
                  <a:cubicBezTo>
                    <a:pt x="19865" y="13952"/>
                    <a:pt x="20525" y="13240"/>
                    <a:pt x="20915" y="12517"/>
                  </a:cubicBezTo>
                  <a:cubicBezTo>
                    <a:pt x="21305" y="11794"/>
                    <a:pt x="21425" y="11060"/>
                    <a:pt x="21485" y="10270"/>
                  </a:cubicBezTo>
                  <a:cubicBezTo>
                    <a:pt x="21545" y="9481"/>
                    <a:pt x="21545" y="8635"/>
                    <a:pt x="21425" y="7912"/>
                  </a:cubicBezTo>
                  <a:cubicBezTo>
                    <a:pt x="21305" y="7189"/>
                    <a:pt x="21065" y="6589"/>
                    <a:pt x="20885" y="5844"/>
                  </a:cubicBezTo>
                  <a:cubicBezTo>
                    <a:pt x="20705" y="5098"/>
                    <a:pt x="20585" y="4209"/>
                    <a:pt x="20465" y="3508"/>
                  </a:cubicBezTo>
                  <a:cubicBezTo>
                    <a:pt x="20345" y="2807"/>
                    <a:pt x="20225" y="2295"/>
                    <a:pt x="20045" y="1917"/>
                  </a:cubicBezTo>
                  <a:cubicBezTo>
                    <a:pt x="19865" y="1539"/>
                    <a:pt x="19625" y="1294"/>
                    <a:pt x="19085" y="1194"/>
                  </a:cubicBezTo>
                  <a:cubicBezTo>
                    <a:pt x="18545" y="1094"/>
                    <a:pt x="17705" y="1139"/>
                    <a:pt x="16835" y="1283"/>
                  </a:cubicBezTo>
                  <a:cubicBezTo>
                    <a:pt x="15965" y="1428"/>
                    <a:pt x="15065" y="1673"/>
                    <a:pt x="14165" y="19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8" name="Line"/>
            <p:cNvSpPr/>
            <p:nvPr/>
          </p:nvSpPr>
          <p:spPr>
            <a:xfrm>
              <a:off x="1142333" y="6957842"/>
              <a:ext cx="755509" cy="23999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0" h="21579" fill="norm" stroke="1" extrusionOk="0">
                  <a:moveTo>
                    <a:pt x="9164" y="563"/>
                  </a:moveTo>
                  <a:cubicBezTo>
                    <a:pt x="9164" y="449"/>
                    <a:pt x="9164" y="334"/>
                    <a:pt x="9128" y="219"/>
                  </a:cubicBezTo>
                  <a:cubicBezTo>
                    <a:pt x="9092" y="104"/>
                    <a:pt x="9019" y="-11"/>
                    <a:pt x="8946" y="0"/>
                  </a:cubicBezTo>
                  <a:cubicBezTo>
                    <a:pt x="8873" y="12"/>
                    <a:pt x="8801" y="150"/>
                    <a:pt x="8619" y="563"/>
                  </a:cubicBezTo>
                  <a:cubicBezTo>
                    <a:pt x="8437" y="977"/>
                    <a:pt x="8146" y="1666"/>
                    <a:pt x="7928" y="2298"/>
                  </a:cubicBezTo>
                  <a:cubicBezTo>
                    <a:pt x="7710" y="2930"/>
                    <a:pt x="7564" y="3505"/>
                    <a:pt x="7273" y="4160"/>
                  </a:cubicBezTo>
                  <a:cubicBezTo>
                    <a:pt x="6983" y="4815"/>
                    <a:pt x="6546" y="5550"/>
                    <a:pt x="6183" y="6193"/>
                  </a:cubicBezTo>
                  <a:cubicBezTo>
                    <a:pt x="5819" y="6837"/>
                    <a:pt x="5528" y="7388"/>
                    <a:pt x="5273" y="8009"/>
                  </a:cubicBezTo>
                  <a:cubicBezTo>
                    <a:pt x="5019" y="8629"/>
                    <a:pt x="4801" y="9318"/>
                    <a:pt x="4546" y="10031"/>
                  </a:cubicBezTo>
                  <a:cubicBezTo>
                    <a:pt x="4292" y="10743"/>
                    <a:pt x="4001" y="11478"/>
                    <a:pt x="3746" y="12110"/>
                  </a:cubicBezTo>
                  <a:cubicBezTo>
                    <a:pt x="3492" y="12742"/>
                    <a:pt x="3273" y="13271"/>
                    <a:pt x="3128" y="13788"/>
                  </a:cubicBezTo>
                  <a:cubicBezTo>
                    <a:pt x="2983" y="14305"/>
                    <a:pt x="2910" y="14810"/>
                    <a:pt x="2801" y="15316"/>
                  </a:cubicBezTo>
                  <a:cubicBezTo>
                    <a:pt x="2692" y="15821"/>
                    <a:pt x="2546" y="16327"/>
                    <a:pt x="2401" y="16821"/>
                  </a:cubicBezTo>
                  <a:cubicBezTo>
                    <a:pt x="2255" y="17315"/>
                    <a:pt x="2110" y="17798"/>
                    <a:pt x="1892" y="18372"/>
                  </a:cubicBezTo>
                  <a:cubicBezTo>
                    <a:pt x="1673" y="18946"/>
                    <a:pt x="1383" y="19613"/>
                    <a:pt x="1092" y="20072"/>
                  </a:cubicBezTo>
                  <a:cubicBezTo>
                    <a:pt x="801" y="20532"/>
                    <a:pt x="510" y="20785"/>
                    <a:pt x="292" y="21003"/>
                  </a:cubicBezTo>
                  <a:cubicBezTo>
                    <a:pt x="73" y="21221"/>
                    <a:pt x="-72" y="21405"/>
                    <a:pt x="37" y="21497"/>
                  </a:cubicBezTo>
                  <a:cubicBezTo>
                    <a:pt x="146" y="21589"/>
                    <a:pt x="510" y="21589"/>
                    <a:pt x="1855" y="21566"/>
                  </a:cubicBezTo>
                  <a:cubicBezTo>
                    <a:pt x="3201" y="21543"/>
                    <a:pt x="5528" y="21497"/>
                    <a:pt x="7492" y="21440"/>
                  </a:cubicBezTo>
                  <a:cubicBezTo>
                    <a:pt x="9455" y="21382"/>
                    <a:pt x="11055" y="21313"/>
                    <a:pt x="12037" y="21256"/>
                  </a:cubicBezTo>
                  <a:cubicBezTo>
                    <a:pt x="13019" y="21198"/>
                    <a:pt x="13383" y="21152"/>
                    <a:pt x="13601" y="21072"/>
                  </a:cubicBezTo>
                  <a:cubicBezTo>
                    <a:pt x="13819" y="20992"/>
                    <a:pt x="13892" y="20877"/>
                    <a:pt x="13964" y="20532"/>
                  </a:cubicBezTo>
                  <a:cubicBezTo>
                    <a:pt x="14037" y="20187"/>
                    <a:pt x="14110" y="19613"/>
                    <a:pt x="14328" y="19015"/>
                  </a:cubicBezTo>
                  <a:cubicBezTo>
                    <a:pt x="14546" y="18418"/>
                    <a:pt x="14910" y="17798"/>
                    <a:pt x="15419" y="17154"/>
                  </a:cubicBezTo>
                  <a:cubicBezTo>
                    <a:pt x="15928" y="16511"/>
                    <a:pt x="16583" y="15844"/>
                    <a:pt x="17055" y="15166"/>
                  </a:cubicBezTo>
                  <a:cubicBezTo>
                    <a:pt x="17528" y="14489"/>
                    <a:pt x="17819" y="13799"/>
                    <a:pt x="18292" y="13052"/>
                  </a:cubicBezTo>
                  <a:cubicBezTo>
                    <a:pt x="18764" y="12306"/>
                    <a:pt x="19419" y="11501"/>
                    <a:pt x="19928" y="10800"/>
                  </a:cubicBezTo>
                  <a:cubicBezTo>
                    <a:pt x="20437" y="10100"/>
                    <a:pt x="20801" y="9502"/>
                    <a:pt x="21055" y="8836"/>
                  </a:cubicBezTo>
                  <a:cubicBezTo>
                    <a:pt x="21310" y="8169"/>
                    <a:pt x="21455" y="7434"/>
                    <a:pt x="21492" y="6722"/>
                  </a:cubicBezTo>
                  <a:cubicBezTo>
                    <a:pt x="21528" y="6009"/>
                    <a:pt x="21455" y="5320"/>
                    <a:pt x="21128" y="4688"/>
                  </a:cubicBezTo>
                  <a:cubicBezTo>
                    <a:pt x="20801" y="4056"/>
                    <a:pt x="20219" y="3482"/>
                    <a:pt x="19892" y="2896"/>
                  </a:cubicBezTo>
                  <a:cubicBezTo>
                    <a:pt x="19564" y="2310"/>
                    <a:pt x="19492" y="1712"/>
                    <a:pt x="19455" y="1356"/>
                  </a:cubicBezTo>
                  <a:cubicBezTo>
                    <a:pt x="19419" y="1000"/>
                    <a:pt x="19419" y="885"/>
                    <a:pt x="19419" y="747"/>
                  </a:cubicBezTo>
                  <a:cubicBezTo>
                    <a:pt x="19419" y="609"/>
                    <a:pt x="19419" y="449"/>
                    <a:pt x="19164" y="368"/>
                  </a:cubicBezTo>
                  <a:cubicBezTo>
                    <a:pt x="18910" y="288"/>
                    <a:pt x="18401" y="288"/>
                    <a:pt x="17164" y="299"/>
                  </a:cubicBezTo>
                  <a:cubicBezTo>
                    <a:pt x="15928" y="311"/>
                    <a:pt x="13964" y="334"/>
                    <a:pt x="12073" y="391"/>
                  </a:cubicBezTo>
                  <a:cubicBezTo>
                    <a:pt x="10183" y="449"/>
                    <a:pt x="8364" y="540"/>
                    <a:pt x="7383" y="644"/>
                  </a:cubicBezTo>
                  <a:cubicBezTo>
                    <a:pt x="6401" y="747"/>
                    <a:pt x="6255" y="862"/>
                    <a:pt x="6110" y="977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89" name="Line"/>
            <p:cNvSpPr/>
            <p:nvPr/>
          </p:nvSpPr>
          <p:spPr>
            <a:xfrm>
              <a:off x="1994022" y="6950207"/>
              <a:ext cx="855998" cy="23888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2" h="21571" fill="norm" stroke="1" extrusionOk="0">
                  <a:moveTo>
                    <a:pt x="11363" y="358"/>
                  </a:moveTo>
                  <a:cubicBezTo>
                    <a:pt x="11298" y="174"/>
                    <a:pt x="11234" y="-11"/>
                    <a:pt x="11138" y="1"/>
                  </a:cubicBezTo>
                  <a:cubicBezTo>
                    <a:pt x="11041" y="12"/>
                    <a:pt x="10913" y="220"/>
                    <a:pt x="10720" y="658"/>
                  </a:cubicBezTo>
                  <a:cubicBezTo>
                    <a:pt x="10527" y="1097"/>
                    <a:pt x="10270" y="1766"/>
                    <a:pt x="9948" y="2493"/>
                  </a:cubicBezTo>
                  <a:cubicBezTo>
                    <a:pt x="9627" y="3220"/>
                    <a:pt x="9241" y="4004"/>
                    <a:pt x="8920" y="4731"/>
                  </a:cubicBezTo>
                  <a:cubicBezTo>
                    <a:pt x="8598" y="5458"/>
                    <a:pt x="8341" y="6127"/>
                    <a:pt x="8020" y="6751"/>
                  </a:cubicBezTo>
                  <a:cubicBezTo>
                    <a:pt x="7698" y="7374"/>
                    <a:pt x="7313" y="7951"/>
                    <a:pt x="6927" y="8585"/>
                  </a:cubicBezTo>
                  <a:cubicBezTo>
                    <a:pt x="6541" y="9220"/>
                    <a:pt x="6155" y="9912"/>
                    <a:pt x="5770" y="10558"/>
                  </a:cubicBezTo>
                  <a:cubicBezTo>
                    <a:pt x="5384" y="11204"/>
                    <a:pt x="4998" y="11804"/>
                    <a:pt x="4580" y="12427"/>
                  </a:cubicBezTo>
                  <a:cubicBezTo>
                    <a:pt x="4163" y="13051"/>
                    <a:pt x="3713" y="13697"/>
                    <a:pt x="3327" y="14308"/>
                  </a:cubicBezTo>
                  <a:cubicBezTo>
                    <a:pt x="2941" y="14920"/>
                    <a:pt x="2620" y="15497"/>
                    <a:pt x="2170" y="16074"/>
                  </a:cubicBezTo>
                  <a:cubicBezTo>
                    <a:pt x="1720" y="16651"/>
                    <a:pt x="1141" y="17227"/>
                    <a:pt x="788" y="17827"/>
                  </a:cubicBezTo>
                  <a:cubicBezTo>
                    <a:pt x="434" y="18427"/>
                    <a:pt x="305" y="19051"/>
                    <a:pt x="209" y="19547"/>
                  </a:cubicBezTo>
                  <a:cubicBezTo>
                    <a:pt x="113" y="20043"/>
                    <a:pt x="48" y="20412"/>
                    <a:pt x="16" y="20654"/>
                  </a:cubicBezTo>
                  <a:cubicBezTo>
                    <a:pt x="-16" y="20897"/>
                    <a:pt x="-16" y="21012"/>
                    <a:pt x="177" y="21104"/>
                  </a:cubicBezTo>
                  <a:cubicBezTo>
                    <a:pt x="370" y="21197"/>
                    <a:pt x="755" y="21266"/>
                    <a:pt x="1784" y="21301"/>
                  </a:cubicBezTo>
                  <a:cubicBezTo>
                    <a:pt x="2813" y="21335"/>
                    <a:pt x="4484" y="21335"/>
                    <a:pt x="6027" y="21370"/>
                  </a:cubicBezTo>
                  <a:cubicBezTo>
                    <a:pt x="7570" y="21404"/>
                    <a:pt x="8984" y="21474"/>
                    <a:pt x="9852" y="21520"/>
                  </a:cubicBezTo>
                  <a:cubicBezTo>
                    <a:pt x="10720" y="21566"/>
                    <a:pt x="11041" y="21589"/>
                    <a:pt x="11298" y="21554"/>
                  </a:cubicBezTo>
                  <a:cubicBezTo>
                    <a:pt x="11555" y="21520"/>
                    <a:pt x="11748" y="21427"/>
                    <a:pt x="12005" y="21162"/>
                  </a:cubicBezTo>
                  <a:cubicBezTo>
                    <a:pt x="12263" y="20897"/>
                    <a:pt x="12584" y="20458"/>
                    <a:pt x="13002" y="19927"/>
                  </a:cubicBezTo>
                  <a:cubicBezTo>
                    <a:pt x="13420" y="19397"/>
                    <a:pt x="13934" y="18774"/>
                    <a:pt x="14448" y="18081"/>
                  </a:cubicBezTo>
                  <a:cubicBezTo>
                    <a:pt x="14963" y="17389"/>
                    <a:pt x="15477" y="16627"/>
                    <a:pt x="15927" y="15947"/>
                  </a:cubicBezTo>
                  <a:cubicBezTo>
                    <a:pt x="16377" y="15266"/>
                    <a:pt x="16763" y="14666"/>
                    <a:pt x="17052" y="14031"/>
                  </a:cubicBezTo>
                  <a:cubicBezTo>
                    <a:pt x="17341" y="13397"/>
                    <a:pt x="17534" y="12727"/>
                    <a:pt x="17855" y="12047"/>
                  </a:cubicBezTo>
                  <a:cubicBezTo>
                    <a:pt x="18177" y="11366"/>
                    <a:pt x="18627" y="10674"/>
                    <a:pt x="18948" y="10085"/>
                  </a:cubicBezTo>
                  <a:cubicBezTo>
                    <a:pt x="19270" y="9497"/>
                    <a:pt x="19463" y="9012"/>
                    <a:pt x="19688" y="8481"/>
                  </a:cubicBezTo>
                  <a:cubicBezTo>
                    <a:pt x="19913" y="7951"/>
                    <a:pt x="20170" y="7374"/>
                    <a:pt x="20427" y="6785"/>
                  </a:cubicBezTo>
                  <a:cubicBezTo>
                    <a:pt x="20684" y="6197"/>
                    <a:pt x="20941" y="5597"/>
                    <a:pt x="21070" y="4847"/>
                  </a:cubicBezTo>
                  <a:cubicBezTo>
                    <a:pt x="21198" y="4097"/>
                    <a:pt x="21198" y="3197"/>
                    <a:pt x="21198" y="2551"/>
                  </a:cubicBezTo>
                  <a:cubicBezTo>
                    <a:pt x="21198" y="1904"/>
                    <a:pt x="21198" y="1512"/>
                    <a:pt x="21295" y="1224"/>
                  </a:cubicBezTo>
                  <a:cubicBezTo>
                    <a:pt x="21391" y="935"/>
                    <a:pt x="21584" y="751"/>
                    <a:pt x="21520" y="658"/>
                  </a:cubicBezTo>
                  <a:cubicBezTo>
                    <a:pt x="21455" y="566"/>
                    <a:pt x="21134" y="566"/>
                    <a:pt x="19913" y="624"/>
                  </a:cubicBezTo>
                  <a:cubicBezTo>
                    <a:pt x="18691" y="681"/>
                    <a:pt x="16570" y="797"/>
                    <a:pt x="14930" y="854"/>
                  </a:cubicBezTo>
                  <a:cubicBezTo>
                    <a:pt x="13291" y="912"/>
                    <a:pt x="12134" y="912"/>
                    <a:pt x="10977" y="912"/>
                  </a:cubicBezTo>
                </a:path>
              </a:pathLst>
            </a:custGeom>
            <a:noFill/>
            <a:ln w="25400" cap="rnd">
              <a:solidFill>
                <a:srgbClr val="147EFB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6" name="Drawing"/>
          <p:cNvGrpSpPr/>
          <p:nvPr/>
        </p:nvGrpSpPr>
        <p:grpSpPr>
          <a:xfrm>
            <a:off x="862242" y="314340"/>
            <a:ext cx="12079149" cy="8662085"/>
            <a:chOff x="0" y="0"/>
            <a:chExt cx="12079147" cy="8662083"/>
          </a:xfrm>
        </p:grpSpPr>
        <p:sp>
          <p:nvSpPr>
            <p:cNvPr id="1892" name="Line"/>
            <p:cNvSpPr/>
            <p:nvPr/>
          </p:nvSpPr>
          <p:spPr>
            <a:xfrm>
              <a:off x="0" y="83380"/>
              <a:ext cx="221721" cy="578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6" h="21265" fill="norm" stroke="1" extrusionOk="0">
                  <a:moveTo>
                    <a:pt x="6943" y="3697"/>
                  </a:moveTo>
                  <a:cubicBezTo>
                    <a:pt x="6700" y="5576"/>
                    <a:pt x="6458" y="7454"/>
                    <a:pt x="6215" y="10130"/>
                  </a:cubicBezTo>
                  <a:cubicBezTo>
                    <a:pt x="5972" y="12807"/>
                    <a:pt x="5729" y="16282"/>
                    <a:pt x="5608" y="18348"/>
                  </a:cubicBezTo>
                  <a:cubicBezTo>
                    <a:pt x="5487" y="20414"/>
                    <a:pt x="5487" y="21071"/>
                    <a:pt x="5487" y="21165"/>
                  </a:cubicBezTo>
                  <a:cubicBezTo>
                    <a:pt x="5487" y="21259"/>
                    <a:pt x="5487" y="20790"/>
                    <a:pt x="5001" y="18770"/>
                  </a:cubicBezTo>
                  <a:cubicBezTo>
                    <a:pt x="4516" y="16751"/>
                    <a:pt x="3545" y="13183"/>
                    <a:pt x="3302" y="10224"/>
                  </a:cubicBezTo>
                  <a:cubicBezTo>
                    <a:pt x="3060" y="7266"/>
                    <a:pt x="3545" y="4918"/>
                    <a:pt x="4516" y="3322"/>
                  </a:cubicBezTo>
                  <a:cubicBezTo>
                    <a:pt x="5487" y="1725"/>
                    <a:pt x="6943" y="880"/>
                    <a:pt x="8399" y="410"/>
                  </a:cubicBezTo>
                  <a:cubicBezTo>
                    <a:pt x="9855" y="-59"/>
                    <a:pt x="11311" y="-153"/>
                    <a:pt x="12889" y="270"/>
                  </a:cubicBezTo>
                  <a:cubicBezTo>
                    <a:pt x="14466" y="692"/>
                    <a:pt x="16165" y="1631"/>
                    <a:pt x="17743" y="3791"/>
                  </a:cubicBezTo>
                  <a:cubicBezTo>
                    <a:pt x="19320" y="5951"/>
                    <a:pt x="20777" y="9332"/>
                    <a:pt x="21019" y="12056"/>
                  </a:cubicBezTo>
                  <a:cubicBezTo>
                    <a:pt x="21262" y="14779"/>
                    <a:pt x="20291" y="16845"/>
                    <a:pt x="18107" y="18348"/>
                  </a:cubicBezTo>
                  <a:cubicBezTo>
                    <a:pt x="15923" y="19850"/>
                    <a:pt x="12525" y="20790"/>
                    <a:pt x="9491" y="21118"/>
                  </a:cubicBezTo>
                  <a:cubicBezTo>
                    <a:pt x="6458" y="21447"/>
                    <a:pt x="3788" y="21165"/>
                    <a:pt x="2089" y="20837"/>
                  </a:cubicBezTo>
                  <a:cubicBezTo>
                    <a:pt x="390" y="20508"/>
                    <a:pt x="-338" y="20132"/>
                    <a:pt x="147" y="19522"/>
                  </a:cubicBezTo>
                  <a:cubicBezTo>
                    <a:pt x="633" y="18911"/>
                    <a:pt x="2332" y="18066"/>
                    <a:pt x="4031" y="172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3" name="Line"/>
            <p:cNvSpPr/>
            <p:nvPr/>
          </p:nvSpPr>
          <p:spPr>
            <a:xfrm>
              <a:off x="264782" y="443310"/>
              <a:ext cx="199339" cy="1904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82" fill="norm" stroke="1" extrusionOk="0">
                  <a:moveTo>
                    <a:pt x="0" y="3563"/>
                  </a:moveTo>
                  <a:cubicBezTo>
                    <a:pt x="0" y="8110"/>
                    <a:pt x="0" y="12657"/>
                    <a:pt x="277" y="15642"/>
                  </a:cubicBezTo>
                  <a:cubicBezTo>
                    <a:pt x="554" y="18626"/>
                    <a:pt x="1108" y="20047"/>
                    <a:pt x="2077" y="20757"/>
                  </a:cubicBezTo>
                  <a:cubicBezTo>
                    <a:pt x="3046" y="21468"/>
                    <a:pt x="4431" y="21468"/>
                    <a:pt x="6092" y="19336"/>
                  </a:cubicBezTo>
                  <a:cubicBezTo>
                    <a:pt x="7754" y="17205"/>
                    <a:pt x="9692" y="12942"/>
                    <a:pt x="10938" y="9957"/>
                  </a:cubicBezTo>
                  <a:cubicBezTo>
                    <a:pt x="12185" y="6973"/>
                    <a:pt x="12738" y="5268"/>
                    <a:pt x="13292" y="3563"/>
                  </a:cubicBezTo>
                  <a:cubicBezTo>
                    <a:pt x="13846" y="1857"/>
                    <a:pt x="14400" y="152"/>
                    <a:pt x="14677" y="10"/>
                  </a:cubicBezTo>
                  <a:cubicBezTo>
                    <a:pt x="14954" y="-132"/>
                    <a:pt x="14954" y="1289"/>
                    <a:pt x="14815" y="3136"/>
                  </a:cubicBezTo>
                  <a:cubicBezTo>
                    <a:pt x="14677" y="4984"/>
                    <a:pt x="14400" y="7257"/>
                    <a:pt x="15508" y="9673"/>
                  </a:cubicBezTo>
                  <a:cubicBezTo>
                    <a:pt x="16615" y="12089"/>
                    <a:pt x="19108" y="14647"/>
                    <a:pt x="21600" y="172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4" name="Line"/>
            <p:cNvSpPr/>
            <p:nvPr/>
          </p:nvSpPr>
          <p:spPr>
            <a:xfrm>
              <a:off x="505977" y="431544"/>
              <a:ext cx="226483" cy="2124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9" h="21378" fill="norm" stroke="1" extrusionOk="0">
                  <a:moveTo>
                    <a:pt x="389" y="8264"/>
                  </a:moveTo>
                  <a:cubicBezTo>
                    <a:pt x="1589" y="8521"/>
                    <a:pt x="2789" y="8778"/>
                    <a:pt x="3869" y="8521"/>
                  </a:cubicBezTo>
                  <a:cubicBezTo>
                    <a:pt x="4949" y="8264"/>
                    <a:pt x="5909" y="7492"/>
                    <a:pt x="6869" y="6721"/>
                  </a:cubicBezTo>
                  <a:cubicBezTo>
                    <a:pt x="7829" y="5949"/>
                    <a:pt x="8789" y="5178"/>
                    <a:pt x="9389" y="4021"/>
                  </a:cubicBezTo>
                  <a:cubicBezTo>
                    <a:pt x="9989" y="2864"/>
                    <a:pt x="10229" y="1321"/>
                    <a:pt x="9749" y="549"/>
                  </a:cubicBezTo>
                  <a:cubicBezTo>
                    <a:pt x="9269" y="-222"/>
                    <a:pt x="8069" y="-222"/>
                    <a:pt x="6509" y="807"/>
                  </a:cubicBezTo>
                  <a:cubicBezTo>
                    <a:pt x="4949" y="1835"/>
                    <a:pt x="3029" y="3892"/>
                    <a:pt x="1709" y="6721"/>
                  </a:cubicBezTo>
                  <a:cubicBezTo>
                    <a:pt x="389" y="9549"/>
                    <a:pt x="-331" y="13149"/>
                    <a:pt x="149" y="16107"/>
                  </a:cubicBezTo>
                  <a:cubicBezTo>
                    <a:pt x="629" y="19064"/>
                    <a:pt x="2309" y="21378"/>
                    <a:pt x="6029" y="21378"/>
                  </a:cubicBezTo>
                  <a:cubicBezTo>
                    <a:pt x="9749" y="21378"/>
                    <a:pt x="15509" y="19064"/>
                    <a:pt x="21269" y="167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5" name="Line"/>
            <p:cNvSpPr/>
            <p:nvPr/>
          </p:nvSpPr>
          <p:spPr>
            <a:xfrm>
              <a:off x="1457686" y="0"/>
              <a:ext cx="64459" cy="631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4" h="21438" fill="norm" stroke="1" extrusionOk="0">
                  <a:moveTo>
                    <a:pt x="8492" y="0"/>
                  </a:moveTo>
                  <a:cubicBezTo>
                    <a:pt x="5169" y="2429"/>
                    <a:pt x="1846" y="4858"/>
                    <a:pt x="600" y="7764"/>
                  </a:cubicBezTo>
                  <a:cubicBezTo>
                    <a:pt x="-646" y="10670"/>
                    <a:pt x="185" y="14053"/>
                    <a:pt x="1846" y="16352"/>
                  </a:cubicBezTo>
                  <a:cubicBezTo>
                    <a:pt x="3508" y="18651"/>
                    <a:pt x="6000" y="19865"/>
                    <a:pt x="8908" y="20602"/>
                  </a:cubicBezTo>
                  <a:cubicBezTo>
                    <a:pt x="11816" y="21340"/>
                    <a:pt x="15139" y="21600"/>
                    <a:pt x="17216" y="21340"/>
                  </a:cubicBezTo>
                  <a:cubicBezTo>
                    <a:pt x="19292" y="21080"/>
                    <a:pt x="20123" y="20299"/>
                    <a:pt x="20954" y="1951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6" name="Line"/>
            <p:cNvSpPr/>
            <p:nvPr/>
          </p:nvSpPr>
          <p:spPr>
            <a:xfrm>
              <a:off x="1360811" y="410395"/>
              <a:ext cx="510425" cy="151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3" h="21020" fill="norm" stroke="1" extrusionOk="0">
                  <a:moveTo>
                    <a:pt x="981" y="1563"/>
                  </a:moveTo>
                  <a:cubicBezTo>
                    <a:pt x="443" y="1918"/>
                    <a:pt x="-94" y="2272"/>
                    <a:pt x="13" y="2449"/>
                  </a:cubicBezTo>
                  <a:cubicBezTo>
                    <a:pt x="121" y="2626"/>
                    <a:pt x="873" y="2626"/>
                    <a:pt x="2861" y="2449"/>
                  </a:cubicBezTo>
                  <a:cubicBezTo>
                    <a:pt x="4849" y="2272"/>
                    <a:pt x="8073" y="1918"/>
                    <a:pt x="9954" y="1563"/>
                  </a:cubicBezTo>
                  <a:cubicBezTo>
                    <a:pt x="11834" y="1209"/>
                    <a:pt x="12372" y="855"/>
                    <a:pt x="12963" y="501"/>
                  </a:cubicBezTo>
                  <a:cubicBezTo>
                    <a:pt x="13554" y="147"/>
                    <a:pt x="14199" y="-207"/>
                    <a:pt x="14252" y="147"/>
                  </a:cubicBezTo>
                  <a:cubicBezTo>
                    <a:pt x="14306" y="501"/>
                    <a:pt x="13769" y="1563"/>
                    <a:pt x="13393" y="2980"/>
                  </a:cubicBezTo>
                  <a:cubicBezTo>
                    <a:pt x="13016" y="4396"/>
                    <a:pt x="12802" y="6167"/>
                    <a:pt x="12640" y="8468"/>
                  </a:cubicBezTo>
                  <a:cubicBezTo>
                    <a:pt x="12479" y="10770"/>
                    <a:pt x="12372" y="13603"/>
                    <a:pt x="12479" y="15727"/>
                  </a:cubicBezTo>
                  <a:cubicBezTo>
                    <a:pt x="12587" y="17852"/>
                    <a:pt x="12909" y="19268"/>
                    <a:pt x="13769" y="20154"/>
                  </a:cubicBezTo>
                  <a:cubicBezTo>
                    <a:pt x="14628" y="21039"/>
                    <a:pt x="16025" y="21393"/>
                    <a:pt x="17315" y="20508"/>
                  </a:cubicBezTo>
                  <a:cubicBezTo>
                    <a:pt x="18605" y="19623"/>
                    <a:pt x="19787" y="17498"/>
                    <a:pt x="20485" y="15550"/>
                  </a:cubicBezTo>
                  <a:cubicBezTo>
                    <a:pt x="21184" y="13603"/>
                    <a:pt x="21399" y="11832"/>
                    <a:pt x="21452" y="10062"/>
                  </a:cubicBezTo>
                  <a:cubicBezTo>
                    <a:pt x="21506" y="8291"/>
                    <a:pt x="21399" y="6521"/>
                    <a:pt x="20055" y="5104"/>
                  </a:cubicBezTo>
                  <a:cubicBezTo>
                    <a:pt x="18712" y="3688"/>
                    <a:pt x="16133" y="2626"/>
                    <a:pt x="13554" y="15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7" name="Line"/>
            <p:cNvSpPr/>
            <p:nvPr/>
          </p:nvSpPr>
          <p:spPr>
            <a:xfrm>
              <a:off x="2599554" y="421676"/>
              <a:ext cx="352770" cy="2140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0" h="21287" fill="norm" stroke="1" extrusionOk="0">
                  <a:moveTo>
                    <a:pt x="2085" y="0"/>
                  </a:moveTo>
                  <a:cubicBezTo>
                    <a:pt x="1618" y="4828"/>
                    <a:pt x="1152" y="9656"/>
                    <a:pt x="919" y="12833"/>
                  </a:cubicBezTo>
                  <a:cubicBezTo>
                    <a:pt x="686" y="16009"/>
                    <a:pt x="686" y="17534"/>
                    <a:pt x="608" y="18932"/>
                  </a:cubicBezTo>
                  <a:cubicBezTo>
                    <a:pt x="531" y="20329"/>
                    <a:pt x="375" y="21600"/>
                    <a:pt x="220" y="21219"/>
                  </a:cubicBezTo>
                  <a:cubicBezTo>
                    <a:pt x="64" y="20838"/>
                    <a:pt x="-91" y="18805"/>
                    <a:pt x="64" y="15882"/>
                  </a:cubicBezTo>
                  <a:cubicBezTo>
                    <a:pt x="220" y="12960"/>
                    <a:pt x="686" y="9148"/>
                    <a:pt x="1463" y="6353"/>
                  </a:cubicBezTo>
                  <a:cubicBezTo>
                    <a:pt x="2240" y="3558"/>
                    <a:pt x="3328" y="1779"/>
                    <a:pt x="4260" y="889"/>
                  </a:cubicBezTo>
                  <a:cubicBezTo>
                    <a:pt x="5192" y="0"/>
                    <a:pt x="5969" y="0"/>
                    <a:pt x="6591" y="2414"/>
                  </a:cubicBezTo>
                  <a:cubicBezTo>
                    <a:pt x="7213" y="4828"/>
                    <a:pt x="7679" y="9656"/>
                    <a:pt x="7990" y="13087"/>
                  </a:cubicBezTo>
                  <a:cubicBezTo>
                    <a:pt x="8300" y="16518"/>
                    <a:pt x="8456" y="18551"/>
                    <a:pt x="8922" y="19313"/>
                  </a:cubicBezTo>
                  <a:cubicBezTo>
                    <a:pt x="9388" y="20075"/>
                    <a:pt x="10165" y="19567"/>
                    <a:pt x="11331" y="17661"/>
                  </a:cubicBezTo>
                  <a:cubicBezTo>
                    <a:pt x="12496" y="15755"/>
                    <a:pt x="14050" y="12452"/>
                    <a:pt x="14982" y="10038"/>
                  </a:cubicBezTo>
                  <a:cubicBezTo>
                    <a:pt x="15915" y="7624"/>
                    <a:pt x="16226" y="6099"/>
                    <a:pt x="16070" y="5718"/>
                  </a:cubicBezTo>
                  <a:cubicBezTo>
                    <a:pt x="15915" y="5336"/>
                    <a:pt x="15293" y="6099"/>
                    <a:pt x="14905" y="7115"/>
                  </a:cubicBezTo>
                  <a:cubicBezTo>
                    <a:pt x="14516" y="8132"/>
                    <a:pt x="14361" y="9402"/>
                    <a:pt x="14283" y="11181"/>
                  </a:cubicBezTo>
                  <a:cubicBezTo>
                    <a:pt x="14205" y="12960"/>
                    <a:pt x="14205" y="15247"/>
                    <a:pt x="14516" y="16772"/>
                  </a:cubicBezTo>
                  <a:cubicBezTo>
                    <a:pt x="14827" y="18296"/>
                    <a:pt x="15449" y="19059"/>
                    <a:pt x="16226" y="19440"/>
                  </a:cubicBezTo>
                  <a:cubicBezTo>
                    <a:pt x="17003" y="19821"/>
                    <a:pt x="17935" y="19821"/>
                    <a:pt x="18790" y="19313"/>
                  </a:cubicBezTo>
                  <a:cubicBezTo>
                    <a:pt x="19644" y="18805"/>
                    <a:pt x="20421" y="17788"/>
                    <a:pt x="20887" y="16264"/>
                  </a:cubicBezTo>
                  <a:cubicBezTo>
                    <a:pt x="21354" y="14739"/>
                    <a:pt x="21509" y="12706"/>
                    <a:pt x="21431" y="11054"/>
                  </a:cubicBezTo>
                  <a:cubicBezTo>
                    <a:pt x="21354" y="9402"/>
                    <a:pt x="21043" y="8132"/>
                    <a:pt x="20577" y="7115"/>
                  </a:cubicBezTo>
                  <a:cubicBezTo>
                    <a:pt x="20110" y="6099"/>
                    <a:pt x="19489" y="5336"/>
                    <a:pt x="18867" y="5336"/>
                  </a:cubicBezTo>
                  <a:cubicBezTo>
                    <a:pt x="18246" y="5336"/>
                    <a:pt x="17624" y="6099"/>
                    <a:pt x="17003" y="68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8" name="Line"/>
            <p:cNvSpPr/>
            <p:nvPr/>
          </p:nvSpPr>
          <p:spPr>
            <a:xfrm>
              <a:off x="3055512" y="460010"/>
              <a:ext cx="1" cy="138004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899" name="Line"/>
            <p:cNvSpPr/>
            <p:nvPr/>
          </p:nvSpPr>
          <p:spPr>
            <a:xfrm>
              <a:off x="3070845" y="375675"/>
              <a:ext cx="38336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0" name="Line"/>
            <p:cNvSpPr/>
            <p:nvPr/>
          </p:nvSpPr>
          <p:spPr>
            <a:xfrm>
              <a:off x="3153546" y="386861"/>
              <a:ext cx="93638" cy="21115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7" h="21502" fill="norm" stroke="1" extrusionOk="0">
                  <a:moveTo>
                    <a:pt x="20827" y="1203"/>
                  </a:moveTo>
                  <a:cubicBezTo>
                    <a:pt x="17985" y="683"/>
                    <a:pt x="15143" y="162"/>
                    <a:pt x="11732" y="32"/>
                  </a:cubicBezTo>
                  <a:cubicBezTo>
                    <a:pt x="8322" y="-98"/>
                    <a:pt x="4343" y="162"/>
                    <a:pt x="2069" y="943"/>
                  </a:cubicBezTo>
                  <a:cubicBezTo>
                    <a:pt x="-205" y="1724"/>
                    <a:pt x="-773" y="3025"/>
                    <a:pt x="1216" y="4716"/>
                  </a:cubicBezTo>
                  <a:cubicBezTo>
                    <a:pt x="3206" y="6408"/>
                    <a:pt x="7753" y="8490"/>
                    <a:pt x="10311" y="11353"/>
                  </a:cubicBezTo>
                  <a:cubicBezTo>
                    <a:pt x="12869" y="14215"/>
                    <a:pt x="13438" y="17859"/>
                    <a:pt x="12301" y="19680"/>
                  </a:cubicBezTo>
                  <a:cubicBezTo>
                    <a:pt x="11164" y="21502"/>
                    <a:pt x="8322" y="21502"/>
                    <a:pt x="5480" y="215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1" name="Line"/>
            <p:cNvSpPr/>
            <p:nvPr/>
          </p:nvSpPr>
          <p:spPr>
            <a:xfrm>
              <a:off x="3308518" y="396207"/>
              <a:ext cx="161004" cy="232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7" fill="norm" stroke="1" extrusionOk="0">
                  <a:moveTo>
                    <a:pt x="0" y="7270"/>
                  </a:moveTo>
                  <a:cubicBezTo>
                    <a:pt x="4457" y="6800"/>
                    <a:pt x="8914" y="6331"/>
                    <a:pt x="11657" y="5627"/>
                  </a:cubicBezTo>
                  <a:cubicBezTo>
                    <a:pt x="14400" y="4922"/>
                    <a:pt x="15429" y="3983"/>
                    <a:pt x="16114" y="2927"/>
                  </a:cubicBezTo>
                  <a:cubicBezTo>
                    <a:pt x="16800" y="1870"/>
                    <a:pt x="17143" y="696"/>
                    <a:pt x="16286" y="227"/>
                  </a:cubicBezTo>
                  <a:cubicBezTo>
                    <a:pt x="15429" y="-243"/>
                    <a:pt x="13371" y="-8"/>
                    <a:pt x="10800" y="1166"/>
                  </a:cubicBezTo>
                  <a:cubicBezTo>
                    <a:pt x="8229" y="2340"/>
                    <a:pt x="5143" y="4453"/>
                    <a:pt x="4286" y="7387"/>
                  </a:cubicBezTo>
                  <a:cubicBezTo>
                    <a:pt x="3429" y="10322"/>
                    <a:pt x="4800" y="14079"/>
                    <a:pt x="8057" y="16544"/>
                  </a:cubicBezTo>
                  <a:cubicBezTo>
                    <a:pt x="11314" y="19009"/>
                    <a:pt x="16457" y="20183"/>
                    <a:pt x="21600" y="213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2" name="Line"/>
            <p:cNvSpPr/>
            <p:nvPr/>
          </p:nvSpPr>
          <p:spPr>
            <a:xfrm>
              <a:off x="3709845" y="199337"/>
              <a:ext cx="265688" cy="5875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87" h="21497" fill="norm" stroke="1" extrusionOk="0">
                  <a:moveTo>
                    <a:pt x="21387" y="0"/>
                  </a:moveTo>
                  <a:cubicBezTo>
                    <a:pt x="19124" y="1683"/>
                    <a:pt x="16861" y="3366"/>
                    <a:pt x="14290" y="5564"/>
                  </a:cubicBezTo>
                  <a:cubicBezTo>
                    <a:pt x="11718" y="7761"/>
                    <a:pt x="8838" y="10473"/>
                    <a:pt x="6370" y="12997"/>
                  </a:cubicBezTo>
                  <a:cubicBezTo>
                    <a:pt x="3901" y="15522"/>
                    <a:pt x="1844" y="17860"/>
                    <a:pt x="816" y="19309"/>
                  </a:cubicBezTo>
                  <a:cubicBezTo>
                    <a:pt x="-213" y="20758"/>
                    <a:pt x="-213" y="21319"/>
                    <a:pt x="507" y="21460"/>
                  </a:cubicBezTo>
                  <a:cubicBezTo>
                    <a:pt x="1227" y="21600"/>
                    <a:pt x="2667" y="21319"/>
                    <a:pt x="4107" y="210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3" name="Line"/>
            <p:cNvSpPr/>
            <p:nvPr/>
          </p:nvSpPr>
          <p:spPr>
            <a:xfrm>
              <a:off x="3944865" y="552012"/>
              <a:ext cx="23002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4" name="Line"/>
            <p:cNvSpPr/>
            <p:nvPr/>
          </p:nvSpPr>
          <p:spPr>
            <a:xfrm>
              <a:off x="3990866" y="460010"/>
              <a:ext cx="15335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5" name="Line"/>
            <p:cNvSpPr/>
            <p:nvPr/>
          </p:nvSpPr>
          <p:spPr>
            <a:xfrm>
              <a:off x="4064660" y="483010"/>
              <a:ext cx="156212" cy="1930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95" h="21468" fill="norm" stroke="1" extrusionOk="0">
                  <a:moveTo>
                    <a:pt x="392" y="0"/>
                  </a:moveTo>
                  <a:cubicBezTo>
                    <a:pt x="392" y="5968"/>
                    <a:pt x="392" y="11937"/>
                    <a:pt x="392" y="15774"/>
                  </a:cubicBezTo>
                  <a:cubicBezTo>
                    <a:pt x="392" y="19611"/>
                    <a:pt x="392" y="21316"/>
                    <a:pt x="218" y="21458"/>
                  </a:cubicBezTo>
                  <a:cubicBezTo>
                    <a:pt x="43" y="21600"/>
                    <a:pt x="-305" y="20179"/>
                    <a:pt x="566" y="17195"/>
                  </a:cubicBezTo>
                  <a:cubicBezTo>
                    <a:pt x="1437" y="14211"/>
                    <a:pt x="3527" y="9663"/>
                    <a:pt x="5269" y="6821"/>
                  </a:cubicBezTo>
                  <a:cubicBezTo>
                    <a:pt x="7011" y="3979"/>
                    <a:pt x="8405" y="2842"/>
                    <a:pt x="9972" y="2274"/>
                  </a:cubicBezTo>
                  <a:cubicBezTo>
                    <a:pt x="11540" y="1705"/>
                    <a:pt x="13282" y="1705"/>
                    <a:pt x="15198" y="4689"/>
                  </a:cubicBezTo>
                  <a:cubicBezTo>
                    <a:pt x="17114" y="7674"/>
                    <a:pt x="19205" y="13642"/>
                    <a:pt x="21295" y="1961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6" name="Line"/>
            <p:cNvSpPr/>
            <p:nvPr/>
          </p:nvSpPr>
          <p:spPr>
            <a:xfrm>
              <a:off x="4261282" y="495305"/>
              <a:ext cx="97593" cy="1902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61" fill="norm" stroke="1" extrusionOk="0">
                  <a:moveTo>
                    <a:pt x="21150" y="4602"/>
                  </a:moveTo>
                  <a:cubicBezTo>
                    <a:pt x="21150" y="3181"/>
                    <a:pt x="21150" y="1759"/>
                    <a:pt x="19765" y="907"/>
                  </a:cubicBezTo>
                  <a:cubicBezTo>
                    <a:pt x="18381" y="54"/>
                    <a:pt x="15612" y="-230"/>
                    <a:pt x="13119" y="196"/>
                  </a:cubicBezTo>
                  <a:cubicBezTo>
                    <a:pt x="10627" y="623"/>
                    <a:pt x="8412" y="1759"/>
                    <a:pt x="5919" y="4886"/>
                  </a:cubicBezTo>
                  <a:cubicBezTo>
                    <a:pt x="3427" y="8012"/>
                    <a:pt x="658" y="13128"/>
                    <a:pt x="104" y="16254"/>
                  </a:cubicBezTo>
                  <a:cubicBezTo>
                    <a:pt x="-450" y="19381"/>
                    <a:pt x="1212" y="20517"/>
                    <a:pt x="5088" y="20944"/>
                  </a:cubicBezTo>
                  <a:cubicBezTo>
                    <a:pt x="8965" y="21370"/>
                    <a:pt x="15058" y="21086"/>
                    <a:pt x="21150" y="20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7" name="Line"/>
            <p:cNvSpPr/>
            <p:nvPr/>
          </p:nvSpPr>
          <p:spPr>
            <a:xfrm>
              <a:off x="4409682" y="529011"/>
              <a:ext cx="105962" cy="143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28" h="20893" fill="norm" stroke="1" extrusionOk="0">
                  <a:moveTo>
                    <a:pt x="18646" y="2234"/>
                  </a:moveTo>
                  <a:cubicBezTo>
                    <a:pt x="16637" y="1117"/>
                    <a:pt x="14628" y="0"/>
                    <a:pt x="12367" y="0"/>
                  </a:cubicBezTo>
                  <a:cubicBezTo>
                    <a:pt x="10107" y="0"/>
                    <a:pt x="7595" y="1117"/>
                    <a:pt x="5335" y="3724"/>
                  </a:cubicBezTo>
                  <a:cubicBezTo>
                    <a:pt x="3074" y="6331"/>
                    <a:pt x="1065" y="10428"/>
                    <a:pt x="311" y="13407"/>
                  </a:cubicBezTo>
                  <a:cubicBezTo>
                    <a:pt x="-442" y="16386"/>
                    <a:pt x="60" y="18248"/>
                    <a:pt x="3074" y="19552"/>
                  </a:cubicBezTo>
                  <a:cubicBezTo>
                    <a:pt x="6088" y="20855"/>
                    <a:pt x="11614" y="21600"/>
                    <a:pt x="15130" y="19924"/>
                  </a:cubicBezTo>
                  <a:cubicBezTo>
                    <a:pt x="18646" y="18248"/>
                    <a:pt x="20153" y="14152"/>
                    <a:pt x="20656" y="10986"/>
                  </a:cubicBezTo>
                  <a:cubicBezTo>
                    <a:pt x="21158" y="7821"/>
                    <a:pt x="20656" y="5586"/>
                    <a:pt x="17893" y="4283"/>
                  </a:cubicBezTo>
                  <a:cubicBezTo>
                    <a:pt x="15130" y="2979"/>
                    <a:pt x="10107" y="2607"/>
                    <a:pt x="5084" y="223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8" name="Line"/>
            <p:cNvSpPr/>
            <p:nvPr/>
          </p:nvSpPr>
          <p:spPr>
            <a:xfrm>
              <a:off x="4563265" y="504645"/>
              <a:ext cx="109951" cy="178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20" h="21192" fill="norm" stroke="1" extrusionOk="0">
                  <a:moveTo>
                    <a:pt x="1975" y="2900"/>
                  </a:moveTo>
                  <a:cubicBezTo>
                    <a:pt x="2465" y="7464"/>
                    <a:pt x="2956" y="12027"/>
                    <a:pt x="2711" y="15373"/>
                  </a:cubicBezTo>
                  <a:cubicBezTo>
                    <a:pt x="2465" y="18720"/>
                    <a:pt x="1484" y="20850"/>
                    <a:pt x="747" y="21154"/>
                  </a:cubicBezTo>
                  <a:cubicBezTo>
                    <a:pt x="11" y="21458"/>
                    <a:pt x="-480" y="19937"/>
                    <a:pt x="747" y="16743"/>
                  </a:cubicBezTo>
                  <a:cubicBezTo>
                    <a:pt x="1975" y="13548"/>
                    <a:pt x="4920" y="8681"/>
                    <a:pt x="7865" y="5334"/>
                  </a:cubicBezTo>
                  <a:cubicBezTo>
                    <a:pt x="10811" y="1988"/>
                    <a:pt x="13756" y="162"/>
                    <a:pt x="15720" y="10"/>
                  </a:cubicBezTo>
                  <a:cubicBezTo>
                    <a:pt x="17684" y="-142"/>
                    <a:pt x="18665" y="1379"/>
                    <a:pt x="19156" y="3661"/>
                  </a:cubicBezTo>
                  <a:cubicBezTo>
                    <a:pt x="19647" y="5943"/>
                    <a:pt x="19647" y="8985"/>
                    <a:pt x="19647" y="11266"/>
                  </a:cubicBezTo>
                  <a:cubicBezTo>
                    <a:pt x="19647" y="13548"/>
                    <a:pt x="19647" y="15069"/>
                    <a:pt x="19893" y="15982"/>
                  </a:cubicBezTo>
                  <a:cubicBezTo>
                    <a:pt x="20138" y="16895"/>
                    <a:pt x="20629" y="17199"/>
                    <a:pt x="21120" y="1750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09" name="Line"/>
            <p:cNvSpPr/>
            <p:nvPr/>
          </p:nvSpPr>
          <p:spPr>
            <a:xfrm>
              <a:off x="4742217" y="461610"/>
              <a:ext cx="92003" cy="2115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91" fill="norm" stroke="1" extrusionOk="0">
                  <a:moveTo>
                    <a:pt x="21600" y="6010"/>
                  </a:moveTo>
                  <a:cubicBezTo>
                    <a:pt x="21600" y="4725"/>
                    <a:pt x="21600" y="3439"/>
                    <a:pt x="20400" y="2410"/>
                  </a:cubicBezTo>
                  <a:cubicBezTo>
                    <a:pt x="19200" y="1382"/>
                    <a:pt x="16800" y="610"/>
                    <a:pt x="14100" y="225"/>
                  </a:cubicBezTo>
                  <a:cubicBezTo>
                    <a:pt x="11400" y="-161"/>
                    <a:pt x="8400" y="-161"/>
                    <a:pt x="6000" y="1125"/>
                  </a:cubicBezTo>
                  <a:cubicBezTo>
                    <a:pt x="3600" y="2410"/>
                    <a:pt x="1800" y="4982"/>
                    <a:pt x="2400" y="7553"/>
                  </a:cubicBezTo>
                  <a:cubicBezTo>
                    <a:pt x="3000" y="10125"/>
                    <a:pt x="6000" y="12696"/>
                    <a:pt x="8700" y="15010"/>
                  </a:cubicBezTo>
                  <a:cubicBezTo>
                    <a:pt x="11400" y="17325"/>
                    <a:pt x="13800" y="19382"/>
                    <a:pt x="13500" y="20410"/>
                  </a:cubicBezTo>
                  <a:cubicBezTo>
                    <a:pt x="13200" y="21439"/>
                    <a:pt x="10200" y="21439"/>
                    <a:pt x="7500" y="21053"/>
                  </a:cubicBezTo>
                  <a:cubicBezTo>
                    <a:pt x="4800" y="20668"/>
                    <a:pt x="2400" y="19896"/>
                    <a:pt x="1200" y="18610"/>
                  </a:cubicBezTo>
                  <a:cubicBezTo>
                    <a:pt x="0" y="17325"/>
                    <a:pt x="0" y="15525"/>
                    <a:pt x="0" y="1372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0" name="Line"/>
            <p:cNvSpPr/>
            <p:nvPr/>
          </p:nvSpPr>
          <p:spPr>
            <a:xfrm>
              <a:off x="4880219" y="513678"/>
              <a:ext cx="53669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1" name="Line"/>
            <p:cNvSpPr/>
            <p:nvPr/>
          </p:nvSpPr>
          <p:spPr>
            <a:xfrm>
              <a:off x="4933887" y="429343"/>
              <a:ext cx="30669" cy="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6200" fill="norm" stroke="1" extrusionOk="0">
                  <a:moveTo>
                    <a:pt x="0" y="0"/>
                  </a:moveTo>
                  <a:cubicBezTo>
                    <a:pt x="7200" y="21600"/>
                    <a:pt x="14400" y="216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2" name="Line"/>
            <p:cNvSpPr/>
            <p:nvPr/>
          </p:nvSpPr>
          <p:spPr>
            <a:xfrm>
              <a:off x="4972222" y="469277"/>
              <a:ext cx="130337" cy="213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39" fill="norm" stroke="1" extrusionOk="0">
                  <a:moveTo>
                    <a:pt x="21600" y="2153"/>
                  </a:moveTo>
                  <a:cubicBezTo>
                    <a:pt x="19906" y="1382"/>
                    <a:pt x="18212" y="610"/>
                    <a:pt x="15671" y="225"/>
                  </a:cubicBezTo>
                  <a:cubicBezTo>
                    <a:pt x="13129" y="-161"/>
                    <a:pt x="9741" y="-161"/>
                    <a:pt x="8047" y="1125"/>
                  </a:cubicBezTo>
                  <a:cubicBezTo>
                    <a:pt x="6353" y="2410"/>
                    <a:pt x="6353" y="4982"/>
                    <a:pt x="7835" y="7553"/>
                  </a:cubicBezTo>
                  <a:cubicBezTo>
                    <a:pt x="9318" y="10125"/>
                    <a:pt x="12282" y="12696"/>
                    <a:pt x="13976" y="14882"/>
                  </a:cubicBezTo>
                  <a:cubicBezTo>
                    <a:pt x="15671" y="17068"/>
                    <a:pt x="16094" y="18868"/>
                    <a:pt x="13553" y="19896"/>
                  </a:cubicBezTo>
                  <a:cubicBezTo>
                    <a:pt x="11012" y="20925"/>
                    <a:pt x="5506" y="21182"/>
                    <a:pt x="0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3" name="Line"/>
            <p:cNvSpPr/>
            <p:nvPr/>
          </p:nvSpPr>
          <p:spPr>
            <a:xfrm>
              <a:off x="5182484" y="291977"/>
              <a:ext cx="410753" cy="4133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0" h="21304" fill="norm" stroke="1" extrusionOk="0">
                  <a:moveTo>
                    <a:pt x="5430" y="2337"/>
                  </a:moveTo>
                  <a:cubicBezTo>
                    <a:pt x="5697" y="1284"/>
                    <a:pt x="5963" y="230"/>
                    <a:pt x="5897" y="33"/>
                  </a:cubicBezTo>
                  <a:cubicBezTo>
                    <a:pt x="5830" y="-165"/>
                    <a:pt x="5430" y="494"/>
                    <a:pt x="4697" y="2864"/>
                  </a:cubicBezTo>
                  <a:cubicBezTo>
                    <a:pt x="3963" y="5235"/>
                    <a:pt x="2897" y="9318"/>
                    <a:pt x="2297" y="12281"/>
                  </a:cubicBezTo>
                  <a:cubicBezTo>
                    <a:pt x="1697" y="15245"/>
                    <a:pt x="1563" y="17089"/>
                    <a:pt x="1630" y="18340"/>
                  </a:cubicBezTo>
                  <a:cubicBezTo>
                    <a:pt x="1697" y="19591"/>
                    <a:pt x="1963" y="20250"/>
                    <a:pt x="2430" y="20711"/>
                  </a:cubicBezTo>
                  <a:cubicBezTo>
                    <a:pt x="2897" y="21172"/>
                    <a:pt x="3563" y="21435"/>
                    <a:pt x="4030" y="21237"/>
                  </a:cubicBezTo>
                  <a:cubicBezTo>
                    <a:pt x="4497" y="21040"/>
                    <a:pt x="4763" y="20381"/>
                    <a:pt x="4763" y="19394"/>
                  </a:cubicBezTo>
                  <a:cubicBezTo>
                    <a:pt x="4763" y="18406"/>
                    <a:pt x="4497" y="17089"/>
                    <a:pt x="4097" y="16233"/>
                  </a:cubicBezTo>
                  <a:cubicBezTo>
                    <a:pt x="3697" y="15376"/>
                    <a:pt x="3163" y="14981"/>
                    <a:pt x="2297" y="14520"/>
                  </a:cubicBezTo>
                  <a:cubicBezTo>
                    <a:pt x="1430" y="14059"/>
                    <a:pt x="230" y="13533"/>
                    <a:pt x="30" y="13335"/>
                  </a:cubicBezTo>
                  <a:cubicBezTo>
                    <a:pt x="-170" y="13137"/>
                    <a:pt x="630" y="13269"/>
                    <a:pt x="2363" y="13335"/>
                  </a:cubicBezTo>
                  <a:cubicBezTo>
                    <a:pt x="4097" y="13401"/>
                    <a:pt x="6763" y="13401"/>
                    <a:pt x="8497" y="13203"/>
                  </a:cubicBezTo>
                  <a:cubicBezTo>
                    <a:pt x="10230" y="13006"/>
                    <a:pt x="11030" y="12611"/>
                    <a:pt x="11563" y="12084"/>
                  </a:cubicBezTo>
                  <a:cubicBezTo>
                    <a:pt x="12097" y="11557"/>
                    <a:pt x="12363" y="10898"/>
                    <a:pt x="12097" y="10635"/>
                  </a:cubicBezTo>
                  <a:cubicBezTo>
                    <a:pt x="11830" y="10372"/>
                    <a:pt x="11030" y="10503"/>
                    <a:pt x="10030" y="11294"/>
                  </a:cubicBezTo>
                  <a:cubicBezTo>
                    <a:pt x="9030" y="12084"/>
                    <a:pt x="7830" y="13533"/>
                    <a:pt x="7230" y="14586"/>
                  </a:cubicBezTo>
                  <a:cubicBezTo>
                    <a:pt x="6630" y="15640"/>
                    <a:pt x="6630" y="16298"/>
                    <a:pt x="6697" y="16957"/>
                  </a:cubicBezTo>
                  <a:cubicBezTo>
                    <a:pt x="6763" y="17615"/>
                    <a:pt x="6897" y="18274"/>
                    <a:pt x="7297" y="18735"/>
                  </a:cubicBezTo>
                  <a:cubicBezTo>
                    <a:pt x="7697" y="19196"/>
                    <a:pt x="8363" y="19459"/>
                    <a:pt x="9697" y="19196"/>
                  </a:cubicBezTo>
                  <a:cubicBezTo>
                    <a:pt x="11030" y="18933"/>
                    <a:pt x="13030" y="18142"/>
                    <a:pt x="14297" y="17550"/>
                  </a:cubicBezTo>
                  <a:cubicBezTo>
                    <a:pt x="15563" y="16957"/>
                    <a:pt x="16097" y="16562"/>
                    <a:pt x="16030" y="16891"/>
                  </a:cubicBezTo>
                  <a:cubicBezTo>
                    <a:pt x="15963" y="17220"/>
                    <a:pt x="15297" y="18274"/>
                    <a:pt x="15030" y="18472"/>
                  </a:cubicBezTo>
                  <a:cubicBezTo>
                    <a:pt x="14763" y="18669"/>
                    <a:pt x="14897" y="18011"/>
                    <a:pt x="15363" y="17023"/>
                  </a:cubicBezTo>
                  <a:cubicBezTo>
                    <a:pt x="15830" y="16035"/>
                    <a:pt x="16630" y="14718"/>
                    <a:pt x="17430" y="13796"/>
                  </a:cubicBezTo>
                  <a:cubicBezTo>
                    <a:pt x="18230" y="12874"/>
                    <a:pt x="19030" y="12347"/>
                    <a:pt x="19430" y="12479"/>
                  </a:cubicBezTo>
                  <a:cubicBezTo>
                    <a:pt x="19830" y="12611"/>
                    <a:pt x="19830" y="13401"/>
                    <a:pt x="20097" y="14455"/>
                  </a:cubicBezTo>
                  <a:cubicBezTo>
                    <a:pt x="20363" y="15508"/>
                    <a:pt x="20897" y="16825"/>
                    <a:pt x="21430" y="181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4" name="Line"/>
            <p:cNvSpPr/>
            <p:nvPr/>
          </p:nvSpPr>
          <p:spPr>
            <a:xfrm>
              <a:off x="5636376" y="452343"/>
              <a:ext cx="217533" cy="2041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9" h="21304" fill="norm" stroke="1" extrusionOk="0">
                  <a:moveTo>
                    <a:pt x="7063" y="9600"/>
                  </a:moveTo>
                  <a:cubicBezTo>
                    <a:pt x="6812" y="8267"/>
                    <a:pt x="6560" y="6933"/>
                    <a:pt x="5807" y="6533"/>
                  </a:cubicBezTo>
                  <a:cubicBezTo>
                    <a:pt x="5053" y="6133"/>
                    <a:pt x="3798" y="6667"/>
                    <a:pt x="2667" y="8267"/>
                  </a:cubicBezTo>
                  <a:cubicBezTo>
                    <a:pt x="1537" y="9867"/>
                    <a:pt x="533" y="12533"/>
                    <a:pt x="156" y="14667"/>
                  </a:cubicBezTo>
                  <a:cubicBezTo>
                    <a:pt x="-221" y="16800"/>
                    <a:pt x="30" y="18400"/>
                    <a:pt x="1537" y="19600"/>
                  </a:cubicBezTo>
                  <a:cubicBezTo>
                    <a:pt x="3044" y="20800"/>
                    <a:pt x="5807" y="21600"/>
                    <a:pt x="8319" y="21200"/>
                  </a:cubicBezTo>
                  <a:cubicBezTo>
                    <a:pt x="10830" y="20800"/>
                    <a:pt x="13091" y="19200"/>
                    <a:pt x="14598" y="17867"/>
                  </a:cubicBezTo>
                  <a:cubicBezTo>
                    <a:pt x="16105" y="16533"/>
                    <a:pt x="16858" y="15467"/>
                    <a:pt x="16733" y="15867"/>
                  </a:cubicBezTo>
                  <a:cubicBezTo>
                    <a:pt x="16607" y="16267"/>
                    <a:pt x="15602" y="18133"/>
                    <a:pt x="15351" y="18400"/>
                  </a:cubicBezTo>
                  <a:cubicBezTo>
                    <a:pt x="15100" y="18667"/>
                    <a:pt x="15602" y="17333"/>
                    <a:pt x="16732" y="14000"/>
                  </a:cubicBezTo>
                  <a:cubicBezTo>
                    <a:pt x="17863" y="10667"/>
                    <a:pt x="19621" y="5333"/>
                    <a:pt x="21379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5" name="Line"/>
            <p:cNvSpPr/>
            <p:nvPr/>
          </p:nvSpPr>
          <p:spPr>
            <a:xfrm>
              <a:off x="5869242" y="488209"/>
              <a:ext cx="189918" cy="19414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2" h="21310" fill="norm" stroke="1" extrusionOk="0">
                  <a:moveTo>
                    <a:pt x="0" y="271"/>
                  </a:moveTo>
                  <a:cubicBezTo>
                    <a:pt x="576" y="1674"/>
                    <a:pt x="1152" y="3076"/>
                    <a:pt x="2160" y="4058"/>
                  </a:cubicBezTo>
                  <a:cubicBezTo>
                    <a:pt x="3168" y="5040"/>
                    <a:pt x="4608" y="5601"/>
                    <a:pt x="6048" y="5461"/>
                  </a:cubicBezTo>
                  <a:cubicBezTo>
                    <a:pt x="7488" y="5320"/>
                    <a:pt x="8928" y="4479"/>
                    <a:pt x="9792" y="3357"/>
                  </a:cubicBezTo>
                  <a:cubicBezTo>
                    <a:pt x="10656" y="2235"/>
                    <a:pt x="10944" y="832"/>
                    <a:pt x="10368" y="271"/>
                  </a:cubicBezTo>
                  <a:cubicBezTo>
                    <a:pt x="9792" y="-290"/>
                    <a:pt x="8352" y="-9"/>
                    <a:pt x="6768" y="1393"/>
                  </a:cubicBezTo>
                  <a:cubicBezTo>
                    <a:pt x="5184" y="2796"/>
                    <a:pt x="3456" y="5320"/>
                    <a:pt x="2592" y="7985"/>
                  </a:cubicBezTo>
                  <a:cubicBezTo>
                    <a:pt x="1728" y="10650"/>
                    <a:pt x="1728" y="13455"/>
                    <a:pt x="3024" y="15279"/>
                  </a:cubicBezTo>
                  <a:cubicBezTo>
                    <a:pt x="4320" y="17102"/>
                    <a:pt x="6912" y="17944"/>
                    <a:pt x="9504" y="17242"/>
                  </a:cubicBezTo>
                  <a:cubicBezTo>
                    <a:pt x="12096" y="16541"/>
                    <a:pt x="14688" y="14297"/>
                    <a:pt x="16560" y="11772"/>
                  </a:cubicBezTo>
                  <a:cubicBezTo>
                    <a:pt x="18432" y="9248"/>
                    <a:pt x="19584" y="6442"/>
                    <a:pt x="19728" y="4198"/>
                  </a:cubicBezTo>
                  <a:cubicBezTo>
                    <a:pt x="19872" y="1954"/>
                    <a:pt x="19008" y="271"/>
                    <a:pt x="18576" y="271"/>
                  </a:cubicBezTo>
                  <a:cubicBezTo>
                    <a:pt x="18144" y="271"/>
                    <a:pt x="18144" y="1954"/>
                    <a:pt x="18720" y="4619"/>
                  </a:cubicBezTo>
                  <a:cubicBezTo>
                    <a:pt x="19296" y="7284"/>
                    <a:pt x="20448" y="10931"/>
                    <a:pt x="21024" y="13455"/>
                  </a:cubicBezTo>
                  <a:cubicBezTo>
                    <a:pt x="21600" y="15980"/>
                    <a:pt x="21600" y="17383"/>
                    <a:pt x="20448" y="18505"/>
                  </a:cubicBezTo>
                  <a:cubicBezTo>
                    <a:pt x="19296" y="19627"/>
                    <a:pt x="16992" y="20468"/>
                    <a:pt x="14688" y="213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6" name="Line"/>
            <p:cNvSpPr/>
            <p:nvPr/>
          </p:nvSpPr>
          <p:spPr>
            <a:xfrm>
              <a:off x="6320934" y="222025"/>
              <a:ext cx="136376" cy="4248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57" h="21246" fill="norm" stroke="1" extrusionOk="0">
                  <a:moveTo>
                    <a:pt x="15416" y="1933"/>
                  </a:moveTo>
                  <a:cubicBezTo>
                    <a:pt x="17380" y="1038"/>
                    <a:pt x="19343" y="144"/>
                    <a:pt x="20325" y="16"/>
                  </a:cubicBezTo>
                  <a:cubicBezTo>
                    <a:pt x="21307" y="-112"/>
                    <a:pt x="21307" y="527"/>
                    <a:pt x="19147" y="2508"/>
                  </a:cubicBezTo>
                  <a:cubicBezTo>
                    <a:pt x="16987" y="4489"/>
                    <a:pt x="12667" y="7812"/>
                    <a:pt x="9329" y="10688"/>
                  </a:cubicBezTo>
                  <a:cubicBezTo>
                    <a:pt x="5991" y="13564"/>
                    <a:pt x="3634" y="15992"/>
                    <a:pt x="2063" y="17781"/>
                  </a:cubicBezTo>
                  <a:cubicBezTo>
                    <a:pt x="492" y="19571"/>
                    <a:pt x="-293" y="20721"/>
                    <a:pt x="100" y="21105"/>
                  </a:cubicBezTo>
                  <a:cubicBezTo>
                    <a:pt x="492" y="21488"/>
                    <a:pt x="2063" y="21105"/>
                    <a:pt x="4616" y="19826"/>
                  </a:cubicBezTo>
                  <a:cubicBezTo>
                    <a:pt x="7169" y="18548"/>
                    <a:pt x="10703" y="16376"/>
                    <a:pt x="13649" y="14906"/>
                  </a:cubicBezTo>
                  <a:cubicBezTo>
                    <a:pt x="16594" y="13436"/>
                    <a:pt x="18951" y="12669"/>
                    <a:pt x="19932" y="12797"/>
                  </a:cubicBezTo>
                  <a:cubicBezTo>
                    <a:pt x="20914" y="12925"/>
                    <a:pt x="20522" y="13947"/>
                    <a:pt x="19932" y="15481"/>
                  </a:cubicBezTo>
                  <a:cubicBezTo>
                    <a:pt x="19343" y="17015"/>
                    <a:pt x="18558" y="19060"/>
                    <a:pt x="17772" y="2110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7" name="Line"/>
            <p:cNvSpPr/>
            <p:nvPr/>
          </p:nvSpPr>
          <p:spPr>
            <a:xfrm>
              <a:off x="6490256" y="383341"/>
              <a:ext cx="7668" cy="46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8" name="Line"/>
            <p:cNvSpPr/>
            <p:nvPr/>
          </p:nvSpPr>
          <p:spPr>
            <a:xfrm>
              <a:off x="6540517" y="419464"/>
              <a:ext cx="145584" cy="170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5" h="21240" fill="norm" stroke="1" extrusionOk="0">
                  <a:moveTo>
                    <a:pt x="6083" y="2181"/>
                  </a:moveTo>
                  <a:cubicBezTo>
                    <a:pt x="4966" y="7581"/>
                    <a:pt x="3849" y="12981"/>
                    <a:pt x="2731" y="16316"/>
                  </a:cubicBezTo>
                  <a:cubicBezTo>
                    <a:pt x="1614" y="19652"/>
                    <a:pt x="497" y="20922"/>
                    <a:pt x="124" y="20605"/>
                  </a:cubicBezTo>
                  <a:cubicBezTo>
                    <a:pt x="-248" y="20287"/>
                    <a:pt x="124" y="18381"/>
                    <a:pt x="2545" y="14728"/>
                  </a:cubicBezTo>
                  <a:cubicBezTo>
                    <a:pt x="4966" y="11075"/>
                    <a:pt x="9435" y="5675"/>
                    <a:pt x="12600" y="2816"/>
                  </a:cubicBezTo>
                  <a:cubicBezTo>
                    <a:pt x="15766" y="-42"/>
                    <a:pt x="17628" y="-360"/>
                    <a:pt x="18931" y="275"/>
                  </a:cubicBezTo>
                  <a:cubicBezTo>
                    <a:pt x="20235" y="911"/>
                    <a:pt x="20980" y="2499"/>
                    <a:pt x="21166" y="6152"/>
                  </a:cubicBezTo>
                  <a:cubicBezTo>
                    <a:pt x="21352" y="9805"/>
                    <a:pt x="20980" y="15522"/>
                    <a:pt x="20607" y="2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19" name="Line"/>
            <p:cNvSpPr/>
            <p:nvPr/>
          </p:nvSpPr>
          <p:spPr>
            <a:xfrm>
              <a:off x="6702632" y="453745"/>
              <a:ext cx="178634" cy="1478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5" h="20490" fill="norm" stroke="1" extrusionOk="0">
                  <a:moveTo>
                    <a:pt x="20352" y="2993"/>
                  </a:moveTo>
                  <a:cubicBezTo>
                    <a:pt x="17919" y="1222"/>
                    <a:pt x="15485" y="-548"/>
                    <a:pt x="12138" y="160"/>
                  </a:cubicBezTo>
                  <a:cubicBezTo>
                    <a:pt x="8792" y="868"/>
                    <a:pt x="4533" y="4055"/>
                    <a:pt x="2251" y="6711"/>
                  </a:cubicBezTo>
                  <a:cubicBezTo>
                    <a:pt x="-31" y="9367"/>
                    <a:pt x="-335" y="11491"/>
                    <a:pt x="273" y="13970"/>
                  </a:cubicBezTo>
                  <a:cubicBezTo>
                    <a:pt x="882" y="16449"/>
                    <a:pt x="2403" y="19282"/>
                    <a:pt x="4685" y="20167"/>
                  </a:cubicBezTo>
                  <a:cubicBezTo>
                    <a:pt x="6966" y="21052"/>
                    <a:pt x="10009" y="19990"/>
                    <a:pt x="12138" y="18573"/>
                  </a:cubicBezTo>
                  <a:cubicBezTo>
                    <a:pt x="14268" y="17157"/>
                    <a:pt x="15485" y="15386"/>
                    <a:pt x="16702" y="13439"/>
                  </a:cubicBezTo>
                  <a:cubicBezTo>
                    <a:pt x="17919" y="11491"/>
                    <a:pt x="19135" y="9367"/>
                    <a:pt x="19440" y="9190"/>
                  </a:cubicBezTo>
                  <a:cubicBezTo>
                    <a:pt x="19744" y="9013"/>
                    <a:pt x="19135" y="10783"/>
                    <a:pt x="18983" y="12731"/>
                  </a:cubicBezTo>
                  <a:cubicBezTo>
                    <a:pt x="18831" y="14678"/>
                    <a:pt x="19135" y="16803"/>
                    <a:pt x="19592" y="18042"/>
                  </a:cubicBezTo>
                  <a:cubicBezTo>
                    <a:pt x="20048" y="19282"/>
                    <a:pt x="20657" y="19636"/>
                    <a:pt x="21265" y="199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0" name="Line"/>
            <p:cNvSpPr/>
            <p:nvPr/>
          </p:nvSpPr>
          <p:spPr>
            <a:xfrm>
              <a:off x="6971202" y="429343"/>
              <a:ext cx="140069" cy="2083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0" h="21477" fill="norm" stroke="1" extrusionOk="0">
                  <a:moveTo>
                    <a:pt x="21140" y="1580"/>
                  </a:moveTo>
                  <a:cubicBezTo>
                    <a:pt x="19597" y="790"/>
                    <a:pt x="18054" y="0"/>
                    <a:pt x="15547" y="0"/>
                  </a:cubicBezTo>
                  <a:cubicBezTo>
                    <a:pt x="13040" y="0"/>
                    <a:pt x="9569" y="790"/>
                    <a:pt x="6483" y="4083"/>
                  </a:cubicBezTo>
                  <a:cubicBezTo>
                    <a:pt x="3397" y="7376"/>
                    <a:pt x="697" y="13171"/>
                    <a:pt x="119" y="16727"/>
                  </a:cubicBezTo>
                  <a:cubicBezTo>
                    <a:pt x="-460" y="20283"/>
                    <a:pt x="1083" y="21600"/>
                    <a:pt x="4554" y="21468"/>
                  </a:cubicBezTo>
                  <a:cubicBezTo>
                    <a:pt x="8026" y="21337"/>
                    <a:pt x="13426" y="19756"/>
                    <a:pt x="18826" y="181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1" name="Line"/>
            <p:cNvSpPr/>
            <p:nvPr/>
          </p:nvSpPr>
          <p:spPr>
            <a:xfrm>
              <a:off x="7156668" y="458533"/>
              <a:ext cx="123273" cy="1664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63" h="21312" fill="norm" stroke="1" extrusionOk="0">
                  <a:moveTo>
                    <a:pt x="15973" y="1171"/>
                  </a:moveTo>
                  <a:cubicBezTo>
                    <a:pt x="13769" y="517"/>
                    <a:pt x="11565" y="-138"/>
                    <a:pt x="9581" y="26"/>
                  </a:cubicBezTo>
                  <a:cubicBezTo>
                    <a:pt x="7598" y="189"/>
                    <a:pt x="5834" y="1171"/>
                    <a:pt x="4071" y="4280"/>
                  </a:cubicBezTo>
                  <a:cubicBezTo>
                    <a:pt x="2308" y="7389"/>
                    <a:pt x="545" y="12626"/>
                    <a:pt x="104" y="16062"/>
                  </a:cubicBezTo>
                  <a:cubicBezTo>
                    <a:pt x="-337" y="19498"/>
                    <a:pt x="545" y="21135"/>
                    <a:pt x="4292" y="21298"/>
                  </a:cubicBezTo>
                  <a:cubicBezTo>
                    <a:pt x="8039" y="21462"/>
                    <a:pt x="14651" y="20153"/>
                    <a:pt x="21263" y="1884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2" name="Line"/>
            <p:cNvSpPr/>
            <p:nvPr/>
          </p:nvSpPr>
          <p:spPr>
            <a:xfrm>
              <a:off x="7288362" y="460010"/>
              <a:ext cx="236918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1" h="21600" fill="norm" stroke="1" extrusionOk="0">
                  <a:moveTo>
                    <a:pt x="4112" y="0"/>
                  </a:moveTo>
                  <a:cubicBezTo>
                    <a:pt x="2950" y="1516"/>
                    <a:pt x="1789" y="3032"/>
                    <a:pt x="1092" y="4737"/>
                  </a:cubicBezTo>
                  <a:cubicBezTo>
                    <a:pt x="396" y="6442"/>
                    <a:pt x="163" y="8337"/>
                    <a:pt x="47" y="10800"/>
                  </a:cubicBezTo>
                  <a:cubicBezTo>
                    <a:pt x="-69" y="13263"/>
                    <a:pt x="-69" y="16295"/>
                    <a:pt x="1208" y="17621"/>
                  </a:cubicBezTo>
                  <a:cubicBezTo>
                    <a:pt x="2486" y="18947"/>
                    <a:pt x="5041" y="18568"/>
                    <a:pt x="6666" y="17621"/>
                  </a:cubicBezTo>
                  <a:cubicBezTo>
                    <a:pt x="8292" y="16674"/>
                    <a:pt x="8989" y="15158"/>
                    <a:pt x="9802" y="13453"/>
                  </a:cubicBezTo>
                  <a:cubicBezTo>
                    <a:pt x="10615" y="11747"/>
                    <a:pt x="11544" y="9853"/>
                    <a:pt x="12008" y="10232"/>
                  </a:cubicBezTo>
                  <a:cubicBezTo>
                    <a:pt x="12473" y="10611"/>
                    <a:pt x="12473" y="13263"/>
                    <a:pt x="12821" y="15347"/>
                  </a:cubicBezTo>
                  <a:cubicBezTo>
                    <a:pt x="13170" y="17432"/>
                    <a:pt x="13866" y="18947"/>
                    <a:pt x="15376" y="19895"/>
                  </a:cubicBezTo>
                  <a:cubicBezTo>
                    <a:pt x="16886" y="20842"/>
                    <a:pt x="19208" y="21221"/>
                    <a:pt x="2153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3" name="Line"/>
            <p:cNvSpPr/>
            <p:nvPr/>
          </p:nvSpPr>
          <p:spPr>
            <a:xfrm>
              <a:off x="7548280" y="444676"/>
              <a:ext cx="184005" cy="1577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4" fill="norm" stroke="1" extrusionOk="0">
                  <a:moveTo>
                    <a:pt x="0" y="5143"/>
                  </a:moveTo>
                  <a:cubicBezTo>
                    <a:pt x="2100" y="8229"/>
                    <a:pt x="4200" y="11314"/>
                    <a:pt x="5550" y="14400"/>
                  </a:cubicBezTo>
                  <a:cubicBezTo>
                    <a:pt x="6900" y="17486"/>
                    <a:pt x="7500" y="20571"/>
                    <a:pt x="7800" y="21086"/>
                  </a:cubicBezTo>
                  <a:cubicBezTo>
                    <a:pt x="8100" y="21600"/>
                    <a:pt x="8100" y="19543"/>
                    <a:pt x="8550" y="16457"/>
                  </a:cubicBezTo>
                  <a:cubicBezTo>
                    <a:pt x="9000" y="13371"/>
                    <a:pt x="9900" y="9257"/>
                    <a:pt x="12150" y="6343"/>
                  </a:cubicBezTo>
                  <a:cubicBezTo>
                    <a:pt x="14400" y="3429"/>
                    <a:pt x="18000" y="171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4" name="Line"/>
            <p:cNvSpPr/>
            <p:nvPr/>
          </p:nvSpPr>
          <p:spPr>
            <a:xfrm>
              <a:off x="7722412" y="437009"/>
              <a:ext cx="431549" cy="1584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6" h="21600" fill="norm" stroke="1" extrusionOk="0">
                  <a:moveTo>
                    <a:pt x="6209" y="5226"/>
                  </a:moveTo>
                  <a:cubicBezTo>
                    <a:pt x="5701" y="3832"/>
                    <a:pt x="5192" y="2439"/>
                    <a:pt x="4494" y="2265"/>
                  </a:cubicBezTo>
                  <a:cubicBezTo>
                    <a:pt x="3795" y="2090"/>
                    <a:pt x="2905" y="3135"/>
                    <a:pt x="2080" y="5400"/>
                  </a:cubicBezTo>
                  <a:cubicBezTo>
                    <a:pt x="1254" y="7665"/>
                    <a:pt x="491" y="11148"/>
                    <a:pt x="174" y="13761"/>
                  </a:cubicBezTo>
                  <a:cubicBezTo>
                    <a:pt x="-144" y="16374"/>
                    <a:pt x="-17" y="18116"/>
                    <a:pt x="491" y="19335"/>
                  </a:cubicBezTo>
                  <a:cubicBezTo>
                    <a:pt x="1000" y="20555"/>
                    <a:pt x="1889" y="21252"/>
                    <a:pt x="2842" y="20381"/>
                  </a:cubicBezTo>
                  <a:cubicBezTo>
                    <a:pt x="3795" y="19510"/>
                    <a:pt x="4811" y="17071"/>
                    <a:pt x="5447" y="14981"/>
                  </a:cubicBezTo>
                  <a:cubicBezTo>
                    <a:pt x="6082" y="12890"/>
                    <a:pt x="6336" y="11148"/>
                    <a:pt x="6272" y="10974"/>
                  </a:cubicBezTo>
                  <a:cubicBezTo>
                    <a:pt x="6209" y="10800"/>
                    <a:pt x="5828" y="12194"/>
                    <a:pt x="5764" y="13761"/>
                  </a:cubicBezTo>
                  <a:cubicBezTo>
                    <a:pt x="5701" y="15329"/>
                    <a:pt x="5955" y="17071"/>
                    <a:pt x="6717" y="18116"/>
                  </a:cubicBezTo>
                  <a:cubicBezTo>
                    <a:pt x="7480" y="19161"/>
                    <a:pt x="8750" y="19510"/>
                    <a:pt x="9894" y="18465"/>
                  </a:cubicBezTo>
                  <a:cubicBezTo>
                    <a:pt x="11037" y="17419"/>
                    <a:pt x="12054" y="14981"/>
                    <a:pt x="12816" y="13239"/>
                  </a:cubicBezTo>
                  <a:cubicBezTo>
                    <a:pt x="13578" y="11497"/>
                    <a:pt x="14087" y="10452"/>
                    <a:pt x="14404" y="8884"/>
                  </a:cubicBezTo>
                  <a:cubicBezTo>
                    <a:pt x="14722" y="7316"/>
                    <a:pt x="14849" y="5226"/>
                    <a:pt x="14595" y="4181"/>
                  </a:cubicBezTo>
                  <a:cubicBezTo>
                    <a:pt x="14341" y="3135"/>
                    <a:pt x="13705" y="3135"/>
                    <a:pt x="13070" y="3484"/>
                  </a:cubicBezTo>
                  <a:cubicBezTo>
                    <a:pt x="12435" y="3832"/>
                    <a:pt x="11800" y="4529"/>
                    <a:pt x="11418" y="6619"/>
                  </a:cubicBezTo>
                  <a:cubicBezTo>
                    <a:pt x="11037" y="8710"/>
                    <a:pt x="10910" y="12194"/>
                    <a:pt x="10847" y="14806"/>
                  </a:cubicBezTo>
                  <a:cubicBezTo>
                    <a:pt x="10783" y="17419"/>
                    <a:pt x="10783" y="19161"/>
                    <a:pt x="11101" y="20206"/>
                  </a:cubicBezTo>
                  <a:cubicBezTo>
                    <a:pt x="11418" y="21252"/>
                    <a:pt x="12054" y="21600"/>
                    <a:pt x="12689" y="21600"/>
                  </a:cubicBezTo>
                  <a:cubicBezTo>
                    <a:pt x="13324" y="21600"/>
                    <a:pt x="13960" y="21252"/>
                    <a:pt x="14658" y="20032"/>
                  </a:cubicBezTo>
                  <a:cubicBezTo>
                    <a:pt x="15357" y="18813"/>
                    <a:pt x="16120" y="16723"/>
                    <a:pt x="16501" y="16897"/>
                  </a:cubicBezTo>
                  <a:cubicBezTo>
                    <a:pt x="16882" y="17071"/>
                    <a:pt x="16882" y="19510"/>
                    <a:pt x="17200" y="20555"/>
                  </a:cubicBezTo>
                  <a:cubicBezTo>
                    <a:pt x="17517" y="21600"/>
                    <a:pt x="18152" y="21252"/>
                    <a:pt x="18724" y="19161"/>
                  </a:cubicBezTo>
                  <a:cubicBezTo>
                    <a:pt x="19296" y="17071"/>
                    <a:pt x="19804" y="13239"/>
                    <a:pt x="20249" y="9755"/>
                  </a:cubicBezTo>
                  <a:cubicBezTo>
                    <a:pt x="20694" y="6271"/>
                    <a:pt x="21075" y="3135"/>
                    <a:pt x="2145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5" name="Line"/>
            <p:cNvSpPr/>
            <p:nvPr/>
          </p:nvSpPr>
          <p:spPr>
            <a:xfrm>
              <a:off x="8176961" y="467677"/>
              <a:ext cx="228869" cy="1799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3" h="21124" fill="norm" stroke="1" extrusionOk="0">
                  <a:moveTo>
                    <a:pt x="0" y="0"/>
                  </a:moveTo>
                  <a:cubicBezTo>
                    <a:pt x="0" y="1500"/>
                    <a:pt x="0" y="3000"/>
                    <a:pt x="600" y="4050"/>
                  </a:cubicBezTo>
                  <a:cubicBezTo>
                    <a:pt x="1200" y="5100"/>
                    <a:pt x="2400" y="5700"/>
                    <a:pt x="3600" y="6000"/>
                  </a:cubicBezTo>
                  <a:cubicBezTo>
                    <a:pt x="4800" y="6300"/>
                    <a:pt x="6000" y="6300"/>
                    <a:pt x="7080" y="5850"/>
                  </a:cubicBezTo>
                  <a:cubicBezTo>
                    <a:pt x="8160" y="5400"/>
                    <a:pt x="9120" y="4500"/>
                    <a:pt x="9720" y="3300"/>
                  </a:cubicBezTo>
                  <a:cubicBezTo>
                    <a:pt x="10320" y="2100"/>
                    <a:pt x="10560" y="600"/>
                    <a:pt x="9720" y="150"/>
                  </a:cubicBezTo>
                  <a:cubicBezTo>
                    <a:pt x="8880" y="-300"/>
                    <a:pt x="6960" y="300"/>
                    <a:pt x="5400" y="1950"/>
                  </a:cubicBezTo>
                  <a:cubicBezTo>
                    <a:pt x="3840" y="3600"/>
                    <a:pt x="2640" y="6300"/>
                    <a:pt x="2040" y="8550"/>
                  </a:cubicBezTo>
                  <a:cubicBezTo>
                    <a:pt x="1440" y="10800"/>
                    <a:pt x="1440" y="12600"/>
                    <a:pt x="2040" y="13800"/>
                  </a:cubicBezTo>
                  <a:cubicBezTo>
                    <a:pt x="2640" y="15000"/>
                    <a:pt x="3840" y="15600"/>
                    <a:pt x="6600" y="14700"/>
                  </a:cubicBezTo>
                  <a:cubicBezTo>
                    <a:pt x="9360" y="13800"/>
                    <a:pt x="13680" y="11400"/>
                    <a:pt x="16200" y="9450"/>
                  </a:cubicBezTo>
                  <a:cubicBezTo>
                    <a:pt x="18720" y="7500"/>
                    <a:pt x="19440" y="6000"/>
                    <a:pt x="19920" y="4500"/>
                  </a:cubicBezTo>
                  <a:cubicBezTo>
                    <a:pt x="20400" y="3000"/>
                    <a:pt x="20640" y="1500"/>
                    <a:pt x="20400" y="1350"/>
                  </a:cubicBezTo>
                  <a:cubicBezTo>
                    <a:pt x="20160" y="1200"/>
                    <a:pt x="19440" y="2400"/>
                    <a:pt x="19320" y="3900"/>
                  </a:cubicBezTo>
                  <a:cubicBezTo>
                    <a:pt x="19200" y="5400"/>
                    <a:pt x="19680" y="7200"/>
                    <a:pt x="20280" y="9750"/>
                  </a:cubicBezTo>
                  <a:cubicBezTo>
                    <a:pt x="20880" y="12300"/>
                    <a:pt x="21600" y="15600"/>
                    <a:pt x="21480" y="17700"/>
                  </a:cubicBezTo>
                  <a:cubicBezTo>
                    <a:pt x="21360" y="19800"/>
                    <a:pt x="20400" y="20700"/>
                    <a:pt x="19440" y="21000"/>
                  </a:cubicBezTo>
                  <a:cubicBezTo>
                    <a:pt x="18480" y="21300"/>
                    <a:pt x="17520" y="21000"/>
                    <a:pt x="16560" y="20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6" name="Line"/>
            <p:cNvSpPr/>
            <p:nvPr/>
          </p:nvSpPr>
          <p:spPr>
            <a:xfrm>
              <a:off x="8638968" y="184004"/>
              <a:ext cx="220342" cy="54434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63" h="21600" fill="norm" stroke="1" extrusionOk="0">
                  <a:moveTo>
                    <a:pt x="21163" y="0"/>
                  </a:moveTo>
                  <a:cubicBezTo>
                    <a:pt x="16499" y="3144"/>
                    <a:pt x="11836" y="6287"/>
                    <a:pt x="8154" y="9177"/>
                  </a:cubicBezTo>
                  <a:cubicBezTo>
                    <a:pt x="4472" y="12068"/>
                    <a:pt x="1772" y="14704"/>
                    <a:pt x="668" y="16732"/>
                  </a:cubicBezTo>
                  <a:cubicBezTo>
                    <a:pt x="-437" y="18761"/>
                    <a:pt x="54" y="20180"/>
                    <a:pt x="54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7" name="Line"/>
            <p:cNvSpPr/>
            <p:nvPr/>
          </p:nvSpPr>
          <p:spPr>
            <a:xfrm>
              <a:off x="8808145" y="427692"/>
              <a:ext cx="166168" cy="2148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9" h="20873" fill="norm" stroke="1" extrusionOk="0">
                  <a:moveTo>
                    <a:pt x="10479" y="6864"/>
                  </a:moveTo>
                  <a:cubicBezTo>
                    <a:pt x="8843" y="7112"/>
                    <a:pt x="7206" y="7361"/>
                    <a:pt x="7206" y="7236"/>
                  </a:cubicBezTo>
                  <a:cubicBezTo>
                    <a:pt x="7206" y="7112"/>
                    <a:pt x="8843" y="6616"/>
                    <a:pt x="10315" y="5995"/>
                  </a:cubicBezTo>
                  <a:cubicBezTo>
                    <a:pt x="11788" y="5374"/>
                    <a:pt x="13097" y="4630"/>
                    <a:pt x="14406" y="3512"/>
                  </a:cubicBezTo>
                  <a:cubicBezTo>
                    <a:pt x="15715" y="2395"/>
                    <a:pt x="17024" y="905"/>
                    <a:pt x="16861" y="285"/>
                  </a:cubicBezTo>
                  <a:cubicBezTo>
                    <a:pt x="16697" y="-336"/>
                    <a:pt x="15061" y="-88"/>
                    <a:pt x="11952" y="2519"/>
                  </a:cubicBezTo>
                  <a:cubicBezTo>
                    <a:pt x="8843" y="5126"/>
                    <a:pt x="4261" y="10092"/>
                    <a:pt x="1970" y="13443"/>
                  </a:cubicBezTo>
                  <a:cubicBezTo>
                    <a:pt x="-321" y="16795"/>
                    <a:pt x="-321" y="18533"/>
                    <a:pt x="497" y="19650"/>
                  </a:cubicBezTo>
                  <a:cubicBezTo>
                    <a:pt x="1315" y="20767"/>
                    <a:pt x="2952" y="21264"/>
                    <a:pt x="6552" y="20519"/>
                  </a:cubicBezTo>
                  <a:cubicBezTo>
                    <a:pt x="10152" y="19774"/>
                    <a:pt x="15715" y="17788"/>
                    <a:pt x="21279" y="15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8" name="Line"/>
            <p:cNvSpPr/>
            <p:nvPr/>
          </p:nvSpPr>
          <p:spPr>
            <a:xfrm>
              <a:off x="9027980" y="414009"/>
              <a:ext cx="260674" cy="2401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65" fill="norm" stroke="1" extrusionOk="0">
                  <a:moveTo>
                    <a:pt x="0" y="1364"/>
                  </a:moveTo>
                  <a:cubicBezTo>
                    <a:pt x="1906" y="5912"/>
                    <a:pt x="3812" y="10459"/>
                    <a:pt x="4447" y="13756"/>
                  </a:cubicBezTo>
                  <a:cubicBezTo>
                    <a:pt x="5082" y="17053"/>
                    <a:pt x="4447" y="19099"/>
                    <a:pt x="3600" y="20236"/>
                  </a:cubicBezTo>
                  <a:cubicBezTo>
                    <a:pt x="2753" y="21373"/>
                    <a:pt x="1694" y="21600"/>
                    <a:pt x="1059" y="21145"/>
                  </a:cubicBezTo>
                  <a:cubicBezTo>
                    <a:pt x="423" y="20691"/>
                    <a:pt x="212" y="19554"/>
                    <a:pt x="741" y="17166"/>
                  </a:cubicBezTo>
                  <a:cubicBezTo>
                    <a:pt x="1271" y="14779"/>
                    <a:pt x="2541" y="11141"/>
                    <a:pt x="4447" y="8640"/>
                  </a:cubicBezTo>
                  <a:cubicBezTo>
                    <a:pt x="6353" y="6139"/>
                    <a:pt x="8894" y="4775"/>
                    <a:pt x="10482" y="4547"/>
                  </a:cubicBezTo>
                  <a:cubicBezTo>
                    <a:pt x="12071" y="4320"/>
                    <a:pt x="12706" y="5229"/>
                    <a:pt x="13129" y="6935"/>
                  </a:cubicBezTo>
                  <a:cubicBezTo>
                    <a:pt x="13553" y="8640"/>
                    <a:pt x="13765" y="11141"/>
                    <a:pt x="13447" y="13187"/>
                  </a:cubicBezTo>
                  <a:cubicBezTo>
                    <a:pt x="13129" y="15234"/>
                    <a:pt x="12282" y="16825"/>
                    <a:pt x="11753" y="16939"/>
                  </a:cubicBezTo>
                  <a:cubicBezTo>
                    <a:pt x="11223" y="17053"/>
                    <a:pt x="11012" y="15688"/>
                    <a:pt x="12706" y="12619"/>
                  </a:cubicBezTo>
                  <a:cubicBezTo>
                    <a:pt x="14400" y="9549"/>
                    <a:pt x="18000" y="477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29" name="Line"/>
            <p:cNvSpPr/>
            <p:nvPr/>
          </p:nvSpPr>
          <p:spPr>
            <a:xfrm>
              <a:off x="9279253" y="475344"/>
              <a:ext cx="139737" cy="132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90" h="21209" fill="norm" stroke="1" extrusionOk="0">
                  <a:moveTo>
                    <a:pt x="21090" y="1223"/>
                  </a:moveTo>
                  <a:cubicBezTo>
                    <a:pt x="16847" y="1630"/>
                    <a:pt x="12604" y="2038"/>
                    <a:pt x="8940" y="4279"/>
                  </a:cubicBezTo>
                  <a:cubicBezTo>
                    <a:pt x="5276" y="6521"/>
                    <a:pt x="2190" y="10596"/>
                    <a:pt x="840" y="13653"/>
                  </a:cubicBezTo>
                  <a:cubicBezTo>
                    <a:pt x="-510" y="16709"/>
                    <a:pt x="-124" y="18747"/>
                    <a:pt x="1226" y="19970"/>
                  </a:cubicBezTo>
                  <a:cubicBezTo>
                    <a:pt x="2576" y="21192"/>
                    <a:pt x="4890" y="21600"/>
                    <a:pt x="7976" y="20785"/>
                  </a:cubicBezTo>
                  <a:cubicBezTo>
                    <a:pt x="11061" y="19970"/>
                    <a:pt x="14919" y="17932"/>
                    <a:pt x="16269" y="14264"/>
                  </a:cubicBezTo>
                  <a:cubicBezTo>
                    <a:pt x="17619" y="10596"/>
                    <a:pt x="16461" y="5298"/>
                    <a:pt x="1530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0" name="Line"/>
            <p:cNvSpPr/>
            <p:nvPr/>
          </p:nvSpPr>
          <p:spPr>
            <a:xfrm>
              <a:off x="9434322" y="460010"/>
              <a:ext cx="145671" cy="1993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6" fill="norm" stroke="1" extrusionOk="0">
                  <a:moveTo>
                    <a:pt x="0" y="0"/>
                  </a:moveTo>
                  <a:cubicBezTo>
                    <a:pt x="3789" y="547"/>
                    <a:pt x="7579" y="1094"/>
                    <a:pt x="10421" y="3691"/>
                  </a:cubicBezTo>
                  <a:cubicBezTo>
                    <a:pt x="13263" y="6289"/>
                    <a:pt x="15158" y="10937"/>
                    <a:pt x="15726" y="14081"/>
                  </a:cubicBezTo>
                  <a:cubicBezTo>
                    <a:pt x="16295" y="17225"/>
                    <a:pt x="15537" y="18866"/>
                    <a:pt x="14211" y="19959"/>
                  </a:cubicBezTo>
                  <a:cubicBezTo>
                    <a:pt x="12884" y="21053"/>
                    <a:pt x="10989" y="21600"/>
                    <a:pt x="9853" y="21190"/>
                  </a:cubicBezTo>
                  <a:cubicBezTo>
                    <a:pt x="8716" y="20780"/>
                    <a:pt x="8337" y="19413"/>
                    <a:pt x="9284" y="16405"/>
                  </a:cubicBezTo>
                  <a:cubicBezTo>
                    <a:pt x="10232" y="13397"/>
                    <a:pt x="12505" y="8749"/>
                    <a:pt x="14779" y="6015"/>
                  </a:cubicBezTo>
                  <a:cubicBezTo>
                    <a:pt x="17053" y="3281"/>
                    <a:pt x="19326" y="2461"/>
                    <a:pt x="21600" y="16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1" name="Line"/>
            <p:cNvSpPr/>
            <p:nvPr/>
          </p:nvSpPr>
          <p:spPr>
            <a:xfrm>
              <a:off x="9684443" y="464163"/>
              <a:ext cx="87221" cy="23352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62" h="21453" fill="norm" stroke="1" extrusionOk="0">
                  <a:moveTo>
                    <a:pt x="21062" y="3844"/>
                  </a:moveTo>
                  <a:cubicBezTo>
                    <a:pt x="19828" y="2670"/>
                    <a:pt x="18593" y="1496"/>
                    <a:pt x="16125" y="792"/>
                  </a:cubicBezTo>
                  <a:cubicBezTo>
                    <a:pt x="13656" y="88"/>
                    <a:pt x="9953" y="-147"/>
                    <a:pt x="6868" y="88"/>
                  </a:cubicBezTo>
                  <a:cubicBezTo>
                    <a:pt x="3782" y="323"/>
                    <a:pt x="1313" y="1027"/>
                    <a:pt x="388" y="1966"/>
                  </a:cubicBezTo>
                  <a:cubicBezTo>
                    <a:pt x="-538" y="2905"/>
                    <a:pt x="79" y="4079"/>
                    <a:pt x="3473" y="5840"/>
                  </a:cubicBezTo>
                  <a:cubicBezTo>
                    <a:pt x="6868" y="7601"/>
                    <a:pt x="13039" y="9949"/>
                    <a:pt x="16433" y="11710"/>
                  </a:cubicBezTo>
                  <a:cubicBezTo>
                    <a:pt x="19828" y="13470"/>
                    <a:pt x="20445" y="14644"/>
                    <a:pt x="20753" y="15818"/>
                  </a:cubicBezTo>
                  <a:cubicBezTo>
                    <a:pt x="21062" y="16992"/>
                    <a:pt x="21062" y="18166"/>
                    <a:pt x="17668" y="19105"/>
                  </a:cubicBezTo>
                  <a:cubicBezTo>
                    <a:pt x="14273" y="20044"/>
                    <a:pt x="7485" y="20749"/>
                    <a:pt x="696" y="2145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2" name="Line"/>
            <p:cNvSpPr/>
            <p:nvPr/>
          </p:nvSpPr>
          <p:spPr>
            <a:xfrm>
              <a:off x="10155005" y="529011"/>
              <a:ext cx="23002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3" name="Line"/>
            <p:cNvSpPr/>
            <p:nvPr/>
          </p:nvSpPr>
          <p:spPr>
            <a:xfrm>
              <a:off x="10178006" y="421676"/>
              <a:ext cx="15334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4" name="Line"/>
            <p:cNvSpPr/>
            <p:nvPr/>
          </p:nvSpPr>
          <p:spPr>
            <a:xfrm>
              <a:off x="10260863" y="464753"/>
              <a:ext cx="131815" cy="2175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5" h="21139" fill="norm" stroke="1" extrusionOk="0">
                  <a:moveTo>
                    <a:pt x="1486" y="1773"/>
                  </a:moveTo>
                  <a:cubicBezTo>
                    <a:pt x="1902" y="7236"/>
                    <a:pt x="2317" y="12698"/>
                    <a:pt x="2317" y="16049"/>
                  </a:cubicBezTo>
                  <a:cubicBezTo>
                    <a:pt x="2317" y="19401"/>
                    <a:pt x="1902" y="20642"/>
                    <a:pt x="1279" y="20642"/>
                  </a:cubicBezTo>
                  <a:cubicBezTo>
                    <a:pt x="656" y="20642"/>
                    <a:pt x="-175" y="19401"/>
                    <a:pt x="33" y="16794"/>
                  </a:cubicBezTo>
                  <a:cubicBezTo>
                    <a:pt x="240" y="14187"/>
                    <a:pt x="1487" y="10215"/>
                    <a:pt x="3979" y="7111"/>
                  </a:cubicBezTo>
                  <a:cubicBezTo>
                    <a:pt x="6471" y="4008"/>
                    <a:pt x="10210" y="1773"/>
                    <a:pt x="13325" y="656"/>
                  </a:cubicBezTo>
                  <a:cubicBezTo>
                    <a:pt x="16440" y="-461"/>
                    <a:pt x="18933" y="-461"/>
                    <a:pt x="20179" y="3139"/>
                  </a:cubicBezTo>
                  <a:cubicBezTo>
                    <a:pt x="21425" y="6739"/>
                    <a:pt x="21425" y="13939"/>
                    <a:pt x="21425" y="211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5" name="Line"/>
            <p:cNvSpPr/>
            <p:nvPr/>
          </p:nvSpPr>
          <p:spPr>
            <a:xfrm>
              <a:off x="10737685" y="214671"/>
              <a:ext cx="30668" cy="4523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2563"/>
                    <a:pt x="7200" y="5125"/>
                    <a:pt x="3600" y="8725"/>
                  </a:cubicBezTo>
                  <a:cubicBezTo>
                    <a:pt x="0" y="12325"/>
                    <a:pt x="0" y="1696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6" name="Line"/>
            <p:cNvSpPr/>
            <p:nvPr/>
          </p:nvSpPr>
          <p:spPr>
            <a:xfrm>
              <a:off x="10806686" y="498344"/>
              <a:ext cx="30669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7" name="Line"/>
            <p:cNvSpPr/>
            <p:nvPr/>
          </p:nvSpPr>
          <p:spPr>
            <a:xfrm>
              <a:off x="10822020" y="383341"/>
              <a:ext cx="23001" cy="176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8" name="Line"/>
            <p:cNvSpPr/>
            <p:nvPr/>
          </p:nvSpPr>
          <p:spPr>
            <a:xfrm>
              <a:off x="10891589" y="437009"/>
              <a:ext cx="428777" cy="18958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71" h="21365" fill="norm" stroke="1" extrusionOk="0">
                  <a:moveTo>
                    <a:pt x="357" y="0"/>
                  </a:moveTo>
                  <a:cubicBezTo>
                    <a:pt x="357" y="5472"/>
                    <a:pt x="357" y="10944"/>
                    <a:pt x="292" y="14400"/>
                  </a:cubicBezTo>
                  <a:cubicBezTo>
                    <a:pt x="228" y="17856"/>
                    <a:pt x="100" y="19296"/>
                    <a:pt x="35" y="19152"/>
                  </a:cubicBezTo>
                  <a:cubicBezTo>
                    <a:pt x="-29" y="19008"/>
                    <a:pt x="-29" y="17280"/>
                    <a:pt x="228" y="14832"/>
                  </a:cubicBezTo>
                  <a:cubicBezTo>
                    <a:pt x="485" y="12384"/>
                    <a:pt x="1000" y="9216"/>
                    <a:pt x="1450" y="7056"/>
                  </a:cubicBezTo>
                  <a:cubicBezTo>
                    <a:pt x="1900" y="4896"/>
                    <a:pt x="2285" y="3744"/>
                    <a:pt x="2800" y="3456"/>
                  </a:cubicBezTo>
                  <a:cubicBezTo>
                    <a:pt x="3314" y="3168"/>
                    <a:pt x="3957" y="3744"/>
                    <a:pt x="4278" y="5472"/>
                  </a:cubicBezTo>
                  <a:cubicBezTo>
                    <a:pt x="4600" y="7200"/>
                    <a:pt x="4600" y="10080"/>
                    <a:pt x="4600" y="12384"/>
                  </a:cubicBezTo>
                  <a:cubicBezTo>
                    <a:pt x="4600" y="14688"/>
                    <a:pt x="4600" y="16416"/>
                    <a:pt x="4728" y="18000"/>
                  </a:cubicBezTo>
                  <a:cubicBezTo>
                    <a:pt x="4857" y="19584"/>
                    <a:pt x="5114" y="21024"/>
                    <a:pt x="5500" y="21312"/>
                  </a:cubicBezTo>
                  <a:cubicBezTo>
                    <a:pt x="5885" y="21600"/>
                    <a:pt x="6400" y="20736"/>
                    <a:pt x="7235" y="18288"/>
                  </a:cubicBezTo>
                  <a:cubicBezTo>
                    <a:pt x="8071" y="15840"/>
                    <a:pt x="9228" y="11808"/>
                    <a:pt x="9871" y="9072"/>
                  </a:cubicBezTo>
                  <a:cubicBezTo>
                    <a:pt x="10514" y="6336"/>
                    <a:pt x="10642" y="4896"/>
                    <a:pt x="10385" y="4464"/>
                  </a:cubicBezTo>
                  <a:cubicBezTo>
                    <a:pt x="10128" y="4032"/>
                    <a:pt x="9485" y="4608"/>
                    <a:pt x="8971" y="5616"/>
                  </a:cubicBezTo>
                  <a:cubicBezTo>
                    <a:pt x="8457" y="6624"/>
                    <a:pt x="8071" y="8064"/>
                    <a:pt x="7878" y="9504"/>
                  </a:cubicBezTo>
                  <a:cubicBezTo>
                    <a:pt x="7685" y="10944"/>
                    <a:pt x="7685" y="12384"/>
                    <a:pt x="7814" y="13824"/>
                  </a:cubicBezTo>
                  <a:cubicBezTo>
                    <a:pt x="7942" y="15264"/>
                    <a:pt x="8200" y="16704"/>
                    <a:pt x="8778" y="17568"/>
                  </a:cubicBezTo>
                  <a:cubicBezTo>
                    <a:pt x="9357" y="18432"/>
                    <a:pt x="10257" y="18720"/>
                    <a:pt x="11542" y="17712"/>
                  </a:cubicBezTo>
                  <a:cubicBezTo>
                    <a:pt x="12828" y="16704"/>
                    <a:pt x="14500" y="14400"/>
                    <a:pt x="15528" y="12528"/>
                  </a:cubicBezTo>
                  <a:cubicBezTo>
                    <a:pt x="16557" y="10656"/>
                    <a:pt x="16942" y="9216"/>
                    <a:pt x="17264" y="7776"/>
                  </a:cubicBezTo>
                  <a:cubicBezTo>
                    <a:pt x="17585" y="6336"/>
                    <a:pt x="17842" y="4896"/>
                    <a:pt x="17585" y="4032"/>
                  </a:cubicBezTo>
                  <a:cubicBezTo>
                    <a:pt x="17328" y="3168"/>
                    <a:pt x="16557" y="2880"/>
                    <a:pt x="15657" y="3888"/>
                  </a:cubicBezTo>
                  <a:cubicBezTo>
                    <a:pt x="14757" y="4896"/>
                    <a:pt x="13728" y="7200"/>
                    <a:pt x="13085" y="9648"/>
                  </a:cubicBezTo>
                  <a:cubicBezTo>
                    <a:pt x="12442" y="12096"/>
                    <a:pt x="12185" y="14688"/>
                    <a:pt x="12378" y="16128"/>
                  </a:cubicBezTo>
                  <a:cubicBezTo>
                    <a:pt x="12571" y="17568"/>
                    <a:pt x="13214" y="17856"/>
                    <a:pt x="13857" y="17712"/>
                  </a:cubicBezTo>
                  <a:cubicBezTo>
                    <a:pt x="14500" y="17568"/>
                    <a:pt x="15142" y="16992"/>
                    <a:pt x="15721" y="16128"/>
                  </a:cubicBezTo>
                  <a:cubicBezTo>
                    <a:pt x="16300" y="15264"/>
                    <a:pt x="16814" y="14112"/>
                    <a:pt x="17135" y="14400"/>
                  </a:cubicBezTo>
                  <a:cubicBezTo>
                    <a:pt x="17457" y="14688"/>
                    <a:pt x="17585" y="16416"/>
                    <a:pt x="18100" y="17424"/>
                  </a:cubicBezTo>
                  <a:cubicBezTo>
                    <a:pt x="18614" y="18432"/>
                    <a:pt x="19514" y="18720"/>
                    <a:pt x="20157" y="18288"/>
                  </a:cubicBezTo>
                  <a:cubicBezTo>
                    <a:pt x="20800" y="17856"/>
                    <a:pt x="21185" y="16704"/>
                    <a:pt x="21571" y="155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39" name="Line"/>
            <p:cNvSpPr/>
            <p:nvPr/>
          </p:nvSpPr>
          <p:spPr>
            <a:xfrm>
              <a:off x="11343365" y="421676"/>
              <a:ext cx="122670" cy="1884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3" fill="norm" stroke="1" extrusionOk="0">
                  <a:moveTo>
                    <a:pt x="0" y="6048"/>
                  </a:moveTo>
                  <a:cubicBezTo>
                    <a:pt x="1350" y="9216"/>
                    <a:pt x="2700" y="12384"/>
                    <a:pt x="3600" y="15264"/>
                  </a:cubicBezTo>
                  <a:cubicBezTo>
                    <a:pt x="4500" y="18144"/>
                    <a:pt x="4950" y="20736"/>
                    <a:pt x="4950" y="21168"/>
                  </a:cubicBezTo>
                  <a:cubicBezTo>
                    <a:pt x="4950" y="21600"/>
                    <a:pt x="4500" y="19872"/>
                    <a:pt x="6075" y="16416"/>
                  </a:cubicBezTo>
                  <a:cubicBezTo>
                    <a:pt x="7650" y="12960"/>
                    <a:pt x="11250" y="7776"/>
                    <a:pt x="14175" y="4752"/>
                  </a:cubicBezTo>
                  <a:cubicBezTo>
                    <a:pt x="17100" y="1728"/>
                    <a:pt x="19350" y="86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0" name="Line"/>
            <p:cNvSpPr/>
            <p:nvPr/>
          </p:nvSpPr>
          <p:spPr>
            <a:xfrm>
              <a:off x="10826192" y="943021"/>
              <a:ext cx="399343" cy="2285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2" h="21224" fill="norm" stroke="1" extrusionOk="0">
                  <a:moveTo>
                    <a:pt x="3058" y="0"/>
                  </a:moveTo>
                  <a:cubicBezTo>
                    <a:pt x="2375" y="6409"/>
                    <a:pt x="1691" y="12818"/>
                    <a:pt x="1144" y="16615"/>
                  </a:cubicBezTo>
                  <a:cubicBezTo>
                    <a:pt x="598" y="20413"/>
                    <a:pt x="187" y="21600"/>
                    <a:pt x="51" y="21125"/>
                  </a:cubicBezTo>
                  <a:cubicBezTo>
                    <a:pt x="-86" y="20651"/>
                    <a:pt x="51" y="18514"/>
                    <a:pt x="529" y="15310"/>
                  </a:cubicBezTo>
                  <a:cubicBezTo>
                    <a:pt x="1008" y="12105"/>
                    <a:pt x="1828" y="7833"/>
                    <a:pt x="2580" y="5459"/>
                  </a:cubicBezTo>
                  <a:cubicBezTo>
                    <a:pt x="3332" y="3086"/>
                    <a:pt x="4015" y="2611"/>
                    <a:pt x="4494" y="2967"/>
                  </a:cubicBezTo>
                  <a:cubicBezTo>
                    <a:pt x="4972" y="3323"/>
                    <a:pt x="5246" y="4510"/>
                    <a:pt x="5451" y="5697"/>
                  </a:cubicBezTo>
                  <a:cubicBezTo>
                    <a:pt x="5656" y="6884"/>
                    <a:pt x="5792" y="8070"/>
                    <a:pt x="5861" y="9257"/>
                  </a:cubicBezTo>
                  <a:cubicBezTo>
                    <a:pt x="5929" y="10444"/>
                    <a:pt x="5929" y="11631"/>
                    <a:pt x="6203" y="11749"/>
                  </a:cubicBezTo>
                  <a:cubicBezTo>
                    <a:pt x="6476" y="11868"/>
                    <a:pt x="7023" y="10919"/>
                    <a:pt x="7706" y="9257"/>
                  </a:cubicBezTo>
                  <a:cubicBezTo>
                    <a:pt x="8390" y="7596"/>
                    <a:pt x="9210" y="5222"/>
                    <a:pt x="9962" y="3442"/>
                  </a:cubicBezTo>
                  <a:cubicBezTo>
                    <a:pt x="10714" y="1662"/>
                    <a:pt x="11398" y="475"/>
                    <a:pt x="11739" y="1068"/>
                  </a:cubicBezTo>
                  <a:cubicBezTo>
                    <a:pt x="12081" y="1662"/>
                    <a:pt x="12081" y="4035"/>
                    <a:pt x="12013" y="5815"/>
                  </a:cubicBezTo>
                  <a:cubicBezTo>
                    <a:pt x="11944" y="7596"/>
                    <a:pt x="11808" y="8782"/>
                    <a:pt x="11739" y="9969"/>
                  </a:cubicBezTo>
                  <a:cubicBezTo>
                    <a:pt x="11671" y="11156"/>
                    <a:pt x="11671" y="12343"/>
                    <a:pt x="11944" y="13292"/>
                  </a:cubicBezTo>
                  <a:cubicBezTo>
                    <a:pt x="12218" y="14242"/>
                    <a:pt x="12765" y="14954"/>
                    <a:pt x="13380" y="15073"/>
                  </a:cubicBezTo>
                  <a:cubicBezTo>
                    <a:pt x="13995" y="15191"/>
                    <a:pt x="14679" y="14716"/>
                    <a:pt x="15294" y="14004"/>
                  </a:cubicBezTo>
                  <a:cubicBezTo>
                    <a:pt x="15909" y="13292"/>
                    <a:pt x="16456" y="12343"/>
                    <a:pt x="17071" y="10919"/>
                  </a:cubicBezTo>
                  <a:cubicBezTo>
                    <a:pt x="17686" y="9495"/>
                    <a:pt x="18370" y="7596"/>
                    <a:pt x="18438" y="7002"/>
                  </a:cubicBezTo>
                  <a:cubicBezTo>
                    <a:pt x="18506" y="6409"/>
                    <a:pt x="17960" y="7121"/>
                    <a:pt x="17618" y="8070"/>
                  </a:cubicBezTo>
                  <a:cubicBezTo>
                    <a:pt x="17276" y="9020"/>
                    <a:pt x="17139" y="10207"/>
                    <a:pt x="17071" y="11393"/>
                  </a:cubicBezTo>
                  <a:cubicBezTo>
                    <a:pt x="17003" y="12580"/>
                    <a:pt x="17003" y="13767"/>
                    <a:pt x="17276" y="14716"/>
                  </a:cubicBezTo>
                  <a:cubicBezTo>
                    <a:pt x="17549" y="15666"/>
                    <a:pt x="18096" y="16378"/>
                    <a:pt x="18711" y="16853"/>
                  </a:cubicBezTo>
                  <a:cubicBezTo>
                    <a:pt x="19327" y="17327"/>
                    <a:pt x="20010" y="17565"/>
                    <a:pt x="20557" y="17209"/>
                  </a:cubicBezTo>
                  <a:cubicBezTo>
                    <a:pt x="21104" y="16853"/>
                    <a:pt x="21514" y="15903"/>
                    <a:pt x="21309" y="13767"/>
                  </a:cubicBezTo>
                  <a:cubicBezTo>
                    <a:pt x="21104" y="11631"/>
                    <a:pt x="20284" y="8308"/>
                    <a:pt x="19463" y="498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1" name="Line"/>
            <p:cNvSpPr/>
            <p:nvPr/>
          </p:nvSpPr>
          <p:spPr>
            <a:xfrm>
              <a:off x="11267914" y="708116"/>
              <a:ext cx="468300" cy="4265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5" h="21461" fill="norm" stroke="1" extrusionOk="0">
                  <a:moveTo>
                    <a:pt x="4848" y="15675"/>
                  </a:moveTo>
                  <a:cubicBezTo>
                    <a:pt x="3563" y="16190"/>
                    <a:pt x="2279" y="16704"/>
                    <a:pt x="1462" y="17282"/>
                  </a:cubicBezTo>
                  <a:cubicBezTo>
                    <a:pt x="645" y="17861"/>
                    <a:pt x="294" y="18504"/>
                    <a:pt x="119" y="19147"/>
                  </a:cubicBezTo>
                  <a:cubicBezTo>
                    <a:pt x="-56" y="19790"/>
                    <a:pt x="-56" y="20432"/>
                    <a:pt x="236" y="20818"/>
                  </a:cubicBezTo>
                  <a:cubicBezTo>
                    <a:pt x="528" y="21204"/>
                    <a:pt x="1112" y="21332"/>
                    <a:pt x="2279" y="20497"/>
                  </a:cubicBezTo>
                  <a:cubicBezTo>
                    <a:pt x="3447" y="19661"/>
                    <a:pt x="5198" y="17861"/>
                    <a:pt x="6774" y="15032"/>
                  </a:cubicBezTo>
                  <a:cubicBezTo>
                    <a:pt x="8350" y="12204"/>
                    <a:pt x="9752" y="8347"/>
                    <a:pt x="10510" y="6097"/>
                  </a:cubicBezTo>
                  <a:cubicBezTo>
                    <a:pt x="11269" y="3847"/>
                    <a:pt x="11386" y="3204"/>
                    <a:pt x="11445" y="2497"/>
                  </a:cubicBezTo>
                  <a:cubicBezTo>
                    <a:pt x="11503" y="1790"/>
                    <a:pt x="11503" y="1018"/>
                    <a:pt x="11211" y="568"/>
                  </a:cubicBezTo>
                  <a:cubicBezTo>
                    <a:pt x="10919" y="118"/>
                    <a:pt x="10335" y="-10"/>
                    <a:pt x="9810" y="247"/>
                  </a:cubicBezTo>
                  <a:cubicBezTo>
                    <a:pt x="9285" y="504"/>
                    <a:pt x="8818" y="1147"/>
                    <a:pt x="8117" y="3075"/>
                  </a:cubicBezTo>
                  <a:cubicBezTo>
                    <a:pt x="7416" y="5004"/>
                    <a:pt x="6482" y="8218"/>
                    <a:pt x="6015" y="10661"/>
                  </a:cubicBezTo>
                  <a:cubicBezTo>
                    <a:pt x="5548" y="13104"/>
                    <a:pt x="5548" y="14775"/>
                    <a:pt x="5607" y="15932"/>
                  </a:cubicBezTo>
                  <a:cubicBezTo>
                    <a:pt x="5665" y="17090"/>
                    <a:pt x="5782" y="17732"/>
                    <a:pt x="6366" y="18311"/>
                  </a:cubicBezTo>
                  <a:cubicBezTo>
                    <a:pt x="6949" y="18890"/>
                    <a:pt x="8000" y="19404"/>
                    <a:pt x="8993" y="19082"/>
                  </a:cubicBezTo>
                  <a:cubicBezTo>
                    <a:pt x="9985" y="18761"/>
                    <a:pt x="10919" y="17604"/>
                    <a:pt x="11445" y="16640"/>
                  </a:cubicBezTo>
                  <a:cubicBezTo>
                    <a:pt x="11970" y="15675"/>
                    <a:pt x="12087" y="14904"/>
                    <a:pt x="11853" y="14647"/>
                  </a:cubicBezTo>
                  <a:cubicBezTo>
                    <a:pt x="11620" y="14390"/>
                    <a:pt x="11036" y="14647"/>
                    <a:pt x="10569" y="15097"/>
                  </a:cubicBezTo>
                  <a:cubicBezTo>
                    <a:pt x="10102" y="15547"/>
                    <a:pt x="9752" y="16190"/>
                    <a:pt x="9460" y="17025"/>
                  </a:cubicBezTo>
                  <a:cubicBezTo>
                    <a:pt x="9168" y="17861"/>
                    <a:pt x="8934" y="18890"/>
                    <a:pt x="8993" y="19661"/>
                  </a:cubicBezTo>
                  <a:cubicBezTo>
                    <a:pt x="9051" y="20432"/>
                    <a:pt x="9401" y="20947"/>
                    <a:pt x="9985" y="21204"/>
                  </a:cubicBezTo>
                  <a:cubicBezTo>
                    <a:pt x="10569" y="21461"/>
                    <a:pt x="11386" y="21461"/>
                    <a:pt x="12904" y="20432"/>
                  </a:cubicBezTo>
                  <a:cubicBezTo>
                    <a:pt x="14422" y="19404"/>
                    <a:pt x="16640" y="17347"/>
                    <a:pt x="18216" y="14197"/>
                  </a:cubicBezTo>
                  <a:cubicBezTo>
                    <a:pt x="19793" y="11047"/>
                    <a:pt x="20727" y="6804"/>
                    <a:pt x="21135" y="4232"/>
                  </a:cubicBezTo>
                  <a:cubicBezTo>
                    <a:pt x="21544" y="1661"/>
                    <a:pt x="21427" y="761"/>
                    <a:pt x="21077" y="311"/>
                  </a:cubicBezTo>
                  <a:cubicBezTo>
                    <a:pt x="20727" y="-139"/>
                    <a:pt x="20143" y="-139"/>
                    <a:pt x="19501" y="568"/>
                  </a:cubicBezTo>
                  <a:cubicBezTo>
                    <a:pt x="18859" y="1275"/>
                    <a:pt x="18158" y="2690"/>
                    <a:pt x="17574" y="5068"/>
                  </a:cubicBezTo>
                  <a:cubicBezTo>
                    <a:pt x="16990" y="7447"/>
                    <a:pt x="16523" y="10790"/>
                    <a:pt x="16757" y="13682"/>
                  </a:cubicBezTo>
                  <a:cubicBezTo>
                    <a:pt x="16990" y="16575"/>
                    <a:pt x="17925" y="19018"/>
                    <a:pt x="18859" y="214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2" name="Line"/>
            <p:cNvSpPr/>
            <p:nvPr/>
          </p:nvSpPr>
          <p:spPr>
            <a:xfrm>
              <a:off x="11688373" y="1142359"/>
              <a:ext cx="130337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3" name="Line"/>
            <p:cNvSpPr/>
            <p:nvPr/>
          </p:nvSpPr>
          <p:spPr>
            <a:xfrm>
              <a:off x="1391807" y="1748039"/>
              <a:ext cx="245340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150" y="3176"/>
                    <a:pt x="6300" y="6353"/>
                    <a:pt x="9000" y="9635"/>
                  </a:cubicBezTo>
                  <a:cubicBezTo>
                    <a:pt x="11700" y="12918"/>
                    <a:pt x="13950" y="16306"/>
                    <a:pt x="15975" y="18318"/>
                  </a:cubicBezTo>
                  <a:cubicBezTo>
                    <a:pt x="18000" y="20329"/>
                    <a:pt x="19800" y="2096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4" name="Line"/>
            <p:cNvSpPr/>
            <p:nvPr/>
          </p:nvSpPr>
          <p:spPr>
            <a:xfrm>
              <a:off x="1560154" y="1725038"/>
              <a:ext cx="176662" cy="5019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1" h="21425" fill="norm" stroke="1" extrusionOk="0">
                  <a:moveTo>
                    <a:pt x="21331" y="0"/>
                  </a:moveTo>
                  <a:cubicBezTo>
                    <a:pt x="18554" y="3927"/>
                    <a:pt x="15777" y="7855"/>
                    <a:pt x="12691" y="11018"/>
                  </a:cubicBezTo>
                  <a:cubicBezTo>
                    <a:pt x="9605" y="14182"/>
                    <a:pt x="6211" y="16582"/>
                    <a:pt x="3742" y="18327"/>
                  </a:cubicBezTo>
                  <a:cubicBezTo>
                    <a:pt x="1274" y="20073"/>
                    <a:pt x="-269" y="21164"/>
                    <a:pt x="40" y="21382"/>
                  </a:cubicBezTo>
                  <a:cubicBezTo>
                    <a:pt x="348" y="21600"/>
                    <a:pt x="2508" y="20945"/>
                    <a:pt x="4668" y="2029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5" name="Line"/>
            <p:cNvSpPr/>
            <p:nvPr/>
          </p:nvSpPr>
          <p:spPr>
            <a:xfrm>
              <a:off x="1989821" y="1905810"/>
              <a:ext cx="253007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6109" y="12302"/>
                    <a:pt x="12218" y="4448"/>
                    <a:pt x="15818" y="1502"/>
                  </a:cubicBezTo>
                  <a:cubicBezTo>
                    <a:pt x="19418" y="-1443"/>
                    <a:pt x="20509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6" name="Line"/>
            <p:cNvSpPr/>
            <p:nvPr/>
          </p:nvSpPr>
          <p:spPr>
            <a:xfrm>
              <a:off x="1913153" y="2047046"/>
              <a:ext cx="299007" cy="61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6092" y="15300"/>
                    <a:pt x="12185" y="9000"/>
                    <a:pt x="15785" y="5400"/>
                  </a:cubicBezTo>
                  <a:cubicBezTo>
                    <a:pt x="19385" y="1800"/>
                    <a:pt x="20492" y="9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7" name="Line"/>
            <p:cNvSpPr/>
            <p:nvPr/>
          </p:nvSpPr>
          <p:spPr>
            <a:xfrm>
              <a:off x="2032164" y="1686704"/>
              <a:ext cx="218331" cy="6900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11" h="21600" fill="norm" stroke="1" extrusionOk="0">
                  <a:moveTo>
                    <a:pt x="21211" y="0"/>
                  </a:moveTo>
                  <a:cubicBezTo>
                    <a:pt x="18977" y="1920"/>
                    <a:pt x="16742" y="3840"/>
                    <a:pt x="14011" y="6400"/>
                  </a:cubicBezTo>
                  <a:cubicBezTo>
                    <a:pt x="11280" y="8960"/>
                    <a:pt x="8052" y="12160"/>
                    <a:pt x="5445" y="14640"/>
                  </a:cubicBezTo>
                  <a:cubicBezTo>
                    <a:pt x="2839" y="17120"/>
                    <a:pt x="852" y="18880"/>
                    <a:pt x="232" y="19920"/>
                  </a:cubicBezTo>
                  <a:cubicBezTo>
                    <a:pt x="-389" y="20960"/>
                    <a:pt x="356" y="21280"/>
                    <a:pt x="1101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8" name="Line"/>
            <p:cNvSpPr/>
            <p:nvPr/>
          </p:nvSpPr>
          <p:spPr>
            <a:xfrm>
              <a:off x="2491659" y="1773971"/>
              <a:ext cx="164077" cy="641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35" h="21502" fill="norm" stroke="1" extrusionOk="0">
                  <a:moveTo>
                    <a:pt x="543" y="21502"/>
                  </a:moveTo>
                  <a:cubicBezTo>
                    <a:pt x="210" y="19359"/>
                    <a:pt x="-122" y="17216"/>
                    <a:pt x="44" y="14688"/>
                  </a:cubicBezTo>
                  <a:cubicBezTo>
                    <a:pt x="210" y="12159"/>
                    <a:pt x="875" y="9245"/>
                    <a:pt x="2370" y="6802"/>
                  </a:cubicBezTo>
                  <a:cubicBezTo>
                    <a:pt x="3866" y="4359"/>
                    <a:pt x="6192" y="2388"/>
                    <a:pt x="8020" y="1273"/>
                  </a:cubicBezTo>
                  <a:cubicBezTo>
                    <a:pt x="9847" y="159"/>
                    <a:pt x="11176" y="-98"/>
                    <a:pt x="12007" y="31"/>
                  </a:cubicBezTo>
                  <a:cubicBezTo>
                    <a:pt x="12838" y="159"/>
                    <a:pt x="13170" y="673"/>
                    <a:pt x="13004" y="1659"/>
                  </a:cubicBezTo>
                  <a:cubicBezTo>
                    <a:pt x="12838" y="2645"/>
                    <a:pt x="12173" y="4102"/>
                    <a:pt x="11343" y="5002"/>
                  </a:cubicBezTo>
                  <a:cubicBezTo>
                    <a:pt x="10512" y="5902"/>
                    <a:pt x="9515" y="6245"/>
                    <a:pt x="9847" y="6416"/>
                  </a:cubicBezTo>
                  <a:cubicBezTo>
                    <a:pt x="10180" y="6588"/>
                    <a:pt x="11841" y="6588"/>
                    <a:pt x="13503" y="6631"/>
                  </a:cubicBezTo>
                  <a:cubicBezTo>
                    <a:pt x="15164" y="6673"/>
                    <a:pt x="16826" y="6759"/>
                    <a:pt x="18155" y="7016"/>
                  </a:cubicBezTo>
                  <a:cubicBezTo>
                    <a:pt x="19484" y="7273"/>
                    <a:pt x="20481" y="7702"/>
                    <a:pt x="20980" y="8173"/>
                  </a:cubicBezTo>
                  <a:cubicBezTo>
                    <a:pt x="21478" y="8645"/>
                    <a:pt x="21478" y="9159"/>
                    <a:pt x="20813" y="9588"/>
                  </a:cubicBezTo>
                  <a:cubicBezTo>
                    <a:pt x="20149" y="10016"/>
                    <a:pt x="18820" y="10359"/>
                    <a:pt x="16826" y="10702"/>
                  </a:cubicBezTo>
                  <a:cubicBezTo>
                    <a:pt x="14832" y="11045"/>
                    <a:pt x="12173" y="11388"/>
                    <a:pt x="11509" y="11302"/>
                  </a:cubicBezTo>
                  <a:cubicBezTo>
                    <a:pt x="10844" y="11216"/>
                    <a:pt x="12173" y="10702"/>
                    <a:pt x="13503" y="10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49" name="Line"/>
            <p:cNvSpPr/>
            <p:nvPr/>
          </p:nvSpPr>
          <p:spPr>
            <a:xfrm>
              <a:off x="2731112" y="1970377"/>
              <a:ext cx="86729" cy="1289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43" h="21364" fill="norm" stroke="1" extrusionOk="0">
                  <a:moveTo>
                    <a:pt x="20943" y="6353"/>
                  </a:moveTo>
                  <a:cubicBezTo>
                    <a:pt x="14154" y="9318"/>
                    <a:pt x="7366" y="12282"/>
                    <a:pt x="3663" y="14824"/>
                  </a:cubicBezTo>
                  <a:cubicBezTo>
                    <a:pt x="-40" y="17365"/>
                    <a:pt x="-657" y="19482"/>
                    <a:pt x="577" y="20541"/>
                  </a:cubicBezTo>
                  <a:cubicBezTo>
                    <a:pt x="1812" y="21600"/>
                    <a:pt x="4897" y="21600"/>
                    <a:pt x="7983" y="20753"/>
                  </a:cubicBezTo>
                  <a:cubicBezTo>
                    <a:pt x="11069" y="19906"/>
                    <a:pt x="14154" y="18212"/>
                    <a:pt x="16314" y="14612"/>
                  </a:cubicBezTo>
                  <a:cubicBezTo>
                    <a:pt x="18474" y="11012"/>
                    <a:pt x="19709" y="5506"/>
                    <a:pt x="2094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0" name="Line"/>
            <p:cNvSpPr/>
            <p:nvPr/>
          </p:nvSpPr>
          <p:spPr>
            <a:xfrm>
              <a:off x="3063179" y="1944144"/>
              <a:ext cx="168671" cy="262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0157"/>
                  </a:moveTo>
                  <a:cubicBezTo>
                    <a:pt x="3927" y="12302"/>
                    <a:pt x="7855" y="4448"/>
                    <a:pt x="11455" y="1502"/>
                  </a:cubicBezTo>
                  <a:cubicBezTo>
                    <a:pt x="15055" y="-1443"/>
                    <a:pt x="18327" y="521"/>
                    <a:pt x="21600" y="248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1" name="Line"/>
            <p:cNvSpPr/>
            <p:nvPr/>
          </p:nvSpPr>
          <p:spPr>
            <a:xfrm>
              <a:off x="3124513" y="1847708"/>
              <a:ext cx="15335" cy="2913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4547"/>
                    <a:pt x="0" y="9095"/>
                    <a:pt x="3600" y="12695"/>
                  </a:cubicBezTo>
                  <a:cubicBezTo>
                    <a:pt x="7200" y="16295"/>
                    <a:pt x="14400" y="18947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2" name="Line"/>
            <p:cNvSpPr/>
            <p:nvPr/>
          </p:nvSpPr>
          <p:spPr>
            <a:xfrm>
              <a:off x="3254850" y="1709774"/>
              <a:ext cx="201998" cy="651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1" h="21513" fill="norm" stroke="1" extrusionOk="0">
                  <a:moveTo>
                    <a:pt x="0" y="21513"/>
                  </a:moveTo>
                  <a:cubicBezTo>
                    <a:pt x="810" y="19235"/>
                    <a:pt x="1620" y="16957"/>
                    <a:pt x="2160" y="14468"/>
                  </a:cubicBezTo>
                  <a:cubicBezTo>
                    <a:pt x="2700" y="11979"/>
                    <a:pt x="2970" y="9279"/>
                    <a:pt x="3510" y="7001"/>
                  </a:cubicBezTo>
                  <a:cubicBezTo>
                    <a:pt x="4050" y="4722"/>
                    <a:pt x="4860" y="2866"/>
                    <a:pt x="5670" y="1727"/>
                  </a:cubicBezTo>
                  <a:cubicBezTo>
                    <a:pt x="6480" y="588"/>
                    <a:pt x="7290" y="166"/>
                    <a:pt x="8370" y="40"/>
                  </a:cubicBezTo>
                  <a:cubicBezTo>
                    <a:pt x="9450" y="-87"/>
                    <a:pt x="10800" y="82"/>
                    <a:pt x="11745" y="630"/>
                  </a:cubicBezTo>
                  <a:cubicBezTo>
                    <a:pt x="12690" y="1179"/>
                    <a:pt x="13230" y="2107"/>
                    <a:pt x="13365" y="3246"/>
                  </a:cubicBezTo>
                  <a:cubicBezTo>
                    <a:pt x="13500" y="4385"/>
                    <a:pt x="13230" y="5735"/>
                    <a:pt x="12690" y="6747"/>
                  </a:cubicBezTo>
                  <a:cubicBezTo>
                    <a:pt x="12150" y="7760"/>
                    <a:pt x="11340" y="8435"/>
                    <a:pt x="11340" y="8561"/>
                  </a:cubicBezTo>
                  <a:cubicBezTo>
                    <a:pt x="11340" y="8688"/>
                    <a:pt x="12150" y="8266"/>
                    <a:pt x="13230" y="8097"/>
                  </a:cubicBezTo>
                  <a:cubicBezTo>
                    <a:pt x="14310" y="7929"/>
                    <a:pt x="15660" y="8013"/>
                    <a:pt x="17010" y="8182"/>
                  </a:cubicBezTo>
                  <a:cubicBezTo>
                    <a:pt x="18360" y="8351"/>
                    <a:pt x="19710" y="8604"/>
                    <a:pt x="20520" y="9110"/>
                  </a:cubicBezTo>
                  <a:cubicBezTo>
                    <a:pt x="21330" y="9616"/>
                    <a:pt x="21600" y="10376"/>
                    <a:pt x="21060" y="10840"/>
                  </a:cubicBezTo>
                  <a:cubicBezTo>
                    <a:pt x="20520" y="11304"/>
                    <a:pt x="19170" y="11472"/>
                    <a:pt x="17010" y="11388"/>
                  </a:cubicBezTo>
                  <a:cubicBezTo>
                    <a:pt x="14850" y="11304"/>
                    <a:pt x="11880" y="10966"/>
                    <a:pt x="8910" y="106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3" name="Line"/>
            <p:cNvSpPr/>
            <p:nvPr/>
          </p:nvSpPr>
          <p:spPr>
            <a:xfrm>
              <a:off x="3576857" y="1962710"/>
              <a:ext cx="30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280"/>
                    <a:pt x="0" y="10560"/>
                    <a:pt x="3600" y="14160"/>
                  </a:cubicBezTo>
                  <a:cubicBezTo>
                    <a:pt x="7200" y="17760"/>
                    <a:pt x="14400" y="1968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4" name="Line"/>
            <p:cNvSpPr/>
            <p:nvPr/>
          </p:nvSpPr>
          <p:spPr>
            <a:xfrm>
              <a:off x="3722527" y="1717371"/>
              <a:ext cx="260673" cy="276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388" y="3400"/>
                    <a:pt x="6776" y="6800"/>
                    <a:pt x="9741" y="10100"/>
                  </a:cubicBezTo>
                  <a:cubicBezTo>
                    <a:pt x="12706" y="13400"/>
                    <a:pt x="15247" y="16600"/>
                    <a:pt x="17153" y="18500"/>
                  </a:cubicBezTo>
                  <a:cubicBezTo>
                    <a:pt x="19059" y="20400"/>
                    <a:pt x="20329" y="210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5" name="Line"/>
            <p:cNvSpPr/>
            <p:nvPr/>
          </p:nvSpPr>
          <p:spPr>
            <a:xfrm>
              <a:off x="3737860" y="1679037"/>
              <a:ext cx="253007" cy="375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64" y="2498"/>
                    <a:pt x="15927" y="4996"/>
                    <a:pt x="12327" y="8596"/>
                  </a:cubicBezTo>
                  <a:cubicBezTo>
                    <a:pt x="8727" y="12196"/>
                    <a:pt x="4364" y="1689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6" name="Line"/>
            <p:cNvSpPr/>
            <p:nvPr/>
          </p:nvSpPr>
          <p:spPr>
            <a:xfrm>
              <a:off x="1330473" y="3020734"/>
              <a:ext cx="230006" cy="237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920" y="1161"/>
                    <a:pt x="3840" y="2323"/>
                    <a:pt x="7440" y="5923"/>
                  </a:cubicBezTo>
                  <a:cubicBezTo>
                    <a:pt x="11040" y="9523"/>
                    <a:pt x="16320" y="155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7" name="Line"/>
            <p:cNvSpPr/>
            <p:nvPr/>
          </p:nvSpPr>
          <p:spPr>
            <a:xfrm>
              <a:off x="1516531" y="3051402"/>
              <a:ext cx="120616" cy="4523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38" h="21600" fill="norm" stroke="1" extrusionOk="0">
                  <a:moveTo>
                    <a:pt x="21238" y="0"/>
                  </a:moveTo>
                  <a:cubicBezTo>
                    <a:pt x="15838" y="3051"/>
                    <a:pt x="10438" y="6102"/>
                    <a:pt x="6613" y="9092"/>
                  </a:cubicBezTo>
                  <a:cubicBezTo>
                    <a:pt x="2788" y="12081"/>
                    <a:pt x="538" y="15010"/>
                    <a:pt x="88" y="17085"/>
                  </a:cubicBezTo>
                  <a:cubicBezTo>
                    <a:pt x="-362" y="19159"/>
                    <a:pt x="988" y="20380"/>
                    <a:pt x="233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8" name="Line"/>
            <p:cNvSpPr/>
            <p:nvPr/>
          </p:nvSpPr>
          <p:spPr>
            <a:xfrm>
              <a:off x="1832826" y="3139725"/>
              <a:ext cx="271999" cy="12159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0554" fill="norm" stroke="1" extrusionOk="0">
                  <a:moveTo>
                    <a:pt x="886" y="20062"/>
                  </a:moveTo>
                  <a:cubicBezTo>
                    <a:pt x="286" y="18334"/>
                    <a:pt x="-314" y="16606"/>
                    <a:pt x="186" y="13150"/>
                  </a:cubicBezTo>
                  <a:cubicBezTo>
                    <a:pt x="686" y="9694"/>
                    <a:pt x="2286" y="4510"/>
                    <a:pt x="3786" y="1918"/>
                  </a:cubicBezTo>
                  <a:cubicBezTo>
                    <a:pt x="5286" y="-674"/>
                    <a:pt x="6686" y="-674"/>
                    <a:pt x="8086" y="2134"/>
                  </a:cubicBezTo>
                  <a:cubicBezTo>
                    <a:pt x="9486" y="4942"/>
                    <a:pt x="10886" y="10558"/>
                    <a:pt x="11886" y="14230"/>
                  </a:cubicBezTo>
                  <a:cubicBezTo>
                    <a:pt x="12886" y="17902"/>
                    <a:pt x="13486" y="19630"/>
                    <a:pt x="14286" y="20278"/>
                  </a:cubicBezTo>
                  <a:cubicBezTo>
                    <a:pt x="15086" y="20926"/>
                    <a:pt x="16086" y="20494"/>
                    <a:pt x="17286" y="18334"/>
                  </a:cubicBezTo>
                  <a:cubicBezTo>
                    <a:pt x="18486" y="16174"/>
                    <a:pt x="19886" y="12286"/>
                    <a:pt x="21286" y="83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59" name="Line"/>
            <p:cNvSpPr/>
            <p:nvPr/>
          </p:nvSpPr>
          <p:spPr>
            <a:xfrm>
              <a:off x="1876476" y="3335075"/>
              <a:ext cx="26668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600" fill="norm" stroke="1" extrusionOk="0">
                  <a:moveTo>
                    <a:pt x="4804" y="19326"/>
                  </a:moveTo>
                  <a:cubicBezTo>
                    <a:pt x="3981" y="20463"/>
                    <a:pt x="3158" y="21600"/>
                    <a:pt x="2336" y="21600"/>
                  </a:cubicBezTo>
                  <a:cubicBezTo>
                    <a:pt x="1513" y="21600"/>
                    <a:pt x="690" y="20463"/>
                    <a:pt x="278" y="18947"/>
                  </a:cubicBezTo>
                  <a:cubicBezTo>
                    <a:pt x="-133" y="17432"/>
                    <a:pt x="-133" y="15537"/>
                    <a:pt x="587" y="13263"/>
                  </a:cubicBezTo>
                  <a:cubicBezTo>
                    <a:pt x="1307" y="10989"/>
                    <a:pt x="2747" y="8337"/>
                    <a:pt x="4701" y="7200"/>
                  </a:cubicBezTo>
                  <a:cubicBezTo>
                    <a:pt x="6656" y="6063"/>
                    <a:pt x="9124" y="6442"/>
                    <a:pt x="11284" y="7389"/>
                  </a:cubicBezTo>
                  <a:cubicBezTo>
                    <a:pt x="13444" y="8337"/>
                    <a:pt x="15296" y="9853"/>
                    <a:pt x="16324" y="9474"/>
                  </a:cubicBezTo>
                  <a:cubicBezTo>
                    <a:pt x="17353" y="9095"/>
                    <a:pt x="17558" y="6821"/>
                    <a:pt x="18278" y="4926"/>
                  </a:cubicBezTo>
                  <a:cubicBezTo>
                    <a:pt x="18998" y="3032"/>
                    <a:pt x="20233" y="1516"/>
                    <a:pt x="214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0" name="Line"/>
            <p:cNvSpPr/>
            <p:nvPr/>
          </p:nvSpPr>
          <p:spPr>
            <a:xfrm>
              <a:off x="2511166" y="3003955"/>
              <a:ext cx="176339" cy="2161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40" fill="norm" stroke="1" extrusionOk="0">
                  <a:moveTo>
                    <a:pt x="0" y="142"/>
                  </a:moveTo>
                  <a:cubicBezTo>
                    <a:pt x="1878" y="-109"/>
                    <a:pt x="3756" y="-360"/>
                    <a:pt x="7043" y="2528"/>
                  </a:cubicBezTo>
                  <a:cubicBezTo>
                    <a:pt x="10330" y="5417"/>
                    <a:pt x="15026" y="11445"/>
                    <a:pt x="17530" y="15087"/>
                  </a:cubicBezTo>
                  <a:cubicBezTo>
                    <a:pt x="20035" y="18728"/>
                    <a:pt x="20348" y="19984"/>
                    <a:pt x="20661" y="20612"/>
                  </a:cubicBezTo>
                  <a:cubicBezTo>
                    <a:pt x="20974" y="21240"/>
                    <a:pt x="21287" y="21240"/>
                    <a:pt x="21600" y="212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1" name="Line"/>
            <p:cNvSpPr/>
            <p:nvPr/>
          </p:nvSpPr>
          <p:spPr>
            <a:xfrm>
              <a:off x="2553001" y="3053156"/>
              <a:ext cx="255698" cy="623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97" h="21428" fill="norm" stroke="1" extrusionOk="0">
                  <a:moveTo>
                    <a:pt x="3557" y="467"/>
                  </a:moveTo>
                  <a:cubicBezTo>
                    <a:pt x="4198" y="3013"/>
                    <a:pt x="4840" y="5560"/>
                    <a:pt x="5161" y="8281"/>
                  </a:cubicBezTo>
                  <a:cubicBezTo>
                    <a:pt x="5481" y="11003"/>
                    <a:pt x="5481" y="13901"/>
                    <a:pt x="5161" y="15964"/>
                  </a:cubicBezTo>
                  <a:cubicBezTo>
                    <a:pt x="4840" y="18028"/>
                    <a:pt x="4198" y="19257"/>
                    <a:pt x="3664" y="20135"/>
                  </a:cubicBezTo>
                  <a:cubicBezTo>
                    <a:pt x="3129" y="21013"/>
                    <a:pt x="2701" y="21540"/>
                    <a:pt x="2380" y="21408"/>
                  </a:cubicBezTo>
                  <a:cubicBezTo>
                    <a:pt x="2060" y="21277"/>
                    <a:pt x="1846" y="20486"/>
                    <a:pt x="1525" y="18599"/>
                  </a:cubicBezTo>
                  <a:cubicBezTo>
                    <a:pt x="1204" y="16711"/>
                    <a:pt x="776" y="13725"/>
                    <a:pt x="456" y="10916"/>
                  </a:cubicBezTo>
                  <a:cubicBezTo>
                    <a:pt x="135" y="8106"/>
                    <a:pt x="-79" y="5472"/>
                    <a:pt x="28" y="3847"/>
                  </a:cubicBezTo>
                  <a:cubicBezTo>
                    <a:pt x="135" y="2223"/>
                    <a:pt x="563" y="1608"/>
                    <a:pt x="1204" y="1125"/>
                  </a:cubicBezTo>
                  <a:cubicBezTo>
                    <a:pt x="1846" y="642"/>
                    <a:pt x="2701" y="291"/>
                    <a:pt x="3877" y="116"/>
                  </a:cubicBezTo>
                  <a:cubicBezTo>
                    <a:pt x="5054" y="-60"/>
                    <a:pt x="6551" y="-60"/>
                    <a:pt x="8048" y="291"/>
                  </a:cubicBezTo>
                  <a:cubicBezTo>
                    <a:pt x="9545" y="642"/>
                    <a:pt x="11042" y="1345"/>
                    <a:pt x="12218" y="2399"/>
                  </a:cubicBezTo>
                  <a:cubicBezTo>
                    <a:pt x="13394" y="3452"/>
                    <a:pt x="14250" y="4857"/>
                    <a:pt x="14357" y="5779"/>
                  </a:cubicBezTo>
                  <a:cubicBezTo>
                    <a:pt x="14464" y="6701"/>
                    <a:pt x="13822" y="7140"/>
                    <a:pt x="12967" y="7491"/>
                  </a:cubicBezTo>
                  <a:cubicBezTo>
                    <a:pt x="12111" y="7842"/>
                    <a:pt x="11042" y="8106"/>
                    <a:pt x="11042" y="8150"/>
                  </a:cubicBezTo>
                  <a:cubicBezTo>
                    <a:pt x="11042" y="8194"/>
                    <a:pt x="12111" y="8018"/>
                    <a:pt x="13180" y="7930"/>
                  </a:cubicBezTo>
                  <a:cubicBezTo>
                    <a:pt x="14250" y="7842"/>
                    <a:pt x="15319" y="7842"/>
                    <a:pt x="16709" y="8238"/>
                  </a:cubicBezTo>
                  <a:cubicBezTo>
                    <a:pt x="18099" y="8633"/>
                    <a:pt x="19810" y="9423"/>
                    <a:pt x="20666" y="10081"/>
                  </a:cubicBezTo>
                  <a:cubicBezTo>
                    <a:pt x="21521" y="10740"/>
                    <a:pt x="21521" y="11267"/>
                    <a:pt x="21200" y="11706"/>
                  </a:cubicBezTo>
                  <a:cubicBezTo>
                    <a:pt x="20879" y="12145"/>
                    <a:pt x="20238" y="12496"/>
                    <a:pt x="19275" y="12760"/>
                  </a:cubicBezTo>
                  <a:cubicBezTo>
                    <a:pt x="18313" y="13023"/>
                    <a:pt x="17030" y="13199"/>
                    <a:pt x="16281" y="13067"/>
                  </a:cubicBezTo>
                  <a:cubicBezTo>
                    <a:pt x="15533" y="12935"/>
                    <a:pt x="15319" y="12496"/>
                    <a:pt x="15426" y="12189"/>
                  </a:cubicBezTo>
                  <a:cubicBezTo>
                    <a:pt x="15533" y="11881"/>
                    <a:pt x="15961" y="11706"/>
                    <a:pt x="16388" y="1153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2" name="Line"/>
            <p:cNvSpPr/>
            <p:nvPr/>
          </p:nvSpPr>
          <p:spPr>
            <a:xfrm>
              <a:off x="2905900" y="3296741"/>
              <a:ext cx="93882" cy="1191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81" h="21424" fill="norm" stroke="1" extrusionOk="0">
                  <a:moveTo>
                    <a:pt x="12814" y="5515"/>
                  </a:moveTo>
                  <a:cubicBezTo>
                    <a:pt x="9972" y="6894"/>
                    <a:pt x="7129" y="8272"/>
                    <a:pt x="4572" y="10800"/>
                  </a:cubicBezTo>
                  <a:cubicBezTo>
                    <a:pt x="2014" y="13328"/>
                    <a:pt x="-260" y="17004"/>
                    <a:pt x="24" y="19072"/>
                  </a:cubicBezTo>
                  <a:cubicBezTo>
                    <a:pt x="308" y="21140"/>
                    <a:pt x="3150" y="21600"/>
                    <a:pt x="5993" y="21370"/>
                  </a:cubicBezTo>
                  <a:cubicBezTo>
                    <a:pt x="8835" y="21140"/>
                    <a:pt x="11677" y="20221"/>
                    <a:pt x="14519" y="17923"/>
                  </a:cubicBezTo>
                  <a:cubicBezTo>
                    <a:pt x="17361" y="15626"/>
                    <a:pt x="20203" y="11949"/>
                    <a:pt x="20772" y="9191"/>
                  </a:cubicBezTo>
                  <a:cubicBezTo>
                    <a:pt x="21340" y="6434"/>
                    <a:pt x="19635" y="4596"/>
                    <a:pt x="17077" y="3217"/>
                  </a:cubicBezTo>
                  <a:cubicBezTo>
                    <a:pt x="14519" y="1838"/>
                    <a:pt x="11108" y="919"/>
                    <a:pt x="769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3" name="Line"/>
            <p:cNvSpPr/>
            <p:nvPr/>
          </p:nvSpPr>
          <p:spPr>
            <a:xfrm>
              <a:off x="3055512" y="3243073"/>
              <a:ext cx="191672" cy="230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4" name="Line"/>
            <p:cNvSpPr/>
            <p:nvPr/>
          </p:nvSpPr>
          <p:spPr>
            <a:xfrm>
              <a:off x="3181638" y="3181738"/>
              <a:ext cx="42545" cy="299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977" h="21600" fill="norm" stroke="1" extrusionOk="0">
                  <a:moveTo>
                    <a:pt x="5577" y="0"/>
                  </a:moveTo>
                  <a:cubicBezTo>
                    <a:pt x="1977" y="3692"/>
                    <a:pt x="-1623" y="7385"/>
                    <a:pt x="777" y="10985"/>
                  </a:cubicBezTo>
                  <a:cubicBezTo>
                    <a:pt x="3177" y="14585"/>
                    <a:pt x="11577" y="18092"/>
                    <a:pt x="19977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5" name="Line"/>
            <p:cNvSpPr/>
            <p:nvPr/>
          </p:nvSpPr>
          <p:spPr>
            <a:xfrm>
              <a:off x="3392853" y="3017977"/>
              <a:ext cx="204450" cy="7234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30" fill="norm" stroke="1" extrusionOk="0">
                  <a:moveTo>
                    <a:pt x="0" y="21530"/>
                  </a:moveTo>
                  <a:cubicBezTo>
                    <a:pt x="270" y="18488"/>
                    <a:pt x="540" y="15445"/>
                    <a:pt x="1215" y="12631"/>
                  </a:cubicBezTo>
                  <a:cubicBezTo>
                    <a:pt x="1890" y="9817"/>
                    <a:pt x="2970" y="7231"/>
                    <a:pt x="4185" y="5292"/>
                  </a:cubicBezTo>
                  <a:cubicBezTo>
                    <a:pt x="5400" y="3353"/>
                    <a:pt x="6750" y="2060"/>
                    <a:pt x="7965" y="1261"/>
                  </a:cubicBezTo>
                  <a:cubicBezTo>
                    <a:pt x="9180" y="462"/>
                    <a:pt x="10260" y="158"/>
                    <a:pt x="11475" y="44"/>
                  </a:cubicBezTo>
                  <a:cubicBezTo>
                    <a:pt x="12690" y="-70"/>
                    <a:pt x="14040" y="6"/>
                    <a:pt x="14985" y="653"/>
                  </a:cubicBezTo>
                  <a:cubicBezTo>
                    <a:pt x="15930" y="1299"/>
                    <a:pt x="16470" y="2516"/>
                    <a:pt x="16605" y="3315"/>
                  </a:cubicBezTo>
                  <a:cubicBezTo>
                    <a:pt x="16740" y="4113"/>
                    <a:pt x="16470" y="4493"/>
                    <a:pt x="16065" y="4912"/>
                  </a:cubicBezTo>
                  <a:cubicBezTo>
                    <a:pt x="15660" y="5330"/>
                    <a:pt x="15120" y="5786"/>
                    <a:pt x="14445" y="6167"/>
                  </a:cubicBezTo>
                  <a:cubicBezTo>
                    <a:pt x="13770" y="6547"/>
                    <a:pt x="12960" y="6851"/>
                    <a:pt x="13500" y="7041"/>
                  </a:cubicBezTo>
                  <a:cubicBezTo>
                    <a:pt x="14040" y="7231"/>
                    <a:pt x="15930" y="7307"/>
                    <a:pt x="17415" y="7460"/>
                  </a:cubicBezTo>
                  <a:cubicBezTo>
                    <a:pt x="18900" y="7612"/>
                    <a:pt x="19980" y="7840"/>
                    <a:pt x="20655" y="8144"/>
                  </a:cubicBezTo>
                  <a:cubicBezTo>
                    <a:pt x="21330" y="8448"/>
                    <a:pt x="21600" y="8829"/>
                    <a:pt x="21600" y="9209"/>
                  </a:cubicBezTo>
                  <a:cubicBezTo>
                    <a:pt x="21600" y="9589"/>
                    <a:pt x="21330" y="9969"/>
                    <a:pt x="20385" y="10274"/>
                  </a:cubicBezTo>
                  <a:cubicBezTo>
                    <a:pt x="19440" y="10578"/>
                    <a:pt x="17820" y="10806"/>
                    <a:pt x="16200" y="10958"/>
                  </a:cubicBezTo>
                  <a:cubicBezTo>
                    <a:pt x="14580" y="11110"/>
                    <a:pt x="12960" y="11186"/>
                    <a:pt x="12285" y="10996"/>
                  </a:cubicBezTo>
                  <a:cubicBezTo>
                    <a:pt x="11610" y="10806"/>
                    <a:pt x="11880" y="10350"/>
                    <a:pt x="12150" y="989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6" name="Line"/>
            <p:cNvSpPr/>
            <p:nvPr/>
          </p:nvSpPr>
          <p:spPr>
            <a:xfrm>
              <a:off x="3661192" y="3273740"/>
              <a:ext cx="61336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800"/>
                    <a:pt x="9000" y="1600"/>
                    <a:pt x="12600" y="5200"/>
                  </a:cubicBezTo>
                  <a:cubicBezTo>
                    <a:pt x="16200" y="8800"/>
                    <a:pt x="18900" y="15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7" name="Line"/>
            <p:cNvSpPr/>
            <p:nvPr/>
          </p:nvSpPr>
          <p:spPr>
            <a:xfrm>
              <a:off x="3822196" y="3051402"/>
              <a:ext cx="230006" cy="2760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160" y="1200"/>
                    <a:pt x="4320" y="2400"/>
                    <a:pt x="7560" y="5400"/>
                  </a:cubicBezTo>
                  <a:cubicBezTo>
                    <a:pt x="10800" y="8400"/>
                    <a:pt x="15120" y="13200"/>
                    <a:pt x="17640" y="16200"/>
                  </a:cubicBezTo>
                  <a:cubicBezTo>
                    <a:pt x="20160" y="19200"/>
                    <a:pt x="20880" y="20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8" name="Line"/>
            <p:cNvSpPr/>
            <p:nvPr/>
          </p:nvSpPr>
          <p:spPr>
            <a:xfrm>
              <a:off x="3891197" y="3013068"/>
              <a:ext cx="184005" cy="360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3983"/>
                    <a:pt x="12600" y="7966"/>
                    <a:pt x="9000" y="11566"/>
                  </a:cubicBezTo>
                  <a:cubicBezTo>
                    <a:pt x="5400" y="15166"/>
                    <a:pt x="2700" y="18383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69" name="Line"/>
            <p:cNvSpPr/>
            <p:nvPr/>
          </p:nvSpPr>
          <p:spPr>
            <a:xfrm>
              <a:off x="1453142" y="3986756"/>
              <a:ext cx="176339" cy="184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443" y="3000"/>
                    <a:pt x="6887" y="6000"/>
                    <a:pt x="10487" y="9600"/>
                  </a:cubicBezTo>
                  <a:cubicBezTo>
                    <a:pt x="14087" y="13200"/>
                    <a:pt x="17843" y="17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0" name="Line"/>
            <p:cNvSpPr/>
            <p:nvPr/>
          </p:nvSpPr>
          <p:spPr>
            <a:xfrm>
              <a:off x="1613466" y="3994423"/>
              <a:ext cx="85016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4" h="21600" fill="norm" stroke="1" extrusionOk="0">
                  <a:moveTo>
                    <a:pt x="21134" y="0"/>
                  </a:moveTo>
                  <a:cubicBezTo>
                    <a:pt x="16052" y="3476"/>
                    <a:pt x="10969" y="6952"/>
                    <a:pt x="7158" y="10241"/>
                  </a:cubicBezTo>
                  <a:cubicBezTo>
                    <a:pt x="3346" y="13531"/>
                    <a:pt x="805" y="16634"/>
                    <a:pt x="169" y="18497"/>
                  </a:cubicBezTo>
                  <a:cubicBezTo>
                    <a:pt x="-466" y="20359"/>
                    <a:pt x="805" y="20979"/>
                    <a:pt x="2075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1" name="Line"/>
            <p:cNvSpPr/>
            <p:nvPr/>
          </p:nvSpPr>
          <p:spPr>
            <a:xfrm>
              <a:off x="1867152" y="4232095"/>
              <a:ext cx="115003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2" name="Line"/>
            <p:cNvSpPr/>
            <p:nvPr/>
          </p:nvSpPr>
          <p:spPr>
            <a:xfrm>
              <a:off x="1913153" y="4331764"/>
              <a:ext cx="107336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3" name="Line"/>
            <p:cNvSpPr/>
            <p:nvPr/>
          </p:nvSpPr>
          <p:spPr>
            <a:xfrm>
              <a:off x="2396483" y="4010896"/>
              <a:ext cx="182505" cy="5994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24" h="21559" fill="norm" stroke="1" extrusionOk="0">
                  <a:moveTo>
                    <a:pt x="1763" y="7128"/>
                  </a:moveTo>
                  <a:cubicBezTo>
                    <a:pt x="1763" y="9886"/>
                    <a:pt x="1763" y="12643"/>
                    <a:pt x="1763" y="14895"/>
                  </a:cubicBezTo>
                  <a:cubicBezTo>
                    <a:pt x="1763" y="17147"/>
                    <a:pt x="1763" y="18893"/>
                    <a:pt x="1613" y="19996"/>
                  </a:cubicBezTo>
                  <a:cubicBezTo>
                    <a:pt x="1463" y="21099"/>
                    <a:pt x="1163" y="21559"/>
                    <a:pt x="863" y="21559"/>
                  </a:cubicBezTo>
                  <a:cubicBezTo>
                    <a:pt x="563" y="21559"/>
                    <a:pt x="263" y="21099"/>
                    <a:pt x="113" y="19123"/>
                  </a:cubicBezTo>
                  <a:cubicBezTo>
                    <a:pt x="-37" y="17147"/>
                    <a:pt x="-37" y="13654"/>
                    <a:pt x="113" y="10621"/>
                  </a:cubicBezTo>
                  <a:cubicBezTo>
                    <a:pt x="263" y="7588"/>
                    <a:pt x="563" y="5014"/>
                    <a:pt x="1163" y="3406"/>
                  </a:cubicBezTo>
                  <a:cubicBezTo>
                    <a:pt x="1763" y="1797"/>
                    <a:pt x="2663" y="1154"/>
                    <a:pt x="4013" y="694"/>
                  </a:cubicBezTo>
                  <a:cubicBezTo>
                    <a:pt x="5363" y="235"/>
                    <a:pt x="7163" y="-41"/>
                    <a:pt x="8513" y="5"/>
                  </a:cubicBezTo>
                  <a:cubicBezTo>
                    <a:pt x="9863" y="51"/>
                    <a:pt x="10763" y="419"/>
                    <a:pt x="11963" y="1384"/>
                  </a:cubicBezTo>
                  <a:cubicBezTo>
                    <a:pt x="13163" y="2349"/>
                    <a:pt x="14663" y="3911"/>
                    <a:pt x="15263" y="4922"/>
                  </a:cubicBezTo>
                  <a:cubicBezTo>
                    <a:pt x="15863" y="5933"/>
                    <a:pt x="15563" y="6393"/>
                    <a:pt x="14963" y="6807"/>
                  </a:cubicBezTo>
                  <a:cubicBezTo>
                    <a:pt x="14363" y="7220"/>
                    <a:pt x="13463" y="7588"/>
                    <a:pt x="13613" y="7634"/>
                  </a:cubicBezTo>
                  <a:cubicBezTo>
                    <a:pt x="13763" y="7680"/>
                    <a:pt x="14963" y="7404"/>
                    <a:pt x="16163" y="7450"/>
                  </a:cubicBezTo>
                  <a:cubicBezTo>
                    <a:pt x="17363" y="7496"/>
                    <a:pt x="18563" y="7864"/>
                    <a:pt x="19463" y="8369"/>
                  </a:cubicBezTo>
                  <a:cubicBezTo>
                    <a:pt x="20363" y="8875"/>
                    <a:pt x="20963" y="9518"/>
                    <a:pt x="21263" y="10070"/>
                  </a:cubicBezTo>
                  <a:cubicBezTo>
                    <a:pt x="21563" y="10621"/>
                    <a:pt x="21563" y="11081"/>
                    <a:pt x="20213" y="11540"/>
                  </a:cubicBezTo>
                  <a:cubicBezTo>
                    <a:pt x="18863" y="12000"/>
                    <a:pt x="16163" y="12459"/>
                    <a:pt x="14063" y="12689"/>
                  </a:cubicBezTo>
                  <a:cubicBezTo>
                    <a:pt x="11963" y="12919"/>
                    <a:pt x="10463" y="12919"/>
                    <a:pt x="9713" y="12689"/>
                  </a:cubicBezTo>
                  <a:cubicBezTo>
                    <a:pt x="8963" y="12459"/>
                    <a:pt x="8963" y="12000"/>
                    <a:pt x="8963" y="1154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4" name="Line"/>
            <p:cNvSpPr/>
            <p:nvPr/>
          </p:nvSpPr>
          <p:spPr>
            <a:xfrm>
              <a:off x="2635053" y="4254438"/>
              <a:ext cx="87261" cy="952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72" h="21178" fill="norm" stroke="1" extrusionOk="0">
                  <a:moveTo>
                    <a:pt x="14517" y="5262"/>
                  </a:moveTo>
                  <a:cubicBezTo>
                    <a:pt x="11432" y="4694"/>
                    <a:pt x="8346" y="4125"/>
                    <a:pt x="5877" y="4978"/>
                  </a:cubicBezTo>
                  <a:cubicBezTo>
                    <a:pt x="3409" y="5831"/>
                    <a:pt x="1557" y="8104"/>
                    <a:pt x="632" y="10662"/>
                  </a:cubicBezTo>
                  <a:cubicBezTo>
                    <a:pt x="-294" y="13220"/>
                    <a:pt x="-294" y="16062"/>
                    <a:pt x="1249" y="18052"/>
                  </a:cubicBezTo>
                  <a:cubicBezTo>
                    <a:pt x="2792" y="20041"/>
                    <a:pt x="5877" y="21178"/>
                    <a:pt x="9272" y="21178"/>
                  </a:cubicBezTo>
                  <a:cubicBezTo>
                    <a:pt x="12666" y="21178"/>
                    <a:pt x="16369" y="20041"/>
                    <a:pt x="18529" y="18052"/>
                  </a:cubicBezTo>
                  <a:cubicBezTo>
                    <a:pt x="20689" y="16062"/>
                    <a:pt x="21306" y="13220"/>
                    <a:pt x="20997" y="10378"/>
                  </a:cubicBezTo>
                  <a:cubicBezTo>
                    <a:pt x="20689" y="7536"/>
                    <a:pt x="19455" y="4694"/>
                    <a:pt x="15752" y="2704"/>
                  </a:cubicBezTo>
                  <a:cubicBezTo>
                    <a:pt x="12049" y="715"/>
                    <a:pt x="5877" y="-422"/>
                    <a:pt x="3717" y="146"/>
                  </a:cubicBezTo>
                  <a:cubicBezTo>
                    <a:pt x="1557" y="715"/>
                    <a:pt x="3409" y="2988"/>
                    <a:pt x="5260" y="5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5" name="Line"/>
            <p:cNvSpPr/>
            <p:nvPr/>
          </p:nvSpPr>
          <p:spPr>
            <a:xfrm>
              <a:off x="2909842" y="4240372"/>
              <a:ext cx="122670" cy="3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56" fill="norm" stroke="1" extrusionOk="0">
                  <a:moveTo>
                    <a:pt x="0" y="21256"/>
                  </a:moveTo>
                  <a:cubicBezTo>
                    <a:pt x="450" y="14056"/>
                    <a:pt x="900" y="6856"/>
                    <a:pt x="2250" y="3256"/>
                  </a:cubicBezTo>
                  <a:cubicBezTo>
                    <a:pt x="3600" y="-344"/>
                    <a:pt x="5850" y="-344"/>
                    <a:pt x="9225" y="376"/>
                  </a:cubicBezTo>
                  <a:cubicBezTo>
                    <a:pt x="12600" y="1096"/>
                    <a:pt x="17100" y="2536"/>
                    <a:pt x="21600" y="39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6" name="Line"/>
            <p:cNvSpPr/>
            <p:nvPr/>
          </p:nvSpPr>
          <p:spPr>
            <a:xfrm>
              <a:off x="2978843" y="4178427"/>
              <a:ext cx="7668" cy="1993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7" name="Line"/>
            <p:cNvSpPr/>
            <p:nvPr/>
          </p:nvSpPr>
          <p:spPr>
            <a:xfrm>
              <a:off x="3093846" y="4050954"/>
              <a:ext cx="178943" cy="61048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02" h="21499" fill="norm" stroke="1" extrusionOk="0">
                  <a:moveTo>
                    <a:pt x="0" y="21499"/>
                  </a:moveTo>
                  <a:cubicBezTo>
                    <a:pt x="913" y="19519"/>
                    <a:pt x="1825" y="17539"/>
                    <a:pt x="2434" y="15019"/>
                  </a:cubicBezTo>
                  <a:cubicBezTo>
                    <a:pt x="3042" y="12499"/>
                    <a:pt x="3346" y="9439"/>
                    <a:pt x="3803" y="7054"/>
                  </a:cubicBezTo>
                  <a:cubicBezTo>
                    <a:pt x="4259" y="4669"/>
                    <a:pt x="4868" y="2959"/>
                    <a:pt x="5628" y="1834"/>
                  </a:cubicBezTo>
                  <a:cubicBezTo>
                    <a:pt x="6389" y="709"/>
                    <a:pt x="7301" y="169"/>
                    <a:pt x="8366" y="34"/>
                  </a:cubicBezTo>
                  <a:cubicBezTo>
                    <a:pt x="9431" y="-101"/>
                    <a:pt x="10648" y="169"/>
                    <a:pt x="11865" y="754"/>
                  </a:cubicBezTo>
                  <a:cubicBezTo>
                    <a:pt x="13082" y="1339"/>
                    <a:pt x="14299" y="2239"/>
                    <a:pt x="15211" y="3184"/>
                  </a:cubicBezTo>
                  <a:cubicBezTo>
                    <a:pt x="16124" y="4129"/>
                    <a:pt x="16732" y="5119"/>
                    <a:pt x="16732" y="5839"/>
                  </a:cubicBezTo>
                  <a:cubicBezTo>
                    <a:pt x="16732" y="6559"/>
                    <a:pt x="16124" y="7009"/>
                    <a:pt x="16732" y="7549"/>
                  </a:cubicBezTo>
                  <a:cubicBezTo>
                    <a:pt x="17341" y="8089"/>
                    <a:pt x="19166" y="8719"/>
                    <a:pt x="20231" y="9259"/>
                  </a:cubicBezTo>
                  <a:cubicBezTo>
                    <a:pt x="21296" y="9799"/>
                    <a:pt x="21600" y="10249"/>
                    <a:pt x="20992" y="10609"/>
                  </a:cubicBezTo>
                  <a:cubicBezTo>
                    <a:pt x="20383" y="10969"/>
                    <a:pt x="18862" y="11239"/>
                    <a:pt x="17341" y="11374"/>
                  </a:cubicBezTo>
                  <a:cubicBezTo>
                    <a:pt x="15820" y="11509"/>
                    <a:pt x="14299" y="11509"/>
                    <a:pt x="13082" y="11329"/>
                  </a:cubicBezTo>
                  <a:cubicBezTo>
                    <a:pt x="11865" y="11149"/>
                    <a:pt x="10952" y="10789"/>
                    <a:pt x="10039" y="10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8" name="Line"/>
            <p:cNvSpPr/>
            <p:nvPr/>
          </p:nvSpPr>
          <p:spPr>
            <a:xfrm>
              <a:off x="3354518" y="4301096"/>
              <a:ext cx="7668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79" name="Line"/>
            <p:cNvSpPr/>
            <p:nvPr/>
          </p:nvSpPr>
          <p:spPr>
            <a:xfrm>
              <a:off x="3400519" y="4107848"/>
              <a:ext cx="199339" cy="22391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4" fill="norm" stroke="1" extrusionOk="0">
                  <a:moveTo>
                    <a:pt x="0" y="149"/>
                  </a:moveTo>
                  <a:cubicBezTo>
                    <a:pt x="1385" y="-93"/>
                    <a:pt x="2769" y="-336"/>
                    <a:pt x="5538" y="1970"/>
                  </a:cubicBezTo>
                  <a:cubicBezTo>
                    <a:pt x="8308" y="4275"/>
                    <a:pt x="12462" y="9129"/>
                    <a:pt x="15369" y="12770"/>
                  </a:cubicBezTo>
                  <a:cubicBezTo>
                    <a:pt x="18277" y="16410"/>
                    <a:pt x="19938" y="18837"/>
                    <a:pt x="21600" y="21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0" name="Line"/>
            <p:cNvSpPr/>
            <p:nvPr/>
          </p:nvSpPr>
          <p:spPr>
            <a:xfrm>
              <a:off x="3423520" y="4071091"/>
              <a:ext cx="207006" cy="337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6800" y="4909"/>
                    <a:pt x="12000" y="9818"/>
                    <a:pt x="8400" y="13418"/>
                  </a:cubicBezTo>
                  <a:cubicBezTo>
                    <a:pt x="4800" y="17018"/>
                    <a:pt x="2400" y="19309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1" name="Line"/>
            <p:cNvSpPr/>
            <p:nvPr/>
          </p:nvSpPr>
          <p:spPr>
            <a:xfrm>
              <a:off x="3753194" y="4186094"/>
              <a:ext cx="245340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2" name="Line"/>
            <p:cNvSpPr/>
            <p:nvPr/>
          </p:nvSpPr>
          <p:spPr>
            <a:xfrm>
              <a:off x="3892414" y="4101759"/>
              <a:ext cx="37118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14" h="21600" fill="norm" stroke="1" extrusionOk="0">
                  <a:moveTo>
                    <a:pt x="12274" y="0"/>
                  </a:moveTo>
                  <a:cubicBezTo>
                    <a:pt x="7954" y="5040"/>
                    <a:pt x="3634" y="10080"/>
                    <a:pt x="1474" y="13320"/>
                  </a:cubicBezTo>
                  <a:cubicBezTo>
                    <a:pt x="-686" y="16560"/>
                    <a:pt x="-686" y="18000"/>
                    <a:pt x="2914" y="19080"/>
                  </a:cubicBezTo>
                  <a:cubicBezTo>
                    <a:pt x="6514" y="20160"/>
                    <a:pt x="13714" y="20880"/>
                    <a:pt x="20914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3" name="Line"/>
            <p:cNvSpPr/>
            <p:nvPr/>
          </p:nvSpPr>
          <p:spPr>
            <a:xfrm>
              <a:off x="4187418" y="4042021"/>
              <a:ext cx="246811" cy="2922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6" h="21483" fill="norm" stroke="1" extrusionOk="0">
                  <a:moveTo>
                    <a:pt x="19415" y="4954"/>
                  </a:moveTo>
                  <a:cubicBezTo>
                    <a:pt x="20077" y="4203"/>
                    <a:pt x="20738" y="3452"/>
                    <a:pt x="21068" y="2606"/>
                  </a:cubicBezTo>
                  <a:cubicBezTo>
                    <a:pt x="21399" y="1761"/>
                    <a:pt x="21399" y="822"/>
                    <a:pt x="20738" y="353"/>
                  </a:cubicBezTo>
                  <a:cubicBezTo>
                    <a:pt x="20077" y="-117"/>
                    <a:pt x="18754" y="-117"/>
                    <a:pt x="16881" y="353"/>
                  </a:cubicBezTo>
                  <a:cubicBezTo>
                    <a:pt x="15007" y="822"/>
                    <a:pt x="12583" y="1761"/>
                    <a:pt x="10819" y="3076"/>
                  </a:cubicBezTo>
                  <a:cubicBezTo>
                    <a:pt x="9056" y="4391"/>
                    <a:pt x="7954" y="6081"/>
                    <a:pt x="7513" y="7396"/>
                  </a:cubicBezTo>
                  <a:cubicBezTo>
                    <a:pt x="7072" y="8711"/>
                    <a:pt x="7293" y="9650"/>
                    <a:pt x="8175" y="10307"/>
                  </a:cubicBezTo>
                  <a:cubicBezTo>
                    <a:pt x="9056" y="10965"/>
                    <a:pt x="10599" y="11340"/>
                    <a:pt x="10709" y="11622"/>
                  </a:cubicBezTo>
                  <a:cubicBezTo>
                    <a:pt x="10819" y="11904"/>
                    <a:pt x="9497" y="12092"/>
                    <a:pt x="7844" y="12749"/>
                  </a:cubicBezTo>
                  <a:cubicBezTo>
                    <a:pt x="6191" y="13406"/>
                    <a:pt x="4207" y="14533"/>
                    <a:pt x="2885" y="15473"/>
                  </a:cubicBezTo>
                  <a:cubicBezTo>
                    <a:pt x="1562" y="16412"/>
                    <a:pt x="901" y="17163"/>
                    <a:pt x="460" y="18008"/>
                  </a:cubicBezTo>
                  <a:cubicBezTo>
                    <a:pt x="19" y="18853"/>
                    <a:pt x="-201" y="19793"/>
                    <a:pt x="240" y="20450"/>
                  </a:cubicBezTo>
                  <a:cubicBezTo>
                    <a:pt x="681" y="21107"/>
                    <a:pt x="1783" y="21483"/>
                    <a:pt x="4979" y="21483"/>
                  </a:cubicBezTo>
                  <a:cubicBezTo>
                    <a:pt x="8174" y="21483"/>
                    <a:pt x="13464" y="21107"/>
                    <a:pt x="18754" y="207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4" name="Line"/>
            <p:cNvSpPr/>
            <p:nvPr/>
          </p:nvSpPr>
          <p:spPr>
            <a:xfrm>
              <a:off x="3965310" y="3791146"/>
              <a:ext cx="756217" cy="8000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8" h="21398" fill="norm" stroke="1" extrusionOk="0">
                  <a:moveTo>
                    <a:pt x="15946" y="2566"/>
                  </a:moveTo>
                  <a:cubicBezTo>
                    <a:pt x="15584" y="1951"/>
                    <a:pt x="15221" y="1336"/>
                    <a:pt x="14714" y="858"/>
                  </a:cubicBezTo>
                  <a:cubicBezTo>
                    <a:pt x="14207" y="379"/>
                    <a:pt x="13554" y="37"/>
                    <a:pt x="12757" y="3"/>
                  </a:cubicBezTo>
                  <a:cubicBezTo>
                    <a:pt x="11960" y="-31"/>
                    <a:pt x="11017" y="242"/>
                    <a:pt x="9677" y="1028"/>
                  </a:cubicBezTo>
                  <a:cubicBezTo>
                    <a:pt x="8336" y="1815"/>
                    <a:pt x="6596" y="3113"/>
                    <a:pt x="5110" y="4754"/>
                  </a:cubicBezTo>
                  <a:cubicBezTo>
                    <a:pt x="3624" y="6394"/>
                    <a:pt x="2392" y="8377"/>
                    <a:pt x="1486" y="10222"/>
                  </a:cubicBezTo>
                  <a:cubicBezTo>
                    <a:pt x="580" y="12068"/>
                    <a:pt x="0" y="13777"/>
                    <a:pt x="0" y="15280"/>
                  </a:cubicBezTo>
                  <a:cubicBezTo>
                    <a:pt x="0" y="16784"/>
                    <a:pt x="580" y="18083"/>
                    <a:pt x="1595" y="19142"/>
                  </a:cubicBezTo>
                  <a:cubicBezTo>
                    <a:pt x="2609" y="20202"/>
                    <a:pt x="4059" y="21022"/>
                    <a:pt x="5654" y="21296"/>
                  </a:cubicBezTo>
                  <a:cubicBezTo>
                    <a:pt x="7248" y="21569"/>
                    <a:pt x="8988" y="21296"/>
                    <a:pt x="10981" y="20475"/>
                  </a:cubicBezTo>
                  <a:cubicBezTo>
                    <a:pt x="12974" y="19655"/>
                    <a:pt x="15221" y="18288"/>
                    <a:pt x="16961" y="16818"/>
                  </a:cubicBezTo>
                  <a:cubicBezTo>
                    <a:pt x="18701" y="15349"/>
                    <a:pt x="19933" y="13777"/>
                    <a:pt x="20658" y="11931"/>
                  </a:cubicBezTo>
                  <a:cubicBezTo>
                    <a:pt x="21383" y="10085"/>
                    <a:pt x="21600" y="7966"/>
                    <a:pt x="21346" y="6428"/>
                  </a:cubicBezTo>
                  <a:cubicBezTo>
                    <a:pt x="21093" y="4891"/>
                    <a:pt x="20368" y="3934"/>
                    <a:pt x="19136" y="3558"/>
                  </a:cubicBezTo>
                  <a:cubicBezTo>
                    <a:pt x="17903" y="3182"/>
                    <a:pt x="16164" y="3387"/>
                    <a:pt x="14424" y="35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5" name="Line"/>
            <p:cNvSpPr/>
            <p:nvPr/>
          </p:nvSpPr>
          <p:spPr>
            <a:xfrm>
              <a:off x="4585939" y="4557312"/>
              <a:ext cx="163945" cy="2428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8" h="20943" fill="norm" stroke="1" extrusionOk="0">
                  <a:moveTo>
                    <a:pt x="9355" y="11625"/>
                  </a:moveTo>
                  <a:cubicBezTo>
                    <a:pt x="12678" y="9421"/>
                    <a:pt x="16001" y="7217"/>
                    <a:pt x="17995" y="5233"/>
                  </a:cubicBezTo>
                  <a:cubicBezTo>
                    <a:pt x="19989" y="3250"/>
                    <a:pt x="20653" y="1486"/>
                    <a:pt x="19989" y="605"/>
                  </a:cubicBezTo>
                  <a:cubicBezTo>
                    <a:pt x="19324" y="-277"/>
                    <a:pt x="17330" y="-277"/>
                    <a:pt x="14173" y="1156"/>
                  </a:cubicBezTo>
                  <a:cubicBezTo>
                    <a:pt x="11016" y="2588"/>
                    <a:pt x="6696" y="5454"/>
                    <a:pt x="3872" y="8209"/>
                  </a:cubicBezTo>
                  <a:cubicBezTo>
                    <a:pt x="1047" y="10964"/>
                    <a:pt x="-282" y="13609"/>
                    <a:pt x="50" y="15923"/>
                  </a:cubicBezTo>
                  <a:cubicBezTo>
                    <a:pt x="383" y="18237"/>
                    <a:pt x="2376" y="20221"/>
                    <a:pt x="6198" y="20772"/>
                  </a:cubicBezTo>
                  <a:cubicBezTo>
                    <a:pt x="10020" y="21323"/>
                    <a:pt x="15669" y="20441"/>
                    <a:pt x="21318" y="195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6" name="Line"/>
            <p:cNvSpPr/>
            <p:nvPr/>
          </p:nvSpPr>
          <p:spPr>
            <a:xfrm>
              <a:off x="4795884" y="4592436"/>
              <a:ext cx="115004" cy="2320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21" fill="norm" stroke="1" extrusionOk="0">
                  <a:moveTo>
                    <a:pt x="0" y="0"/>
                  </a:moveTo>
                  <a:cubicBezTo>
                    <a:pt x="5280" y="1409"/>
                    <a:pt x="10560" y="2817"/>
                    <a:pt x="14400" y="5635"/>
                  </a:cubicBezTo>
                  <a:cubicBezTo>
                    <a:pt x="18240" y="8452"/>
                    <a:pt x="20640" y="12678"/>
                    <a:pt x="20400" y="15613"/>
                  </a:cubicBezTo>
                  <a:cubicBezTo>
                    <a:pt x="20160" y="18548"/>
                    <a:pt x="17280" y="20191"/>
                    <a:pt x="14640" y="20896"/>
                  </a:cubicBezTo>
                  <a:cubicBezTo>
                    <a:pt x="12000" y="21600"/>
                    <a:pt x="9600" y="21365"/>
                    <a:pt x="8160" y="20661"/>
                  </a:cubicBezTo>
                  <a:cubicBezTo>
                    <a:pt x="6720" y="19957"/>
                    <a:pt x="6240" y="18783"/>
                    <a:pt x="8640" y="15848"/>
                  </a:cubicBezTo>
                  <a:cubicBezTo>
                    <a:pt x="11040" y="12913"/>
                    <a:pt x="16320" y="8217"/>
                    <a:pt x="21600" y="35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7" name="Line"/>
            <p:cNvSpPr/>
            <p:nvPr/>
          </p:nvSpPr>
          <p:spPr>
            <a:xfrm>
              <a:off x="4979888" y="4607770"/>
              <a:ext cx="122671" cy="2009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29" fill="norm" stroke="1" extrusionOk="0">
                  <a:moveTo>
                    <a:pt x="0" y="0"/>
                  </a:moveTo>
                  <a:cubicBezTo>
                    <a:pt x="3600" y="2160"/>
                    <a:pt x="7200" y="4320"/>
                    <a:pt x="9675" y="7290"/>
                  </a:cubicBezTo>
                  <a:cubicBezTo>
                    <a:pt x="12150" y="10260"/>
                    <a:pt x="13500" y="14040"/>
                    <a:pt x="13500" y="16470"/>
                  </a:cubicBezTo>
                  <a:cubicBezTo>
                    <a:pt x="13500" y="18900"/>
                    <a:pt x="12150" y="19980"/>
                    <a:pt x="10350" y="20655"/>
                  </a:cubicBezTo>
                  <a:cubicBezTo>
                    <a:pt x="8550" y="21330"/>
                    <a:pt x="6300" y="21600"/>
                    <a:pt x="4500" y="20385"/>
                  </a:cubicBezTo>
                  <a:cubicBezTo>
                    <a:pt x="2700" y="19170"/>
                    <a:pt x="1350" y="16470"/>
                    <a:pt x="4275" y="13635"/>
                  </a:cubicBezTo>
                  <a:cubicBezTo>
                    <a:pt x="7200" y="10800"/>
                    <a:pt x="14400" y="7830"/>
                    <a:pt x="21600" y="48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8" name="Line"/>
            <p:cNvSpPr/>
            <p:nvPr/>
          </p:nvSpPr>
          <p:spPr>
            <a:xfrm>
              <a:off x="5115336" y="4607770"/>
              <a:ext cx="240229" cy="2054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3" h="21177" fill="norm" stroke="1" extrusionOk="0">
                  <a:moveTo>
                    <a:pt x="9777" y="3951"/>
                  </a:moveTo>
                  <a:cubicBezTo>
                    <a:pt x="7504" y="5268"/>
                    <a:pt x="5230" y="6585"/>
                    <a:pt x="3525" y="8561"/>
                  </a:cubicBezTo>
                  <a:cubicBezTo>
                    <a:pt x="1819" y="10537"/>
                    <a:pt x="682" y="13171"/>
                    <a:pt x="228" y="15146"/>
                  </a:cubicBezTo>
                  <a:cubicBezTo>
                    <a:pt x="-227" y="17122"/>
                    <a:pt x="0" y="18439"/>
                    <a:pt x="910" y="19229"/>
                  </a:cubicBezTo>
                  <a:cubicBezTo>
                    <a:pt x="1819" y="20020"/>
                    <a:pt x="3411" y="20283"/>
                    <a:pt x="5230" y="19756"/>
                  </a:cubicBezTo>
                  <a:cubicBezTo>
                    <a:pt x="7049" y="19229"/>
                    <a:pt x="9095" y="17912"/>
                    <a:pt x="10118" y="16463"/>
                  </a:cubicBezTo>
                  <a:cubicBezTo>
                    <a:pt x="11141" y="15015"/>
                    <a:pt x="11141" y="13434"/>
                    <a:pt x="10346" y="11854"/>
                  </a:cubicBezTo>
                  <a:cubicBezTo>
                    <a:pt x="9550" y="10273"/>
                    <a:pt x="7958" y="8693"/>
                    <a:pt x="7617" y="7507"/>
                  </a:cubicBezTo>
                  <a:cubicBezTo>
                    <a:pt x="7276" y="6322"/>
                    <a:pt x="8186" y="5532"/>
                    <a:pt x="9209" y="5137"/>
                  </a:cubicBezTo>
                  <a:cubicBezTo>
                    <a:pt x="10232" y="4741"/>
                    <a:pt x="11369" y="4741"/>
                    <a:pt x="13188" y="6190"/>
                  </a:cubicBezTo>
                  <a:cubicBezTo>
                    <a:pt x="15007" y="7639"/>
                    <a:pt x="17508" y="10537"/>
                    <a:pt x="18758" y="13171"/>
                  </a:cubicBezTo>
                  <a:cubicBezTo>
                    <a:pt x="20009" y="15805"/>
                    <a:pt x="20009" y="18176"/>
                    <a:pt x="19440" y="19624"/>
                  </a:cubicBezTo>
                  <a:cubicBezTo>
                    <a:pt x="18872" y="21073"/>
                    <a:pt x="17735" y="21600"/>
                    <a:pt x="16826" y="20810"/>
                  </a:cubicBezTo>
                  <a:cubicBezTo>
                    <a:pt x="15916" y="20020"/>
                    <a:pt x="15234" y="17912"/>
                    <a:pt x="15348" y="14751"/>
                  </a:cubicBezTo>
                  <a:cubicBezTo>
                    <a:pt x="15461" y="11590"/>
                    <a:pt x="16371" y="7376"/>
                    <a:pt x="17508" y="4741"/>
                  </a:cubicBezTo>
                  <a:cubicBezTo>
                    <a:pt x="18645" y="2107"/>
                    <a:pt x="20009" y="1054"/>
                    <a:pt x="2137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89" name="Line"/>
            <p:cNvSpPr/>
            <p:nvPr/>
          </p:nvSpPr>
          <p:spPr>
            <a:xfrm>
              <a:off x="5803770" y="4446767"/>
              <a:ext cx="142141" cy="365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466" fill="norm" stroke="1" extrusionOk="0">
                  <a:moveTo>
                    <a:pt x="21453" y="0"/>
                  </a:moveTo>
                  <a:cubicBezTo>
                    <a:pt x="19524" y="0"/>
                    <a:pt x="17596" y="0"/>
                    <a:pt x="16246" y="375"/>
                  </a:cubicBezTo>
                  <a:cubicBezTo>
                    <a:pt x="14896" y="750"/>
                    <a:pt x="14124" y="1500"/>
                    <a:pt x="11810" y="3825"/>
                  </a:cubicBezTo>
                  <a:cubicBezTo>
                    <a:pt x="9496" y="6150"/>
                    <a:pt x="5639" y="10050"/>
                    <a:pt x="3324" y="12900"/>
                  </a:cubicBezTo>
                  <a:cubicBezTo>
                    <a:pt x="1010" y="15750"/>
                    <a:pt x="239" y="17550"/>
                    <a:pt x="46" y="18825"/>
                  </a:cubicBezTo>
                  <a:cubicBezTo>
                    <a:pt x="-147" y="20100"/>
                    <a:pt x="239" y="20850"/>
                    <a:pt x="1782" y="21225"/>
                  </a:cubicBezTo>
                  <a:cubicBezTo>
                    <a:pt x="3324" y="21600"/>
                    <a:pt x="6024" y="21600"/>
                    <a:pt x="8532" y="20775"/>
                  </a:cubicBezTo>
                  <a:cubicBezTo>
                    <a:pt x="11039" y="19950"/>
                    <a:pt x="13353" y="18300"/>
                    <a:pt x="15667" y="1665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0" name="Line"/>
            <p:cNvSpPr/>
            <p:nvPr/>
          </p:nvSpPr>
          <p:spPr>
            <a:xfrm>
              <a:off x="5769573" y="4617141"/>
              <a:ext cx="716552" cy="205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422" fill="norm" stroke="1" extrusionOk="0">
                  <a:moveTo>
                    <a:pt x="0" y="2222"/>
                  </a:moveTo>
                  <a:cubicBezTo>
                    <a:pt x="1153" y="3822"/>
                    <a:pt x="2306" y="5422"/>
                    <a:pt x="3305" y="6089"/>
                  </a:cubicBezTo>
                  <a:cubicBezTo>
                    <a:pt x="4305" y="6755"/>
                    <a:pt x="5150" y="6489"/>
                    <a:pt x="5688" y="5689"/>
                  </a:cubicBezTo>
                  <a:cubicBezTo>
                    <a:pt x="6226" y="4889"/>
                    <a:pt x="6457" y="3555"/>
                    <a:pt x="6419" y="2489"/>
                  </a:cubicBezTo>
                  <a:cubicBezTo>
                    <a:pt x="6380" y="1422"/>
                    <a:pt x="6073" y="622"/>
                    <a:pt x="5727" y="222"/>
                  </a:cubicBezTo>
                  <a:cubicBezTo>
                    <a:pt x="5381" y="-178"/>
                    <a:pt x="4996" y="-178"/>
                    <a:pt x="4535" y="1422"/>
                  </a:cubicBezTo>
                  <a:cubicBezTo>
                    <a:pt x="4074" y="3022"/>
                    <a:pt x="3536" y="6222"/>
                    <a:pt x="3382" y="9289"/>
                  </a:cubicBezTo>
                  <a:cubicBezTo>
                    <a:pt x="3228" y="12355"/>
                    <a:pt x="3459" y="15289"/>
                    <a:pt x="3997" y="16889"/>
                  </a:cubicBezTo>
                  <a:cubicBezTo>
                    <a:pt x="4535" y="18489"/>
                    <a:pt x="5381" y="18755"/>
                    <a:pt x="6111" y="17689"/>
                  </a:cubicBezTo>
                  <a:cubicBezTo>
                    <a:pt x="6841" y="16622"/>
                    <a:pt x="7456" y="14222"/>
                    <a:pt x="7802" y="12355"/>
                  </a:cubicBezTo>
                  <a:cubicBezTo>
                    <a:pt x="8148" y="10489"/>
                    <a:pt x="8225" y="9155"/>
                    <a:pt x="8379" y="7422"/>
                  </a:cubicBezTo>
                  <a:cubicBezTo>
                    <a:pt x="8532" y="5689"/>
                    <a:pt x="8763" y="3555"/>
                    <a:pt x="9070" y="3155"/>
                  </a:cubicBezTo>
                  <a:cubicBezTo>
                    <a:pt x="9378" y="2755"/>
                    <a:pt x="9762" y="4089"/>
                    <a:pt x="10070" y="6089"/>
                  </a:cubicBezTo>
                  <a:cubicBezTo>
                    <a:pt x="10377" y="8089"/>
                    <a:pt x="10608" y="10755"/>
                    <a:pt x="10723" y="12889"/>
                  </a:cubicBezTo>
                  <a:cubicBezTo>
                    <a:pt x="10838" y="15022"/>
                    <a:pt x="10838" y="16622"/>
                    <a:pt x="10685" y="17955"/>
                  </a:cubicBezTo>
                  <a:cubicBezTo>
                    <a:pt x="10531" y="19289"/>
                    <a:pt x="10223" y="20355"/>
                    <a:pt x="9993" y="20222"/>
                  </a:cubicBezTo>
                  <a:cubicBezTo>
                    <a:pt x="9762" y="20089"/>
                    <a:pt x="9609" y="18755"/>
                    <a:pt x="9647" y="16355"/>
                  </a:cubicBezTo>
                  <a:cubicBezTo>
                    <a:pt x="9685" y="13955"/>
                    <a:pt x="9916" y="10489"/>
                    <a:pt x="10300" y="7822"/>
                  </a:cubicBezTo>
                  <a:cubicBezTo>
                    <a:pt x="10685" y="5155"/>
                    <a:pt x="11223" y="3289"/>
                    <a:pt x="11684" y="2222"/>
                  </a:cubicBezTo>
                  <a:cubicBezTo>
                    <a:pt x="12145" y="1155"/>
                    <a:pt x="12530" y="889"/>
                    <a:pt x="12875" y="1155"/>
                  </a:cubicBezTo>
                  <a:cubicBezTo>
                    <a:pt x="13221" y="1422"/>
                    <a:pt x="13529" y="2222"/>
                    <a:pt x="13721" y="4222"/>
                  </a:cubicBezTo>
                  <a:cubicBezTo>
                    <a:pt x="13913" y="6222"/>
                    <a:pt x="13990" y="9422"/>
                    <a:pt x="13990" y="11689"/>
                  </a:cubicBezTo>
                  <a:cubicBezTo>
                    <a:pt x="13990" y="13955"/>
                    <a:pt x="13913" y="15289"/>
                    <a:pt x="13913" y="15289"/>
                  </a:cubicBezTo>
                  <a:cubicBezTo>
                    <a:pt x="13913" y="15289"/>
                    <a:pt x="13990" y="13955"/>
                    <a:pt x="14259" y="12089"/>
                  </a:cubicBezTo>
                  <a:cubicBezTo>
                    <a:pt x="14528" y="10222"/>
                    <a:pt x="14989" y="7822"/>
                    <a:pt x="15412" y="6355"/>
                  </a:cubicBezTo>
                  <a:cubicBezTo>
                    <a:pt x="15835" y="4889"/>
                    <a:pt x="16219" y="4355"/>
                    <a:pt x="16527" y="5155"/>
                  </a:cubicBezTo>
                  <a:cubicBezTo>
                    <a:pt x="16834" y="5955"/>
                    <a:pt x="17065" y="8089"/>
                    <a:pt x="17372" y="8755"/>
                  </a:cubicBezTo>
                  <a:cubicBezTo>
                    <a:pt x="17680" y="9422"/>
                    <a:pt x="18064" y="8622"/>
                    <a:pt x="18410" y="7822"/>
                  </a:cubicBezTo>
                  <a:cubicBezTo>
                    <a:pt x="18756" y="7022"/>
                    <a:pt x="19063" y="6222"/>
                    <a:pt x="19409" y="5689"/>
                  </a:cubicBezTo>
                  <a:cubicBezTo>
                    <a:pt x="19755" y="5155"/>
                    <a:pt x="20140" y="4889"/>
                    <a:pt x="20485" y="5422"/>
                  </a:cubicBezTo>
                  <a:cubicBezTo>
                    <a:pt x="20831" y="5955"/>
                    <a:pt x="21139" y="7289"/>
                    <a:pt x="21331" y="9555"/>
                  </a:cubicBezTo>
                  <a:cubicBezTo>
                    <a:pt x="21523" y="11822"/>
                    <a:pt x="21600" y="15022"/>
                    <a:pt x="21523" y="17155"/>
                  </a:cubicBezTo>
                  <a:cubicBezTo>
                    <a:pt x="21446" y="19289"/>
                    <a:pt x="21216" y="20355"/>
                    <a:pt x="20985" y="214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1" name="Line"/>
            <p:cNvSpPr/>
            <p:nvPr/>
          </p:nvSpPr>
          <p:spPr>
            <a:xfrm>
              <a:off x="1476143" y="5490245"/>
              <a:ext cx="260673" cy="278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02" fill="norm" stroke="1" extrusionOk="0">
                  <a:moveTo>
                    <a:pt x="0" y="2859"/>
                  </a:moveTo>
                  <a:cubicBezTo>
                    <a:pt x="424" y="1691"/>
                    <a:pt x="847" y="523"/>
                    <a:pt x="1694" y="134"/>
                  </a:cubicBezTo>
                  <a:cubicBezTo>
                    <a:pt x="2541" y="-255"/>
                    <a:pt x="3812" y="134"/>
                    <a:pt x="5718" y="2177"/>
                  </a:cubicBezTo>
                  <a:cubicBezTo>
                    <a:pt x="7624" y="4221"/>
                    <a:pt x="10165" y="7918"/>
                    <a:pt x="12071" y="11031"/>
                  </a:cubicBezTo>
                  <a:cubicBezTo>
                    <a:pt x="13976" y="14145"/>
                    <a:pt x="15247" y="16675"/>
                    <a:pt x="16200" y="18329"/>
                  </a:cubicBezTo>
                  <a:cubicBezTo>
                    <a:pt x="17153" y="19983"/>
                    <a:pt x="17788" y="20761"/>
                    <a:pt x="18635" y="21053"/>
                  </a:cubicBezTo>
                  <a:cubicBezTo>
                    <a:pt x="19482" y="21345"/>
                    <a:pt x="20541" y="21150"/>
                    <a:pt x="21600" y="2095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2" name="Line"/>
            <p:cNvSpPr/>
            <p:nvPr/>
          </p:nvSpPr>
          <p:spPr>
            <a:xfrm>
              <a:off x="1713815" y="5535458"/>
              <a:ext cx="99670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723" y="2855"/>
                    <a:pt x="13846" y="5710"/>
                    <a:pt x="10246" y="8566"/>
                  </a:cubicBezTo>
                  <a:cubicBezTo>
                    <a:pt x="6646" y="11421"/>
                    <a:pt x="3323" y="14276"/>
                    <a:pt x="1662" y="16448"/>
                  </a:cubicBezTo>
                  <a:cubicBezTo>
                    <a:pt x="0" y="18621"/>
                    <a:pt x="0" y="2011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3" name="Line"/>
            <p:cNvSpPr/>
            <p:nvPr/>
          </p:nvSpPr>
          <p:spPr>
            <a:xfrm>
              <a:off x="1882485" y="5918800"/>
              <a:ext cx="15335" cy="138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4" name="Line"/>
            <p:cNvSpPr/>
            <p:nvPr/>
          </p:nvSpPr>
          <p:spPr>
            <a:xfrm>
              <a:off x="1890152" y="5759789"/>
              <a:ext cx="73185" cy="504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8" h="19391" fill="norm" stroke="1" extrusionOk="0">
                  <a:moveTo>
                    <a:pt x="6480" y="16907"/>
                  </a:moveTo>
                  <a:cubicBezTo>
                    <a:pt x="10080" y="18870"/>
                    <a:pt x="13680" y="20834"/>
                    <a:pt x="16560" y="17889"/>
                  </a:cubicBezTo>
                  <a:cubicBezTo>
                    <a:pt x="19440" y="14943"/>
                    <a:pt x="21600" y="7089"/>
                    <a:pt x="20160" y="3161"/>
                  </a:cubicBezTo>
                  <a:cubicBezTo>
                    <a:pt x="18720" y="-766"/>
                    <a:pt x="13680" y="-766"/>
                    <a:pt x="9720" y="1689"/>
                  </a:cubicBezTo>
                  <a:cubicBezTo>
                    <a:pt x="5760" y="4143"/>
                    <a:pt x="2880" y="9052"/>
                    <a:pt x="0" y="1396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5" name="Line"/>
            <p:cNvSpPr/>
            <p:nvPr/>
          </p:nvSpPr>
          <p:spPr>
            <a:xfrm>
              <a:off x="2357829" y="5750129"/>
              <a:ext cx="168672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6" name="Line"/>
            <p:cNvSpPr/>
            <p:nvPr/>
          </p:nvSpPr>
          <p:spPr>
            <a:xfrm>
              <a:off x="2419164" y="5834464"/>
              <a:ext cx="168671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7" name="Line"/>
            <p:cNvSpPr/>
            <p:nvPr/>
          </p:nvSpPr>
          <p:spPr>
            <a:xfrm>
              <a:off x="2757149" y="5560651"/>
              <a:ext cx="182046" cy="6069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70" h="21375" fill="norm" stroke="1" extrusionOk="0">
                  <a:moveTo>
                    <a:pt x="3524" y="9373"/>
                  </a:moveTo>
                  <a:cubicBezTo>
                    <a:pt x="2924" y="12163"/>
                    <a:pt x="2324" y="14953"/>
                    <a:pt x="2024" y="16618"/>
                  </a:cubicBezTo>
                  <a:cubicBezTo>
                    <a:pt x="1724" y="18283"/>
                    <a:pt x="1724" y="18823"/>
                    <a:pt x="1724" y="19543"/>
                  </a:cubicBezTo>
                  <a:cubicBezTo>
                    <a:pt x="1724" y="20263"/>
                    <a:pt x="1724" y="21163"/>
                    <a:pt x="1574" y="21343"/>
                  </a:cubicBezTo>
                  <a:cubicBezTo>
                    <a:pt x="1424" y="21523"/>
                    <a:pt x="1124" y="20983"/>
                    <a:pt x="824" y="19048"/>
                  </a:cubicBezTo>
                  <a:cubicBezTo>
                    <a:pt x="524" y="17113"/>
                    <a:pt x="224" y="13783"/>
                    <a:pt x="74" y="10813"/>
                  </a:cubicBezTo>
                  <a:cubicBezTo>
                    <a:pt x="-76" y="7843"/>
                    <a:pt x="-76" y="5233"/>
                    <a:pt x="824" y="3478"/>
                  </a:cubicBezTo>
                  <a:cubicBezTo>
                    <a:pt x="1724" y="1723"/>
                    <a:pt x="3524" y="823"/>
                    <a:pt x="5174" y="373"/>
                  </a:cubicBezTo>
                  <a:cubicBezTo>
                    <a:pt x="6824" y="-77"/>
                    <a:pt x="8324" y="-77"/>
                    <a:pt x="9674" y="148"/>
                  </a:cubicBezTo>
                  <a:cubicBezTo>
                    <a:pt x="11024" y="373"/>
                    <a:pt x="12224" y="823"/>
                    <a:pt x="13124" y="1723"/>
                  </a:cubicBezTo>
                  <a:cubicBezTo>
                    <a:pt x="14024" y="2623"/>
                    <a:pt x="14624" y="3973"/>
                    <a:pt x="14624" y="4873"/>
                  </a:cubicBezTo>
                  <a:cubicBezTo>
                    <a:pt x="14624" y="5773"/>
                    <a:pt x="14024" y="6223"/>
                    <a:pt x="13124" y="6673"/>
                  </a:cubicBezTo>
                  <a:cubicBezTo>
                    <a:pt x="12224" y="7123"/>
                    <a:pt x="11024" y="7573"/>
                    <a:pt x="11174" y="7798"/>
                  </a:cubicBezTo>
                  <a:cubicBezTo>
                    <a:pt x="11324" y="8023"/>
                    <a:pt x="12824" y="8023"/>
                    <a:pt x="14324" y="8158"/>
                  </a:cubicBezTo>
                  <a:cubicBezTo>
                    <a:pt x="15824" y="8293"/>
                    <a:pt x="17324" y="8563"/>
                    <a:pt x="18524" y="8878"/>
                  </a:cubicBezTo>
                  <a:cubicBezTo>
                    <a:pt x="19724" y="9193"/>
                    <a:pt x="20624" y="9553"/>
                    <a:pt x="21074" y="9958"/>
                  </a:cubicBezTo>
                  <a:cubicBezTo>
                    <a:pt x="21524" y="10363"/>
                    <a:pt x="21524" y="10813"/>
                    <a:pt x="20624" y="11263"/>
                  </a:cubicBezTo>
                  <a:cubicBezTo>
                    <a:pt x="19724" y="11713"/>
                    <a:pt x="17924" y="12163"/>
                    <a:pt x="16124" y="12388"/>
                  </a:cubicBezTo>
                  <a:cubicBezTo>
                    <a:pt x="14324" y="12613"/>
                    <a:pt x="12524" y="12613"/>
                    <a:pt x="12524" y="12388"/>
                  </a:cubicBezTo>
                  <a:cubicBezTo>
                    <a:pt x="12524" y="12163"/>
                    <a:pt x="14324" y="11713"/>
                    <a:pt x="16124" y="1126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8" name="Line"/>
            <p:cNvSpPr/>
            <p:nvPr/>
          </p:nvSpPr>
          <p:spPr>
            <a:xfrm>
              <a:off x="3023078" y="5788463"/>
              <a:ext cx="74902" cy="1507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783" h="21600" fill="norm" stroke="1" extrusionOk="0">
                  <a:moveTo>
                    <a:pt x="8566" y="7688"/>
                  </a:moveTo>
                  <a:cubicBezTo>
                    <a:pt x="5866" y="8786"/>
                    <a:pt x="3166" y="9885"/>
                    <a:pt x="1478" y="11715"/>
                  </a:cubicBezTo>
                  <a:cubicBezTo>
                    <a:pt x="-209" y="13546"/>
                    <a:pt x="-884" y="16108"/>
                    <a:pt x="1816" y="18122"/>
                  </a:cubicBezTo>
                  <a:cubicBezTo>
                    <a:pt x="4516" y="20136"/>
                    <a:pt x="10591" y="21600"/>
                    <a:pt x="14641" y="21600"/>
                  </a:cubicBezTo>
                  <a:cubicBezTo>
                    <a:pt x="18691" y="21600"/>
                    <a:pt x="20716" y="20136"/>
                    <a:pt x="19366" y="16292"/>
                  </a:cubicBezTo>
                  <a:cubicBezTo>
                    <a:pt x="18016" y="12447"/>
                    <a:pt x="13291" y="6224"/>
                    <a:pt x="856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1999" name="Line"/>
            <p:cNvSpPr/>
            <p:nvPr/>
          </p:nvSpPr>
          <p:spPr>
            <a:xfrm>
              <a:off x="3385186" y="5842131"/>
              <a:ext cx="199339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0" name="Line"/>
            <p:cNvSpPr/>
            <p:nvPr/>
          </p:nvSpPr>
          <p:spPr>
            <a:xfrm>
              <a:off x="3494576" y="5750129"/>
              <a:ext cx="28614" cy="3143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53" h="21600" fill="norm" stroke="1" extrusionOk="0">
                  <a:moveTo>
                    <a:pt x="9353" y="0"/>
                  </a:moveTo>
                  <a:cubicBezTo>
                    <a:pt x="3953" y="4215"/>
                    <a:pt x="-1447" y="8429"/>
                    <a:pt x="353" y="12029"/>
                  </a:cubicBezTo>
                  <a:cubicBezTo>
                    <a:pt x="2153" y="15629"/>
                    <a:pt x="11153" y="18615"/>
                    <a:pt x="2015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1" name="Line"/>
            <p:cNvSpPr/>
            <p:nvPr/>
          </p:nvSpPr>
          <p:spPr>
            <a:xfrm>
              <a:off x="3615191" y="5619783"/>
              <a:ext cx="225758" cy="7130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9" h="21523" fill="norm" stroke="1" extrusionOk="0">
                  <a:moveTo>
                    <a:pt x="0" y="21523"/>
                  </a:moveTo>
                  <a:cubicBezTo>
                    <a:pt x="1213" y="19054"/>
                    <a:pt x="2427" y="16586"/>
                    <a:pt x="3398" y="13963"/>
                  </a:cubicBezTo>
                  <a:cubicBezTo>
                    <a:pt x="4369" y="11340"/>
                    <a:pt x="5097" y="8563"/>
                    <a:pt x="6067" y="6442"/>
                  </a:cubicBezTo>
                  <a:cubicBezTo>
                    <a:pt x="7038" y="4320"/>
                    <a:pt x="8252" y="2854"/>
                    <a:pt x="9101" y="1929"/>
                  </a:cubicBezTo>
                  <a:cubicBezTo>
                    <a:pt x="9951" y="1003"/>
                    <a:pt x="10436" y="617"/>
                    <a:pt x="11285" y="347"/>
                  </a:cubicBezTo>
                  <a:cubicBezTo>
                    <a:pt x="12135" y="77"/>
                    <a:pt x="13348" y="-77"/>
                    <a:pt x="14198" y="39"/>
                  </a:cubicBezTo>
                  <a:cubicBezTo>
                    <a:pt x="15047" y="154"/>
                    <a:pt x="15533" y="540"/>
                    <a:pt x="15654" y="1389"/>
                  </a:cubicBezTo>
                  <a:cubicBezTo>
                    <a:pt x="15775" y="2237"/>
                    <a:pt x="15533" y="3549"/>
                    <a:pt x="15047" y="4474"/>
                  </a:cubicBezTo>
                  <a:cubicBezTo>
                    <a:pt x="14562" y="5400"/>
                    <a:pt x="13834" y="5940"/>
                    <a:pt x="14076" y="6172"/>
                  </a:cubicBezTo>
                  <a:cubicBezTo>
                    <a:pt x="14319" y="6403"/>
                    <a:pt x="15533" y="6326"/>
                    <a:pt x="16625" y="6403"/>
                  </a:cubicBezTo>
                  <a:cubicBezTo>
                    <a:pt x="17717" y="6480"/>
                    <a:pt x="18688" y="6712"/>
                    <a:pt x="19537" y="6982"/>
                  </a:cubicBezTo>
                  <a:cubicBezTo>
                    <a:pt x="20387" y="7252"/>
                    <a:pt x="21115" y="7560"/>
                    <a:pt x="21357" y="7907"/>
                  </a:cubicBezTo>
                  <a:cubicBezTo>
                    <a:pt x="21600" y="8254"/>
                    <a:pt x="21357" y="8640"/>
                    <a:pt x="19901" y="8910"/>
                  </a:cubicBezTo>
                  <a:cubicBezTo>
                    <a:pt x="18445" y="9180"/>
                    <a:pt x="15775" y="9334"/>
                    <a:pt x="13955" y="9296"/>
                  </a:cubicBezTo>
                  <a:cubicBezTo>
                    <a:pt x="12135" y="9257"/>
                    <a:pt x="11164" y="9026"/>
                    <a:pt x="10193" y="879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2" name="Line"/>
            <p:cNvSpPr/>
            <p:nvPr/>
          </p:nvSpPr>
          <p:spPr>
            <a:xfrm>
              <a:off x="3914198" y="5872798"/>
              <a:ext cx="38335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2400"/>
                    <a:pt x="21600" y="4800"/>
                    <a:pt x="18000" y="8400"/>
                  </a:cubicBezTo>
                  <a:cubicBezTo>
                    <a:pt x="14400" y="12000"/>
                    <a:pt x="7200" y="168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3" name="Line"/>
            <p:cNvSpPr/>
            <p:nvPr/>
          </p:nvSpPr>
          <p:spPr>
            <a:xfrm>
              <a:off x="4082868" y="5671175"/>
              <a:ext cx="222339" cy="2782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83" fill="norm" stroke="1" extrusionOk="0">
                  <a:moveTo>
                    <a:pt x="0" y="176"/>
                  </a:moveTo>
                  <a:cubicBezTo>
                    <a:pt x="1241" y="-21"/>
                    <a:pt x="2483" y="-217"/>
                    <a:pt x="3972" y="568"/>
                  </a:cubicBezTo>
                  <a:cubicBezTo>
                    <a:pt x="5462" y="1354"/>
                    <a:pt x="7200" y="3121"/>
                    <a:pt x="10179" y="6754"/>
                  </a:cubicBezTo>
                  <a:cubicBezTo>
                    <a:pt x="13159" y="10387"/>
                    <a:pt x="17379" y="15885"/>
                    <a:pt x="21600" y="2138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4" name="Line"/>
            <p:cNvSpPr/>
            <p:nvPr/>
          </p:nvSpPr>
          <p:spPr>
            <a:xfrm>
              <a:off x="4141998" y="5650460"/>
              <a:ext cx="193877" cy="36307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1" h="21459" fill="norm" stroke="1" extrusionOk="0">
                  <a:moveTo>
                    <a:pt x="21281" y="0"/>
                  </a:moveTo>
                  <a:cubicBezTo>
                    <a:pt x="19037" y="1208"/>
                    <a:pt x="16793" y="2417"/>
                    <a:pt x="14268" y="4456"/>
                  </a:cubicBezTo>
                  <a:cubicBezTo>
                    <a:pt x="11743" y="6495"/>
                    <a:pt x="8938" y="9365"/>
                    <a:pt x="6554" y="11933"/>
                  </a:cubicBezTo>
                  <a:cubicBezTo>
                    <a:pt x="4169" y="14501"/>
                    <a:pt x="2206" y="16766"/>
                    <a:pt x="1084" y="18352"/>
                  </a:cubicBezTo>
                  <a:cubicBezTo>
                    <a:pt x="-38" y="19938"/>
                    <a:pt x="-319" y="20845"/>
                    <a:pt x="382" y="21222"/>
                  </a:cubicBezTo>
                  <a:cubicBezTo>
                    <a:pt x="1084" y="21600"/>
                    <a:pt x="2767" y="21449"/>
                    <a:pt x="4450" y="212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5" name="Line"/>
            <p:cNvSpPr/>
            <p:nvPr/>
          </p:nvSpPr>
          <p:spPr>
            <a:xfrm>
              <a:off x="4389542" y="5972468"/>
              <a:ext cx="1" cy="92003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6" name="Line"/>
            <p:cNvSpPr/>
            <p:nvPr/>
          </p:nvSpPr>
          <p:spPr>
            <a:xfrm>
              <a:off x="4397209" y="5811464"/>
              <a:ext cx="55304" cy="560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3" h="20583" fill="norm" stroke="1" extrusionOk="0">
                  <a:moveTo>
                    <a:pt x="14087" y="0"/>
                  </a:moveTo>
                  <a:cubicBezTo>
                    <a:pt x="9391" y="1878"/>
                    <a:pt x="4696" y="3756"/>
                    <a:pt x="2348" y="7043"/>
                  </a:cubicBezTo>
                  <a:cubicBezTo>
                    <a:pt x="0" y="10330"/>
                    <a:pt x="0" y="15026"/>
                    <a:pt x="3287" y="17844"/>
                  </a:cubicBezTo>
                  <a:cubicBezTo>
                    <a:pt x="6574" y="20661"/>
                    <a:pt x="13148" y="21600"/>
                    <a:pt x="16904" y="19252"/>
                  </a:cubicBezTo>
                  <a:cubicBezTo>
                    <a:pt x="20661" y="16904"/>
                    <a:pt x="21600" y="11270"/>
                    <a:pt x="18313" y="7983"/>
                  </a:cubicBezTo>
                  <a:cubicBezTo>
                    <a:pt x="15026" y="4696"/>
                    <a:pt x="7513" y="3757"/>
                    <a:pt x="0" y="28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7" name="Line"/>
            <p:cNvSpPr/>
            <p:nvPr/>
          </p:nvSpPr>
          <p:spPr>
            <a:xfrm>
              <a:off x="4711549" y="5734796"/>
              <a:ext cx="207006" cy="53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533" y="15429"/>
                    <a:pt x="9067" y="9257"/>
                    <a:pt x="12667" y="5657"/>
                  </a:cubicBezTo>
                  <a:cubicBezTo>
                    <a:pt x="16267" y="2057"/>
                    <a:pt x="18933" y="1029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8" name="Line"/>
            <p:cNvSpPr/>
            <p:nvPr/>
          </p:nvSpPr>
          <p:spPr>
            <a:xfrm>
              <a:off x="4840409" y="5627460"/>
              <a:ext cx="16811" cy="3220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297" h="21600" fill="norm" stroke="1" extrusionOk="0">
                  <a:moveTo>
                    <a:pt x="20297" y="0"/>
                  </a:moveTo>
                  <a:cubicBezTo>
                    <a:pt x="11040" y="4114"/>
                    <a:pt x="1783" y="8229"/>
                    <a:pt x="240" y="11829"/>
                  </a:cubicBezTo>
                  <a:cubicBezTo>
                    <a:pt x="-1303" y="15429"/>
                    <a:pt x="4868" y="18514"/>
                    <a:pt x="1104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09" name="Line"/>
            <p:cNvSpPr/>
            <p:nvPr/>
          </p:nvSpPr>
          <p:spPr>
            <a:xfrm>
              <a:off x="5092468" y="5602314"/>
              <a:ext cx="242828" cy="29859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8" h="21388" fill="norm" stroke="1" extrusionOk="0">
                  <a:moveTo>
                    <a:pt x="20921" y="4547"/>
                  </a:moveTo>
                  <a:cubicBezTo>
                    <a:pt x="21143" y="3083"/>
                    <a:pt x="21366" y="1619"/>
                    <a:pt x="20809" y="795"/>
                  </a:cubicBezTo>
                  <a:cubicBezTo>
                    <a:pt x="20253" y="-29"/>
                    <a:pt x="18917" y="-212"/>
                    <a:pt x="16578" y="246"/>
                  </a:cubicBezTo>
                  <a:cubicBezTo>
                    <a:pt x="14240" y="703"/>
                    <a:pt x="10900" y="1802"/>
                    <a:pt x="8896" y="2808"/>
                  </a:cubicBezTo>
                  <a:cubicBezTo>
                    <a:pt x="6892" y="3815"/>
                    <a:pt x="6224" y="4730"/>
                    <a:pt x="6112" y="5646"/>
                  </a:cubicBezTo>
                  <a:cubicBezTo>
                    <a:pt x="6001" y="6561"/>
                    <a:pt x="6446" y="7476"/>
                    <a:pt x="7337" y="8025"/>
                  </a:cubicBezTo>
                  <a:cubicBezTo>
                    <a:pt x="8228" y="8574"/>
                    <a:pt x="9564" y="8757"/>
                    <a:pt x="10789" y="9032"/>
                  </a:cubicBezTo>
                  <a:cubicBezTo>
                    <a:pt x="12013" y="9307"/>
                    <a:pt x="13127" y="9673"/>
                    <a:pt x="13015" y="10130"/>
                  </a:cubicBezTo>
                  <a:cubicBezTo>
                    <a:pt x="12904" y="10588"/>
                    <a:pt x="11568" y="11137"/>
                    <a:pt x="9675" y="11961"/>
                  </a:cubicBezTo>
                  <a:cubicBezTo>
                    <a:pt x="7782" y="12785"/>
                    <a:pt x="5333" y="13883"/>
                    <a:pt x="3663" y="14981"/>
                  </a:cubicBezTo>
                  <a:cubicBezTo>
                    <a:pt x="1993" y="16080"/>
                    <a:pt x="1102" y="17178"/>
                    <a:pt x="545" y="18185"/>
                  </a:cubicBezTo>
                  <a:cubicBezTo>
                    <a:pt x="-11" y="19191"/>
                    <a:pt x="-234" y="20107"/>
                    <a:pt x="323" y="20656"/>
                  </a:cubicBezTo>
                  <a:cubicBezTo>
                    <a:pt x="879" y="21205"/>
                    <a:pt x="2215" y="21388"/>
                    <a:pt x="4999" y="21388"/>
                  </a:cubicBezTo>
                  <a:cubicBezTo>
                    <a:pt x="7782" y="21388"/>
                    <a:pt x="12013" y="21205"/>
                    <a:pt x="16244" y="2102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0" name="Line"/>
            <p:cNvSpPr/>
            <p:nvPr/>
          </p:nvSpPr>
          <p:spPr>
            <a:xfrm>
              <a:off x="5360675" y="5911133"/>
              <a:ext cx="10223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950"/>
                    <a:pt x="0" y="9900"/>
                    <a:pt x="0" y="13500"/>
                  </a:cubicBezTo>
                  <a:cubicBezTo>
                    <a:pt x="0" y="17100"/>
                    <a:pt x="10800" y="193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1" name="Line"/>
            <p:cNvSpPr/>
            <p:nvPr/>
          </p:nvSpPr>
          <p:spPr>
            <a:xfrm>
              <a:off x="5340230" y="5796130"/>
              <a:ext cx="72944" cy="38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9" h="21600" fill="norm" stroke="1" extrusionOk="0">
                  <a:moveTo>
                    <a:pt x="17876" y="17280"/>
                  </a:moveTo>
                  <a:cubicBezTo>
                    <a:pt x="14152" y="15840"/>
                    <a:pt x="10428" y="14400"/>
                    <a:pt x="10055" y="15840"/>
                  </a:cubicBezTo>
                  <a:cubicBezTo>
                    <a:pt x="9683" y="17280"/>
                    <a:pt x="12662" y="21600"/>
                    <a:pt x="15641" y="21600"/>
                  </a:cubicBezTo>
                  <a:cubicBezTo>
                    <a:pt x="18621" y="21600"/>
                    <a:pt x="21600" y="17280"/>
                    <a:pt x="21228" y="13680"/>
                  </a:cubicBezTo>
                  <a:cubicBezTo>
                    <a:pt x="20855" y="10080"/>
                    <a:pt x="17131" y="7200"/>
                    <a:pt x="13035" y="5040"/>
                  </a:cubicBezTo>
                  <a:cubicBezTo>
                    <a:pt x="8938" y="2880"/>
                    <a:pt x="4469" y="144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2" name="Line"/>
            <p:cNvSpPr/>
            <p:nvPr/>
          </p:nvSpPr>
          <p:spPr>
            <a:xfrm>
              <a:off x="8131734" y="2798396"/>
              <a:ext cx="91229" cy="312807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8" h="21600" fill="norm" stroke="1" extrusionOk="0">
                  <a:moveTo>
                    <a:pt x="10618" y="0"/>
                  </a:moveTo>
                  <a:cubicBezTo>
                    <a:pt x="6418" y="371"/>
                    <a:pt x="2218" y="741"/>
                    <a:pt x="1318" y="1182"/>
                  </a:cubicBezTo>
                  <a:cubicBezTo>
                    <a:pt x="418" y="1624"/>
                    <a:pt x="2818" y="2135"/>
                    <a:pt x="4918" y="2674"/>
                  </a:cubicBezTo>
                  <a:cubicBezTo>
                    <a:pt x="7018" y="3212"/>
                    <a:pt x="8818" y="3776"/>
                    <a:pt x="10018" y="4376"/>
                  </a:cubicBezTo>
                  <a:cubicBezTo>
                    <a:pt x="11218" y="4976"/>
                    <a:pt x="11818" y="5612"/>
                    <a:pt x="12718" y="6238"/>
                  </a:cubicBezTo>
                  <a:cubicBezTo>
                    <a:pt x="13618" y="6865"/>
                    <a:pt x="14818" y="7482"/>
                    <a:pt x="15718" y="8126"/>
                  </a:cubicBezTo>
                  <a:cubicBezTo>
                    <a:pt x="16618" y="8771"/>
                    <a:pt x="17218" y="9441"/>
                    <a:pt x="17218" y="10085"/>
                  </a:cubicBezTo>
                  <a:cubicBezTo>
                    <a:pt x="17218" y="10729"/>
                    <a:pt x="16618" y="11347"/>
                    <a:pt x="16018" y="11956"/>
                  </a:cubicBezTo>
                  <a:cubicBezTo>
                    <a:pt x="15418" y="12565"/>
                    <a:pt x="14818" y="13165"/>
                    <a:pt x="13918" y="13756"/>
                  </a:cubicBezTo>
                  <a:cubicBezTo>
                    <a:pt x="13018" y="14347"/>
                    <a:pt x="11818" y="14929"/>
                    <a:pt x="10318" y="15512"/>
                  </a:cubicBezTo>
                  <a:cubicBezTo>
                    <a:pt x="8818" y="16094"/>
                    <a:pt x="7018" y="16676"/>
                    <a:pt x="5218" y="17276"/>
                  </a:cubicBezTo>
                  <a:cubicBezTo>
                    <a:pt x="3418" y="17876"/>
                    <a:pt x="1618" y="18494"/>
                    <a:pt x="718" y="19112"/>
                  </a:cubicBezTo>
                  <a:cubicBezTo>
                    <a:pt x="-182" y="19729"/>
                    <a:pt x="-182" y="20347"/>
                    <a:pt x="418" y="20753"/>
                  </a:cubicBezTo>
                  <a:cubicBezTo>
                    <a:pt x="1018" y="21159"/>
                    <a:pt x="2218" y="21353"/>
                    <a:pt x="5818" y="21459"/>
                  </a:cubicBezTo>
                  <a:cubicBezTo>
                    <a:pt x="9418" y="21565"/>
                    <a:pt x="15418" y="21582"/>
                    <a:pt x="214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3" name="Line"/>
            <p:cNvSpPr/>
            <p:nvPr/>
          </p:nvSpPr>
          <p:spPr>
            <a:xfrm>
              <a:off x="7923955" y="5596792"/>
              <a:ext cx="370308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447" y="20000"/>
                    <a:pt x="894" y="18400"/>
                    <a:pt x="1371" y="17200"/>
                  </a:cubicBezTo>
                  <a:cubicBezTo>
                    <a:pt x="1848" y="16000"/>
                    <a:pt x="2355" y="15200"/>
                    <a:pt x="2899" y="13600"/>
                  </a:cubicBezTo>
                  <a:cubicBezTo>
                    <a:pt x="3443" y="12000"/>
                    <a:pt x="4025" y="9600"/>
                    <a:pt x="4591" y="7600"/>
                  </a:cubicBezTo>
                  <a:cubicBezTo>
                    <a:pt x="5158" y="5600"/>
                    <a:pt x="5709" y="4000"/>
                    <a:pt x="6283" y="2800"/>
                  </a:cubicBezTo>
                  <a:cubicBezTo>
                    <a:pt x="6857" y="1600"/>
                    <a:pt x="7453" y="800"/>
                    <a:pt x="8050" y="400"/>
                  </a:cubicBezTo>
                  <a:cubicBezTo>
                    <a:pt x="8646" y="0"/>
                    <a:pt x="9242" y="0"/>
                    <a:pt x="9846" y="0"/>
                  </a:cubicBezTo>
                  <a:cubicBezTo>
                    <a:pt x="10450" y="0"/>
                    <a:pt x="11061" y="0"/>
                    <a:pt x="11680" y="0"/>
                  </a:cubicBezTo>
                  <a:cubicBezTo>
                    <a:pt x="12298" y="0"/>
                    <a:pt x="12924" y="0"/>
                    <a:pt x="13550" y="0"/>
                  </a:cubicBezTo>
                  <a:cubicBezTo>
                    <a:pt x="14176" y="0"/>
                    <a:pt x="14802" y="0"/>
                    <a:pt x="15451" y="0"/>
                  </a:cubicBezTo>
                  <a:cubicBezTo>
                    <a:pt x="16099" y="0"/>
                    <a:pt x="16770" y="0"/>
                    <a:pt x="17419" y="400"/>
                  </a:cubicBezTo>
                  <a:cubicBezTo>
                    <a:pt x="18067" y="800"/>
                    <a:pt x="18693" y="1600"/>
                    <a:pt x="19289" y="2000"/>
                  </a:cubicBezTo>
                  <a:cubicBezTo>
                    <a:pt x="19886" y="2400"/>
                    <a:pt x="20452" y="2400"/>
                    <a:pt x="20832" y="2000"/>
                  </a:cubicBezTo>
                  <a:cubicBezTo>
                    <a:pt x="21212" y="1600"/>
                    <a:pt x="21406" y="8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4" name="Line"/>
            <p:cNvSpPr/>
            <p:nvPr/>
          </p:nvSpPr>
          <p:spPr>
            <a:xfrm>
              <a:off x="11443034" y="5501615"/>
              <a:ext cx="216462" cy="29451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73" h="21276" fill="norm" stroke="1" extrusionOk="0">
                  <a:moveTo>
                    <a:pt x="0" y="784"/>
                  </a:moveTo>
                  <a:cubicBezTo>
                    <a:pt x="1005" y="230"/>
                    <a:pt x="2009" y="-324"/>
                    <a:pt x="5023" y="230"/>
                  </a:cubicBezTo>
                  <a:cubicBezTo>
                    <a:pt x="8037" y="784"/>
                    <a:pt x="13060" y="2445"/>
                    <a:pt x="16451" y="4014"/>
                  </a:cubicBezTo>
                  <a:cubicBezTo>
                    <a:pt x="19842" y="5584"/>
                    <a:pt x="21600" y="7061"/>
                    <a:pt x="21223" y="9091"/>
                  </a:cubicBezTo>
                  <a:cubicBezTo>
                    <a:pt x="20846" y="11122"/>
                    <a:pt x="18335" y="13707"/>
                    <a:pt x="14442" y="15830"/>
                  </a:cubicBezTo>
                  <a:cubicBezTo>
                    <a:pt x="10549" y="17953"/>
                    <a:pt x="5274" y="19614"/>
                    <a:pt x="0" y="2127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5" name="Line"/>
            <p:cNvSpPr/>
            <p:nvPr/>
          </p:nvSpPr>
          <p:spPr>
            <a:xfrm>
              <a:off x="8028735" y="2803356"/>
              <a:ext cx="240229" cy="172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60" fill="norm" stroke="1" extrusionOk="0">
                  <a:moveTo>
                    <a:pt x="9191" y="8783"/>
                  </a:moveTo>
                  <a:cubicBezTo>
                    <a:pt x="8043" y="8783"/>
                    <a:pt x="6894" y="8783"/>
                    <a:pt x="5515" y="10192"/>
                  </a:cubicBezTo>
                  <a:cubicBezTo>
                    <a:pt x="4136" y="11601"/>
                    <a:pt x="2528" y="14418"/>
                    <a:pt x="1494" y="16766"/>
                  </a:cubicBezTo>
                  <a:cubicBezTo>
                    <a:pt x="460" y="19114"/>
                    <a:pt x="0" y="20992"/>
                    <a:pt x="0" y="21148"/>
                  </a:cubicBezTo>
                  <a:cubicBezTo>
                    <a:pt x="0" y="21305"/>
                    <a:pt x="460" y="19740"/>
                    <a:pt x="1609" y="16453"/>
                  </a:cubicBezTo>
                  <a:cubicBezTo>
                    <a:pt x="2757" y="13166"/>
                    <a:pt x="4596" y="8157"/>
                    <a:pt x="5974" y="5027"/>
                  </a:cubicBezTo>
                  <a:cubicBezTo>
                    <a:pt x="7353" y="1896"/>
                    <a:pt x="8272" y="644"/>
                    <a:pt x="9306" y="175"/>
                  </a:cubicBezTo>
                  <a:cubicBezTo>
                    <a:pt x="10340" y="-295"/>
                    <a:pt x="11489" y="18"/>
                    <a:pt x="13557" y="3148"/>
                  </a:cubicBezTo>
                  <a:cubicBezTo>
                    <a:pt x="15626" y="6279"/>
                    <a:pt x="18613" y="12227"/>
                    <a:pt x="21600" y="1817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6" name="Line"/>
            <p:cNvSpPr/>
            <p:nvPr/>
          </p:nvSpPr>
          <p:spPr>
            <a:xfrm>
              <a:off x="9640647" y="6189244"/>
              <a:ext cx="215353" cy="2279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3" h="21402" fill="norm" stroke="1" extrusionOk="0">
                  <a:moveTo>
                    <a:pt x="829" y="2682"/>
                  </a:moveTo>
                  <a:cubicBezTo>
                    <a:pt x="321" y="1482"/>
                    <a:pt x="-187" y="282"/>
                    <a:pt x="67" y="42"/>
                  </a:cubicBezTo>
                  <a:cubicBezTo>
                    <a:pt x="321" y="-198"/>
                    <a:pt x="1338" y="522"/>
                    <a:pt x="4387" y="3762"/>
                  </a:cubicBezTo>
                  <a:cubicBezTo>
                    <a:pt x="7437" y="7002"/>
                    <a:pt x="12519" y="12762"/>
                    <a:pt x="15695" y="16122"/>
                  </a:cubicBezTo>
                  <a:cubicBezTo>
                    <a:pt x="18872" y="19482"/>
                    <a:pt x="20142" y="20442"/>
                    <a:pt x="21413" y="214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7" name="Line"/>
            <p:cNvSpPr/>
            <p:nvPr/>
          </p:nvSpPr>
          <p:spPr>
            <a:xfrm>
              <a:off x="9694994" y="6148936"/>
              <a:ext cx="176339" cy="3372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29" fill="norm" stroke="1" extrusionOk="0">
                  <a:moveTo>
                    <a:pt x="21600" y="1940"/>
                  </a:moveTo>
                  <a:cubicBezTo>
                    <a:pt x="21600" y="1128"/>
                    <a:pt x="21600" y="316"/>
                    <a:pt x="20817" y="73"/>
                  </a:cubicBezTo>
                  <a:cubicBezTo>
                    <a:pt x="20035" y="-171"/>
                    <a:pt x="18470" y="154"/>
                    <a:pt x="15965" y="1697"/>
                  </a:cubicBezTo>
                  <a:cubicBezTo>
                    <a:pt x="13461" y="3240"/>
                    <a:pt x="10017" y="6000"/>
                    <a:pt x="7200" y="9492"/>
                  </a:cubicBezTo>
                  <a:cubicBezTo>
                    <a:pt x="4383" y="12984"/>
                    <a:pt x="2191" y="17206"/>
                    <a:pt x="0" y="214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8" name="Line"/>
            <p:cNvSpPr/>
            <p:nvPr/>
          </p:nvSpPr>
          <p:spPr>
            <a:xfrm>
              <a:off x="9994002" y="6378810"/>
              <a:ext cx="631632" cy="53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6" h="21600" fill="norm" stroke="1" extrusionOk="0">
                  <a:moveTo>
                    <a:pt x="0" y="18514"/>
                  </a:moveTo>
                  <a:cubicBezTo>
                    <a:pt x="3048" y="19543"/>
                    <a:pt x="6097" y="20571"/>
                    <a:pt x="9189" y="21086"/>
                  </a:cubicBezTo>
                  <a:cubicBezTo>
                    <a:pt x="12281" y="21600"/>
                    <a:pt x="15416" y="21600"/>
                    <a:pt x="17289" y="21600"/>
                  </a:cubicBezTo>
                  <a:cubicBezTo>
                    <a:pt x="19161" y="21600"/>
                    <a:pt x="19771" y="21600"/>
                    <a:pt x="20294" y="20571"/>
                  </a:cubicBezTo>
                  <a:cubicBezTo>
                    <a:pt x="20816" y="19543"/>
                    <a:pt x="21252" y="17486"/>
                    <a:pt x="21426" y="13886"/>
                  </a:cubicBezTo>
                  <a:cubicBezTo>
                    <a:pt x="21600" y="10286"/>
                    <a:pt x="21513" y="5143"/>
                    <a:pt x="2142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19" name="Line"/>
            <p:cNvSpPr/>
            <p:nvPr/>
          </p:nvSpPr>
          <p:spPr>
            <a:xfrm>
              <a:off x="10577819" y="6333955"/>
              <a:ext cx="14877" cy="17519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7962" h="21460" fill="norm" stroke="1" extrusionOk="0">
                  <a:moveTo>
                    <a:pt x="17141" y="2677"/>
                  </a:moveTo>
                  <a:cubicBezTo>
                    <a:pt x="7884" y="1425"/>
                    <a:pt x="-1373" y="173"/>
                    <a:pt x="170" y="17"/>
                  </a:cubicBezTo>
                  <a:cubicBezTo>
                    <a:pt x="1713" y="-140"/>
                    <a:pt x="14056" y="799"/>
                    <a:pt x="17141" y="4556"/>
                  </a:cubicBezTo>
                  <a:cubicBezTo>
                    <a:pt x="20227" y="8312"/>
                    <a:pt x="14055" y="14886"/>
                    <a:pt x="7884" y="2146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0" name="Line"/>
            <p:cNvSpPr/>
            <p:nvPr/>
          </p:nvSpPr>
          <p:spPr>
            <a:xfrm>
              <a:off x="7463945" y="4140093"/>
              <a:ext cx="191672" cy="99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1" name="Line"/>
            <p:cNvSpPr/>
            <p:nvPr/>
          </p:nvSpPr>
          <p:spPr>
            <a:xfrm>
              <a:off x="7617281" y="4201428"/>
              <a:ext cx="61336" cy="168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7100" y="5564"/>
                    <a:pt x="12600" y="11127"/>
                    <a:pt x="9000" y="14727"/>
                  </a:cubicBezTo>
                  <a:cubicBezTo>
                    <a:pt x="5400" y="18327"/>
                    <a:pt x="2700" y="19964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2" name="Line"/>
            <p:cNvSpPr/>
            <p:nvPr/>
          </p:nvSpPr>
          <p:spPr>
            <a:xfrm>
              <a:off x="7663282" y="4256297"/>
              <a:ext cx="237673" cy="52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157" fill="norm" stroke="1" extrusionOk="0">
                  <a:moveTo>
                    <a:pt x="0" y="2484"/>
                  </a:moveTo>
                  <a:cubicBezTo>
                    <a:pt x="1161" y="521"/>
                    <a:pt x="2323" y="-1443"/>
                    <a:pt x="5923" y="1502"/>
                  </a:cubicBezTo>
                  <a:cubicBezTo>
                    <a:pt x="9523" y="4448"/>
                    <a:pt x="15561" y="12302"/>
                    <a:pt x="21600" y="201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3" name="Line"/>
            <p:cNvSpPr/>
            <p:nvPr/>
          </p:nvSpPr>
          <p:spPr>
            <a:xfrm>
              <a:off x="7594281" y="3611081"/>
              <a:ext cx="7348" cy="40770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37" fill="norm" stroke="1" extrusionOk="0">
                  <a:moveTo>
                    <a:pt x="0" y="0"/>
                  </a:moveTo>
                  <a:cubicBezTo>
                    <a:pt x="7200" y="5535"/>
                    <a:pt x="14400" y="11070"/>
                    <a:pt x="18000" y="14445"/>
                  </a:cubicBezTo>
                  <a:cubicBezTo>
                    <a:pt x="21600" y="17820"/>
                    <a:pt x="21600" y="19035"/>
                    <a:pt x="18000" y="19980"/>
                  </a:cubicBezTo>
                  <a:cubicBezTo>
                    <a:pt x="14400" y="20925"/>
                    <a:pt x="7200" y="21600"/>
                    <a:pt x="3600" y="21533"/>
                  </a:cubicBezTo>
                  <a:cubicBezTo>
                    <a:pt x="0" y="21465"/>
                    <a:pt x="0" y="20655"/>
                    <a:pt x="0" y="1984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4" name="Line"/>
            <p:cNvSpPr/>
            <p:nvPr/>
          </p:nvSpPr>
          <p:spPr>
            <a:xfrm>
              <a:off x="7482792" y="3563367"/>
              <a:ext cx="180491" cy="1691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028" fill="norm" stroke="1" extrusionOk="0">
                  <a:moveTo>
                    <a:pt x="10534" y="6884"/>
                  </a:moveTo>
                  <a:cubicBezTo>
                    <a:pt x="9013" y="7202"/>
                    <a:pt x="7492" y="7519"/>
                    <a:pt x="5970" y="9266"/>
                  </a:cubicBezTo>
                  <a:cubicBezTo>
                    <a:pt x="4449" y="11013"/>
                    <a:pt x="2928" y="14190"/>
                    <a:pt x="1863" y="16731"/>
                  </a:cubicBezTo>
                  <a:cubicBezTo>
                    <a:pt x="799" y="19272"/>
                    <a:pt x="190" y="21178"/>
                    <a:pt x="38" y="21019"/>
                  </a:cubicBezTo>
                  <a:cubicBezTo>
                    <a:pt x="-114" y="20860"/>
                    <a:pt x="190" y="18637"/>
                    <a:pt x="951" y="15619"/>
                  </a:cubicBezTo>
                  <a:cubicBezTo>
                    <a:pt x="1711" y="12602"/>
                    <a:pt x="2928" y="8790"/>
                    <a:pt x="4449" y="5931"/>
                  </a:cubicBezTo>
                  <a:cubicBezTo>
                    <a:pt x="5971" y="3072"/>
                    <a:pt x="7796" y="1166"/>
                    <a:pt x="9469" y="372"/>
                  </a:cubicBezTo>
                  <a:cubicBezTo>
                    <a:pt x="11142" y="-422"/>
                    <a:pt x="12664" y="-104"/>
                    <a:pt x="14641" y="2913"/>
                  </a:cubicBezTo>
                  <a:cubicBezTo>
                    <a:pt x="16618" y="5931"/>
                    <a:pt x="19052" y="11649"/>
                    <a:pt x="21486" y="1736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5" name="Line"/>
            <p:cNvSpPr/>
            <p:nvPr/>
          </p:nvSpPr>
          <p:spPr>
            <a:xfrm>
              <a:off x="10661791" y="5476382"/>
              <a:ext cx="52894" cy="304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88" h="21111" fill="norm" stroke="1" extrusionOk="0">
                  <a:moveTo>
                    <a:pt x="15117" y="7810"/>
                  </a:moveTo>
                  <a:cubicBezTo>
                    <a:pt x="12031" y="11705"/>
                    <a:pt x="8945" y="15600"/>
                    <a:pt x="7402" y="17991"/>
                  </a:cubicBezTo>
                  <a:cubicBezTo>
                    <a:pt x="5859" y="20381"/>
                    <a:pt x="5859" y="21266"/>
                    <a:pt x="5859" y="21089"/>
                  </a:cubicBezTo>
                  <a:cubicBezTo>
                    <a:pt x="5859" y="20912"/>
                    <a:pt x="5859" y="19673"/>
                    <a:pt x="6888" y="16486"/>
                  </a:cubicBezTo>
                  <a:cubicBezTo>
                    <a:pt x="7916" y="13299"/>
                    <a:pt x="9974" y="8164"/>
                    <a:pt x="11517" y="5155"/>
                  </a:cubicBezTo>
                  <a:cubicBezTo>
                    <a:pt x="13060" y="2145"/>
                    <a:pt x="14088" y="1259"/>
                    <a:pt x="14602" y="1348"/>
                  </a:cubicBezTo>
                  <a:cubicBezTo>
                    <a:pt x="15117" y="1436"/>
                    <a:pt x="15117" y="2499"/>
                    <a:pt x="13574" y="5066"/>
                  </a:cubicBezTo>
                  <a:cubicBezTo>
                    <a:pt x="12031" y="7633"/>
                    <a:pt x="8945" y="11705"/>
                    <a:pt x="6374" y="14361"/>
                  </a:cubicBezTo>
                  <a:cubicBezTo>
                    <a:pt x="3802" y="17017"/>
                    <a:pt x="1745" y="18256"/>
                    <a:pt x="717" y="18345"/>
                  </a:cubicBezTo>
                  <a:cubicBezTo>
                    <a:pt x="-312" y="18433"/>
                    <a:pt x="-312" y="17371"/>
                    <a:pt x="1231" y="14804"/>
                  </a:cubicBezTo>
                  <a:cubicBezTo>
                    <a:pt x="2774" y="12236"/>
                    <a:pt x="5859" y="8164"/>
                    <a:pt x="7917" y="5243"/>
                  </a:cubicBezTo>
                  <a:cubicBezTo>
                    <a:pt x="9974" y="2322"/>
                    <a:pt x="11002" y="551"/>
                    <a:pt x="11517" y="109"/>
                  </a:cubicBezTo>
                  <a:cubicBezTo>
                    <a:pt x="12031" y="-334"/>
                    <a:pt x="12031" y="551"/>
                    <a:pt x="11517" y="3118"/>
                  </a:cubicBezTo>
                  <a:cubicBezTo>
                    <a:pt x="11002" y="5686"/>
                    <a:pt x="9974" y="9935"/>
                    <a:pt x="8945" y="12502"/>
                  </a:cubicBezTo>
                  <a:cubicBezTo>
                    <a:pt x="7916" y="15069"/>
                    <a:pt x="6888" y="15955"/>
                    <a:pt x="6374" y="15866"/>
                  </a:cubicBezTo>
                  <a:cubicBezTo>
                    <a:pt x="5859" y="15777"/>
                    <a:pt x="5859" y="14715"/>
                    <a:pt x="5859" y="13210"/>
                  </a:cubicBezTo>
                  <a:cubicBezTo>
                    <a:pt x="5859" y="11705"/>
                    <a:pt x="5859" y="9758"/>
                    <a:pt x="6374" y="8076"/>
                  </a:cubicBezTo>
                  <a:cubicBezTo>
                    <a:pt x="6888" y="6394"/>
                    <a:pt x="7916" y="4977"/>
                    <a:pt x="8431" y="5066"/>
                  </a:cubicBezTo>
                  <a:cubicBezTo>
                    <a:pt x="8945" y="5155"/>
                    <a:pt x="8945" y="6748"/>
                    <a:pt x="8945" y="7987"/>
                  </a:cubicBezTo>
                  <a:cubicBezTo>
                    <a:pt x="8945" y="9227"/>
                    <a:pt x="8945" y="10112"/>
                    <a:pt x="8945" y="10997"/>
                  </a:cubicBezTo>
                  <a:cubicBezTo>
                    <a:pt x="8945" y="11882"/>
                    <a:pt x="8945" y="12768"/>
                    <a:pt x="9459" y="12679"/>
                  </a:cubicBezTo>
                  <a:cubicBezTo>
                    <a:pt x="9974" y="12591"/>
                    <a:pt x="11002" y="11528"/>
                    <a:pt x="11517" y="11971"/>
                  </a:cubicBezTo>
                  <a:cubicBezTo>
                    <a:pt x="12031" y="12414"/>
                    <a:pt x="12031" y="14361"/>
                    <a:pt x="13574" y="15866"/>
                  </a:cubicBezTo>
                  <a:cubicBezTo>
                    <a:pt x="15117" y="17371"/>
                    <a:pt x="18202" y="18433"/>
                    <a:pt x="21288" y="19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6" name="Line"/>
            <p:cNvSpPr/>
            <p:nvPr/>
          </p:nvSpPr>
          <p:spPr>
            <a:xfrm>
              <a:off x="10803736" y="5836559"/>
              <a:ext cx="186956" cy="2049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381" fill="norm" stroke="1" extrusionOk="0">
                  <a:moveTo>
                    <a:pt x="337" y="2981"/>
                  </a:moveTo>
                  <a:cubicBezTo>
                    <a:pt x="45" y="1648"/>
                    <a:pt x="-247" y="314"/>
                    <a:pt x="337" y="48"/>
                  </a:cubicBezTo>
                  <a:cubicBezTo>
                    <a:pt x="921" y="-219"/>
                    <a:pt x="2380" y="581"/>
                    <a:pt x="5299" y="3514"/>
                  </a:cubicBezTo>
                  <a:cubicBezTo>
                    <a:pt x="8218" y="6448"/>
                    <a:pt x="12596" y="11514"/>
                    <a:pt x="15515" y="14848"/>
                  </a:cubicBezTo>
                  <a:cubicBezTo>
                    <a:pt x="18434" y="18181"/>
                    <a:pt x="19894" y="19781"/>
                    <a:pt x="21353" y="2138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7" name="Line"/>
            <p:cNvSpPr/>
            <p:nvPr/>
          </p:nvSpPr>
          <p:spPr>
            <a:xfrm>
              <a:off x="10819947" y="5803797"/>
              <a:ext cx="140077" cy="283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42" h="21600" fill="norm" stroke="1" extrusionOk="0">
                  <a:moveTo>
                    <a:pt x="21142" y="0"/>
                  </a:moveTo>
                  <a:cubicBezTo>
                    <a:pt x="16128" y="4670"/>
                    <a:pt x="11113" y="9341"/>
                    <a:pt x="7642" y="12454"/>
                  </a:cubicBezTo>
                  <a:cubicBezTo>
                    <a:pt x="4171" y="15568"/>
                    <a:pt x="2242" y="17124"/>
                    <a:pt x="1085" y="18389"/>
                  </a:cubicBezTo>
                  <a:cubicBezTo>
                    <a:pt x="-72" y="19654"/>
                    <a:pt x="-458" y="20627"/>
                    <a:pt x="699" y="21114"/>
                  </a:cubicBezTo>
                  <a:cubicBezTo>
                    <a:pt x="1856" y="21600"/>
                    <a:pt x="4556" y="21600"/>
                    <a:pt x="7256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8" name="Line"/>
            <p:cNvSpPr/>
            <p:nvPr/>
          </p:nvSpPr>
          <p:spPr>
            <a:xfrm>
              <a:off x="11052026" y="6087470"/>
              <a:ext cx="7668" cy="1533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29" name="Line"/>
            <p:cNvSpPr/>
            <p:nvPr/>
          </p:nvSpPr>
          <p:spPr>
            <a:xfrm>
              <a:off x="11041408" y="5942759"/>
              <a:ext cx="70076" cy="6431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23" h="20908" fill="norm" stroke="1" extrusionOk="0">
                  <a:moveTo>
                    <a:pt x="7563" y="7165"/>
                  </a:moveTo>
                  <a:cubicBezTo>
                    <a:pt x="4584" y="9657"/>
                    <a:pt x="1604" y="12150"/>
                    <a:pt x="1232" y="15057"/>
                  </a:cubicBezTo>
                  <a:cubicBezTo>
                    <a:pt x="860" y="17965"/>
                    <a:pt x="3094" y="21288"/>
                    <a:pt x="6818" y="20873"/>
                  </a:cubicBezTo>
                  <a:cubicBezTo>
                    <a:pt x="10542" y="20457"/>
                    <a:pt x="15756" y="16303"/>
                    <a:pt x="18363" y="12150"/>
                  </a:cubicBezTo>
                  <a:cubicBezTo>
                    <a:pt x="20970" y="7996"/>
                    <a:pt x="20970" y="3842"/>
                    <a:pt x="19108" y="1765"/>
                  </a:cubicBezTo>
                  <a:cubicBezTo>
                    <a:pt x="17246" y="-312"/>
                    <a:pt x="13522" y="-312"/>
                    <a:pt x="9798" y="519"/>
                  </a:cubicBezTo>
                  <a:cubicBezTo>
                    <a:pt x="6073" y="1350"/>
                    <a:pt x="2349" y="3011"/>
                    <a:pt x="860" y="4673"/>
                  </a:cubicBezTo>
                  <a:cubicBezTo>
                    <a:pt x="-630" y="6334"/>
                    <a:pt x="115" y="7996"/>
                    <a:pt x="860" y="965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030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0718635" y="4374048"/>
              <a:ext cx="130103" cy="199105"/>
            </a:xfrm>
            <a:prstGeom prst="rect">
              <a:avLst/>
            </a:prstGeom>
            <a:effectLst/>
          </p:spPr>
        </p:pic>
        <p:pic>
          <p:nvPicPr>
            <p:cNvPr id="2032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0691525" y="4349684"/>
              <a:ext cx="190612" cy="254137"/>
            </a:xfrm>
            <a:prstGeom prst="rect">
              <a:avLst/>
            </a:prstGeom>
            <a:effectLst/>
          </p:spPr>
        </p:pic>
        <p:pic>
          <p:nvPicPr>
            <p:cNvPr id="2034" name="Line Shape" descr="Line Shap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0710968" y="4128710"/>
              <a:ext cx="122436" cy="130103"/>
            </a:xfrm>
            <a:prstGeom prst="rect">
              <a:avLst/>
            </a:prstGeom>
            <a:effectLst/>
          </p:spPr>
        </p:pic>
        <p:pic>
          <p:nvPicPr>
            <p:cNvPr id="2036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10733969" y="4126705"/>
              <a:ext cx="130102" cy="124441"/>
            </a:xfrm>
            <a:prstGeom prst="rect">
              <a:avLst/>
            </a:prstGeom>
            <a:effectLst/>
          </p:spPr>
        </p:pic>
        <p:pic>
          <p:nvPicPr>
            <p:cNvPr id="2038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0687968" y="3883371"/>
              <a:ext cx="168437" cy="153103"/>
            </a:xfrm>
            <a:prstGeom prst="rect">
              <a:avLst/>
            </a:prstGeom>
            <a:effectLst/>
          </p:spPr>
        </p:pic>
        <p:pic>
          <p:nvPicPr>
            <p:cNvPr id="2040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0703301" y="3898705"/>
              <a:ext cx="114770" cy="137769"/>
            </a:xfrm>
            <a:prstGeom prst="rect">
              <a:avLst/>
            </a:prstGeom>
            <a:effectLst/>
          </p:spPr>
        </p:pic>
        <p:pic>
          <p:nvPicPr>
            <p:cNvPr id="2042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10634300" y="3730034"/>
              <a:ext cx="199104" cy="94178"/>
            </a:xfrm>
            <a:prstGeom prst="rect">
              <a:avLst/>
            </a:prstGeom>
            <a:effectLst/>
          </p:spPr>
        </p:pic>
        <p:pic>
          <p:nvPicPr>
            <p:cNvPr id="2044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0603632" y="3684033"/>
              <a:ext cx="183771" cy="252773"/>
            </a:xfrm>
            <a:prstGeom prst="rect">
              <a:avLst/>
            </a:prstGeom>
            <a:effectLst/>
          </p:spPr>
        </p:pic>
        <p:pic>
          <p:nvPicPr>
            <p:cNvPr id="2046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10335293" y="3154979"/>
              <a:ext cx="901898" cy="1808069"/>
            </a:xfrm>
            <a:prstGeom prst="rect">
              <a:avLst/>
            </a:prstGeom>
            <a:effectLst/>
          </p:spPr>
        </p:pic>
        <p:pic>
          <p:nvPicPr>
            <p:cNvPr id="2048" name="Line Shape" descr="Line Shap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9944284" y="3561364"/>
              <a:ext cx="499579" cy="194169"/>
            </a:xfrm>
            <a:prstGeom prst="rect">
              <a:avLst/>
            </a:prstGeom>
            <a:effectLst/>
          </p:spPr>
        </p:pic>
        <p:pic>
          <p:nvPicPr>
            <p:cNvPr id="2050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9599276" y="3254690"/>
              <a:ext cx="130103" cy="114769"/>
            </a:xfrm>
            <a:prstGeom prst="rect">
              <a:avLst/>
            </a:prstGeom>
            <a:effectLst/>
          </p:spPr>
        </p:pic>
        <p:pic>
          <p:nvPicPr>
            <p:cNvPr id="2052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9668278" y="3239356"/>
              <a:ext cx="137770" cy="298774"/>
            </a:xfrm>
            <a:prstGeom prst="rect">
              <a:avLst/>
            </a:prstGeom>
            <a:effectLst/>
          </p:spPr>
        </p:pic>
        <p:pic>
          <p:nvPicPr>
            <p:cNvPr id="2054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9741714" y="3477028"/>
              <a:ext cx="64334" cy="80334"/>
            </a:xfrm>
            <a:prstGeom prst="rect">
              <a:avLst/>
            </a:prstGeom>
            <a:effectLst/>
          </p:spPr>
        </p:pic>
        <p:pic>
          <p:nvPicPr>
            <p:cNvPr id="2056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9759622" y="3356275"/>
              <a:ext cx="71982" cy="105186"/>
            </a:xfrm>
            <a:prstGeom prst="rect">
              <a:avLst/>
            </a:prstGeom>
            <a:effectLst/>
          </p:spPr>
        </p:pic>
        <p:pic>
          <p:nvPicPr>
            <p:cNvPr id="2058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9729613" y="3945144"/>
              <a:ext cx="627176" cy="206333"/>
            </a:xfrm>
            <a:prstGeom prst="rect">
              <a:avLst/>
            </a:prstGeom>
            <a:effectLst/>
          </p:spPr>
        </p:pic>
        <p:pic>
          <p:nvPicPr>
            <p:cNvPr id="2060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9307937" y="3960039"/>
              <a:ext cx="229771" cy="107103"/>
            </a:xfrm>
            <a:prstGeom prst="rect">
              <a:avLst/>
            </a:prstGeom>
            <a:effectLst/>
          </p:spPr>
        </p:pic>
        <p:pic>
          <p:nvPicPr>
            <p:cNvPr id="2062" name="Line Shape" descr="Line Shap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9476607" y="3952372"/>
              <a:ext cx="107102" cy="275774"/>
            </a:xfrm>
            <a:prstGeom prst="rect">
              <a:avLst/>
            </a:prstGeom>
            <a:effectLst/>
          </p:spPr>
        </p:pic>
        <p:pic>
          <p:nvPicPr>
            <p:cNvPr id="2064" name="Line Line" descr="Line Lin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9522608" y="4151710"/>
              <a:ext cx="45768" cy="122436"/>
            </a:xfrm>
            <a:prstGeom prst="rect">
              <a:avLst/>
            </a:prstGeom>
            <a:effectLst/>
          </p:spPr>
        </p:pic>
        <p:pic>
          <p:nvPicPr>
            <p:cNvPr id="2066" name="Line Line" descr="Line Lin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9560942" y="4067375"/>
              <a:ext cx="68768" cy="61101"/>
            </a:xfrm>
            <a:prstGeom prst="rect">
              <a:avLst/>
            </a:prstGeom>
            <a:effectLst/>
          </p:spPr>
        </p:pic>
        <p:pic>
          <p:nvPicPr>
            <p:cNvPr id="2068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9599276" y="4215601"/>
              <a:ext cx="945587" cy="411220"/>
            </a:xfrm>
            <a:prstGeom prst="rect">
              <a:avLst/>
            </a:prstGeom>
            <a:effectLst/>
          </p:spPr>
        </p:pic>
        <p:pic>
          <p:nvPicPr>
            <p:cNvPr id="2070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9100932" y="4395714"/>
              <a:ext cx="294146" cy="307775"/>
            </a:xfrm>
            <a:prstGeom prst="rect">
              <a:avLst/>
            </a:prstGeom>
            <a:effectLst/>
          </p:spPr>
        </p:pic>
        <p:pic>
          <p:nvPicPr>
            <p:cNvPr id="2072" name="Line Line" descr="Line Lin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9353938" y="4650055"/>
              <a:ext cx="45768" cy="99436"/>
            </a:xfrm>
            <a:prstGeom prst="rect">
              <a:avLst/>
            </a:prstGeom>
            <a:effectLst/>
          </p:spPr>
        </p:pic>
        <p:pic>
          <p:nvPicPr>
            <p:cNvPr id="2074" name="Line Line" descr="Line Lin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9384605" y="4535052"/>
              <a:ext cx="84102" cy="45768"/>
            </a:xfrm>
            <a:prstGeom prst="rect">
              <a:avLst/>
            </a:prstGeom>
            <a:effectLst/>
          </p:spPr>
        </p:pic>
        <p:pic>
          <p:nvPicPr>
            <p:cNvPr id="2076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9445940" y="4667944"/>
              <a:ext cx="1137394" cy="518556"/>
            </a:xfrm>
            <a:prstGeom prst="rect">
              <a:avLst/>
            </a:prstGeom>
            <a:effectLst/>
          </p:spPr>
        </p:pic>
        <p:pic>
          <p:nvPicPr>
            <p:cNvPr id="2078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985929" y="5002729"/>
              <a:ext cx="245106" cy="99436"/>
            </a:xfrm>
            <a:prstGeom prst="rect">
              <a:avLst/>
            </a:prstGeom>
            <a:effectLst/>
          </p:spPr>
        </p:pic>
        <p:pic>
          <p:nvPicPr>
            <p:cNvPr id="2080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9129044" y="4949061"/>
              <a:ext cx="178660" cy="383109"/>
            </a:xfrm>
            <a:prstGeom prst="rect">
              <a:avLst/>
            </a:prstGeom>
            <a:effectLst/>
          </p:spPr>
        </p:pic>
        <p:pic>
          <p:nvPicPr>
            <p:cNvPr id="2082" name="Line Line" descr="Line Lin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9200601" y="5263402"/>
              <a:ext cx="45768" cy="130103"/>
            </a:xfrm>
            <a:prstGeom prst="rect">
              <a:avLst/>
            </a:prstGeom>
            <a:effectLst/>
          </p:spPr>
        </p:pic>
        <p:pic>
          <p:nvPicPr>
            <p:cNvPr id="2084" name="Line Line" descr="Line Lin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9235219" y="5133066"/>
              <a:ext cx="76201" cy="38101"/>
            </a:xfrm>
            <a:prstGeom prst="rect">
              <a:avLst/>
            </a:prstGeom>
            <a:effectLst/>
          </p:spPr>
        </p:pic>
        <p:sp>
          <p:nvSpPr>
            <p:cNvPr id="2086" name="Line"/>
            <p:cNvSpPr/>
            <p:nvPr/>
          </p:nvSpPr>
          <p:spPr>
            <a:xfrm>
              <a:off x="1368233" y="5052447"/>
              <a:ext cx="4488164" cy="141836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3" h="21600" fill="norm" stroke="1" extrusionOk="0">
                  <a:moveTo>
                    <a:pt x="186" y="20549"/>
                  </a:moveTo>
                  <a:cubicBezTo>
                    <a:pt x="640" y="20588"/>
                    <a:pt x="1095" y="20627"/>
                    <a:pt x="1567" y="20627"/>
                  </a:cubicBezTo>
                  <a:cubicBezTo>
                    <a:pt x="2040" y="20627"/>
                    <a:pt x="2530" y="20588"/>
                    <a:pt x="3046" y="20569"/>
                  </a:cubicBezTo>
                  <a:cubicBezTo>
                    <a:pt x="3561" y="20549"/>
                    <a:pt x="4101" y="20549"/>
                    <a:pt x="4623" y="20549"/>
                  </a:cubicBezTo>
                  <a:cubicBezTo>
                    <a:pt x="5145" y="20549"/>
                    <a:pt x="5648" y="20549"/>
                    <a:pt x="6108" y="20569"/>
                  </a:cubicBezTo>
                  <a:cubicBezTo>
                    <a:pt x="6568" y="20588"/>
                    <a:pt x="6985" y="20627"/>
                    <a:pt x="7403" y="20705"/>
                  </a:cubicBezTo>
                  <a:cubicBezTo>
                    <a:pt x="7820" y="20783"/>
                    <a:pt x="8237" y="20899"/>
                    <a:pt x="8642" y="21016"/>
                  </a:cubicBezTo>
                  <a:cubicBezTo>
                    <a:pt x="9047" y="21133"/>
                    <a:pt x="9440" y="21250"/>
                    <a:pt x="9827" y="21347"/>
                  </a:cubicBezTo>
                  <a:cubicBezTo>
                    <a:pt x="10213" y="21444"/>
                    <a:pt x="10594" y="21522"/>
                    <a:pt x="11042" y="21561"/>
                  </a:cubicBezTo>
                  <a:cubicBezTo>
                    <a:pt x="11490" y="21600"/>
                    <a:pt x="12005" y="21600"/>
                    <a:pt x="12502" y="21600"/>
                  </a:cubicBezTo>
                  <a:cubicBezTo>
                    <a:pt x="12999" y="21600"/>
                    <a:pt x="13478" y="21600"/>
                    <a:pt x="13907" y="21581"/>
                  </a:cubicBezTo>
                  <a:cubicBezTo>
                    <a:pt x="14337" y="21561"/>
                    <a:pt x="14717" y="21522"/>
                    <a:pt x="15128" y="21386"/>
                  </a:cubicBezTo>
                  <a:cubicBezTo>
                    <a:pt x="15540" y="21250"/>
                    <a:pt x="15981" y="21016"/>
                    <a:pt x="16423" y="20705"/>
                  </a:cubicBezTo>
                  <a:cubicBezTo>
                    <a:pt x="16865" y="20394"/>
                    <a:pt x="17307" y="20004"/>
                    <a:pt x="17712" y="19596"/>
                  </a:cubicBezTo>
                  <a:cubicBezTo>
                    <a:pt x="18117" y="19187"/>
                    <a:pt x="18485" y="18759"/>
                    <a:pt x="18859" y="18253"/>
                  </a:cubicBezTo>
                  <a:cubicBezTo>
                    <a:pt x="19234" y="17747"/>
                    <a:pt x="19614" y="17163"/>
                    <a:pt x="19958" y="16579"/>
                  </a:cubicBezTo>
                  <a:cubicBezTo>
                    <a:pt x="20301" y="15996"/>
                    <a:pt x="20608" y="15412"/>
                    <a:pt x="20866" y="14750"/>
                  </a:cubicBezTo>
                  <a:cubicBezTo>
                    <a:pt x="21124" y="14089"/>
                    <a:pt x="21332" y="13349"/>
                    <a:pt x="21449" y="12610"/>
                  </a:cubicBezTo>
                  <a:cubicBezTo>
                    <a:pt x="21565" y="11870"/>
                    <a:pt x="21590" y="11131"/>
                    <a:pt x="21492" y="10255"/>
                  </a:cubicBezTo>
                  <a:cubicBezTo>
                    <a:pt x="21394" y="9379"/>
                    <a:pt x="21173" y="8368"/>
                    <a:pt x="20909" y="7453"/>
                  </a:cubicBezTo>
                  <a:cubicBezTo>
                    <a:pt x="20645" y="6538"/>
                    <a:pt x="20338" y="5721"/>
                    <a:pt x="20007" y="5021"/>
                  </a:cubicBezTo>
                  <a:cubicBezTo>
                    <a:pt x="19675" y="4320"/>
                    <a:pt x="19320" y="3736"/>
                    <a:pt x="18908" y="3191"/>
                  </a:cubicBezTo>
                  <a:cubicBezTo>
                    <a:pt x="18497" y="2646"/>
                    <a:pt x="18031" y="2141"/>
                    <a:pt x="17589" y="1751"/>
                  </a:cubicBezTo>
                  <a:cubicBezTo>
                    <a:pt x="17147" y="1362"/>
                    <a:pt x="16730" y="1090"/>
                    <a:pt x="16282" y="876"/>
                  </a:cubicBezTo>
                  <a:cubicBezTo>
                    <a:pt x="15834" y="662"/>
                    <a:pt x="15355" y="506"/>
                    <a:pt x="14889" y="370"/>
                  </a:cubicBezTo>
                  <a:cubicBezTo>
                    <a:pt x="14423" y="234"/>
                    <a:pt x="13969" y="117"/>
                    <a:pt x="13490" y="58"/>
                  </a:cubicBezTo>
                  <a:cubicBezTo>
                    <a:pt x="13011" y="0"/>
                    <a:pt x="12508" y="0"/>
                    <a:pt x="11987" y="0"/>
                  </a:cubicBezTo>
                  <a:cubicBezTo>
                    <a:pt x="11465" y="0"/>
                    <a:pt x="10925" y="0"/>
                    <a:pt x="10428" y="19"/>
                  </a:cubicBezTo>
                  <a:cubicBezTo>
                    <a:pt x="9931" y="39"/>
                    <a:pt x="9477" y="78"/>
                    <a:pt x="9017" y="136"/>
                  </a:cubicBezTo>
                  <a:cubicBezTo>
                    <a:pt x="8556" y="195"/>
                    <a:pt x="8090" y="272"/>
                    <a:pt x="7617" y="370"/>
                  </a:cubicBezTo>
                  <a:cubicBezTo>
                    <a:pt x="7145" y="467"/>
                    <a:pt x="6666" y="584"/>
                    <a:pt x="6218" y="681"/>
                  </a:cubicBezTo>
                  <a:cubicBezTo>
                    <a:pt x="5770" y="778"/>
                    <a:pt x="5353" y="856"/>
                    <a:pt x="4942" y="973"/>
                  </a:cubicBezTo>
                  <a:cubicBezTo>
                    <a:pt x="4531" y="1090"/>
                    <a:pt x="4126" y="1245"/>
                    <a:pt x="3696" y="1459"/>
                  </a:cubicBezTo>
                  <a:cubicBezTo>
                    <a:pt x="3267" y="1674"/>
                    <a:pt x="2813" y="1946"/>
                    <a:pt x="2438" y="2218"/>
                  </a:cubicBezTo>
                  <a:cubicBezTo>
                    <a:pt x="2064" y="2491"/>
                    <a:pt x="1770" y="2763"/>
                    <a:pt x="1475" y="3172"/>
                  </a:cubicBezTo>
                  <a:cubicBezTo>
                    <a:pt x="1180" y="3581"/>
                    <a:pt x="886" y="4125"/>
                    <a:pt x="659" y="5079"/>
                  </a:cubicBezTo>
                  <a:cubicBezTo>
                    <a:pt x="432" y="6032"/>
                    <a:pt x="272" y="7395"/>
                    <a:pt x="168" y="8659"/>
                  </a:cubicBezTo>
                  <a:cubicBezTo>
                    <a:pt x="64" y="9924"/>
                    <a:pt x="15" y="11092"/>
                    <a:pt x="2" y="12318"/>
                  </a:cubicBezTo>
                  <a:cubicBezTo>
                    <a:pt x="-10" y="13544"/>
                    <a:pt x="15" y="14828"/>
                    <a:pt x="162" y="15898"/>
                  </a:cubicBezTo>
                  <a:cubicBezTo>
                    <a:pt x="309" y="16969"/>
                    <a:pt x="579" y="17825"/>
                    <a:pt x="892" y="18428"/>
                  </a:cubicBezTo>
                  <a:cubicBezTo>
                    <a:pt x="1205" y="19031"/>
                    <a:pt x="1561" y="19382"/>
                    <a:pt x="1990" y="19674"/>
                  </a:cubicBezTo>
                  <a:cubicBezTo>
                    <a:pt x="2420" y="19965"/>
                    <a:pt x="2923" y="20199"/>
                    <a:pt x="3426" y="204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7" name="Line"/>
            <p:cNvSpPr/>
            <p:nvPr/>
          </p:nvSpPr>
          <p:spPr>
            <a:xfrm>
              <a:off x="4994708" y="5444077"/>
              <a:ext cx="790379" cy="778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3" h="21294" fill="norm" stroke="1" extrusionOk="0">
                  <a:moveTo>
                    <a:pt x="13264" y="2499"/>
                  </a:moveTo>
                  <a:cubicBezTo>
                    <a:pt x="12436" y="1660"/>
                    <a:pt x="11608" y="822"/>
                    <a:pt x="10469" y="367"/>
                  </a:cubicBezTo>
                  <a:cubicBezTo>
                    <a:pt x="9330" y="-87"/>
                    <a:pt x="7881" y="-157"/>
                    <a:pt x="6466" y="367"/>
                  </a:cubicBezTo>
                  <a:cubicBezTo>
                    <a:pt x="5052" y="892"/>
                    <a:pt x="3672" y="2010"/>
                    <a:pt x="2602" y="3443"/>
                  </a:cubicBezTo>
                  <a:cubicBezTo>
                    <a:pt x="1532" y="4876"/>
                    <a:pt x="773" y="6624"/>
                    <a:pt x="359" y="8476"/>
                  </a:cubicBezTo>
                  <a:cubicBezTo>
                    <a:pt x="-55" y="10328"/>
                    <a:pt x="-124" y="12286"/>
                    <a:pt x="221" y="13859"/>
                  </a:cubicBezTo>
                  <a:cubicBezTo>
                    <a:pt x="566" y="15431"/>
                    <a:pt x="1325" y="16620"/>
                    <a:pt x="2429" y="17703"/>
                  </a:cubicBezTo>
                  <a:cubicBezTo>
                    <a:pt x="3534" y="18787"/>
                    <a:pt x="4983" y="19765"/>
                    <a:pt x="6846" y="20429"/>
                  </a:cubicBezTo>
                  <a:cubicBezTo>
                    <a:pt x="8709" y="21093"/>
                    <a:pt x="10987" y="21443"/>
                    <a:pt x="13057" y="21233"/>
                  </a:cubicBezTo>
                  <a:cubicBezTo>
                    <a:pt x="15127" y="21024"/>
                    <a:pt x="16990" y="20255"/>
                    <a:pt x="18336" y="19136"/>
                  </a:cubicBezTo>
                  <a:cubicBezTo>
                    <a:pt x="19682" y="18018"/>
                    <a:pt x="20510" y="16550"/>
                    <a:pt x="20958" y="14767"/>
                  </a:cubicBezTo>
                  <a:cubicBezTo>
                    <a:pt x="21407" y="12985"/>
                    <a:pt x="21476" y="10888"/>
                    <a:pt x="21096" y="9210"/>
                  </a:cubicBezTo>
                  <a:cubicBezTo>
                    <a:pt x="20717" y="7532"/>
                    <a:pt x="19889" y="6274"/>
                    <a:pt x="18888" y="5505"/>
                  </a:cubicBezTo>
                  <a:cubicBezTo>
                    <a:pt x="17887" y="4736"/>
                    <a:pt x="16714" y="4457"/>
                    <a:pt x="15852" y="4317"/>
                  </a:cubicBezTo>
                  <a:cubicBezTo>
                    <a:pt x="14989" y="4177"/>
                    <a:pt x="14437" y="4177"/>
                    <a:pt x="14161" y="4492"/>
                  </a:cubicBezTo>
                  <a:cubicBezTo>
                    <a:pt x="13885" y="4806"/>
                    <a:pt x="13885" y="5435"/>
                    <a:pt x="13885" y="60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8" name="Line"/>
            <p:cNvSpPr/>
            <p:nvPr/>
          </p:nvSpPr>
          <p:spPr>
            <a:xfrm>
              <a:off x="5755456" y="6091743"/>
              <a:ext cx="228789" cy="4115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6" h="21208" fill="norm" stroke="1" extrusionOk="0">
                  <a:moveTo>
                    <a:pt x="4206" y="9263"/>
                  </a:moveTo>
                  <a:cubicBezTo>
                    <a:pt x="4446" y="8604"/>
                    <a:pt x="4686" y="7946"/>
                    <a:pt x="4806" y="8143"/>
                  </a:cubicBezTo>
                  <a:cubicBezTo>
                    <a:pt x="4926" y="8341"/>
                    <a:pt x="4926" y="9395"/>
                    <a:pt x="4446" y="11436"/>
                  </a:cubicBezTo>
                  <a:cubicBezTo>
                    <a:pt x="3966" y="13478"/>
                    <a:pt x="3006" y="16507"/>
                    <a:pt x="2166" y="18482"/>
                  </a:cubicBezTo>
                  <a:cubicBezTo>
                    <a:pt x="1326" y="20458"/>
                    <a:pt x="606" y="21380"/>
                    <a:pt x="246" y="21182"/>
                  </a:cubicBezTo>
                  <a:cubicBezTo>
                    <a:pt x="-114" y="20985"/>
                    <a:pt x="-114" y="19668"/>
                    <a:pt x="486" y="16902"/>
                  </a:cubicBezTo>
                  <a:cubicBezTo>
                    <a:pt x="1086" y="14136"/>
                    <a:pt x="2286" y="9921"/>
                    <a:pt x="4326" y="6826"/>
                  </a:cubicBezTo>
                  <a:cubicBezTo>
                    <a:pt x="6366" y="3731"/>
                    <a:pt x="9246" y="1756"/>
                    <a:pt x="11646" y="768"/>
                  </a:cubicBezTo>
                  <a:cubicBezTo>
                    <a:pt x="14046" y="-220"/>
                    <a:pt x="15966" y="-220"/>
                    <a:pt x="17406" y="570"/>
                  </a:cubicBezTo>
                  <a:cubicBezTo>
                    <a:pt x="18846" y="1360"/>
                    <a:pt x="19806" y="2941"/>
                    <a:pt x="18246" y="4785"/>
                  </a:cubicBezTo>
                  <a:cubicBezTo>
                    <a:pt x="16686" y="6629"/>
                    <a:pt x="12606" y="8736"/>
                    <a:pt x="9966" y="9856"/>
                  </a:cubicBezTo>
                  <a:cubicBezTo>
                    <a:pt x="7326" y="10975"/>
                    <a:pt x="6126" y="11107"/>
                    <a:pt x="4686" y="11173"/>
                  </a:cubicBezTo>
                  <a:cubicBezTo>
                    <a:pt x="3246" y="11239"/>
                    <a:pt x="1566" y="11239"/>
                    <a:pt x="1206" y="11502"/>
                  </a:cubicBezTo>
                  <a:cubicBezTo>
                    <a:pt x="846" y="11765"/>
                    <a:pt x="1806" y="12292"/>
                    <a:pt x="4326" y="13543"/>
                  </a:cubicBezTo>
                  <a:cubicBezTo>
                    <a:pt x="6846" y="14795"/>
                    <a:pt x="10926" y="16770"/>
                    <a:pt x="13566" y="17890"/>
                  </a:cubicBezTo>
                  <a:cubicBezTo>
                    <a:pt x="16206" y="19009"/>
                    <a:pt x="17406" y="19273"/>
                    <a:pt x="18486" y="19009"/>
                  </a:cubicBezTo>
                  <a:cubicBezTo>
                    <a:pt x="19566" y="18746"/>
                    <a:pt x="20526" y="17956"/>
                    <a:pt x="21486" y="171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89" name="Line"/>
            <p:cNvSpPr/>
            <p:nvPr/>
          </p:nvSpPr>
          <p:spPr>
            <a:xfrm>
              <a:off x="6030245" y="6194806"/>
              <a:ext cx="207006" cy="2688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37" fill="norm" stroke="1" extrusionOk="0">
                  <a:moveTo>
                    <a:pt x="0" y="2422"/>
                  </a:moveTo>
                  <a:cubicBezTo>
                    <a:pt x="1600" y="6662"/>
                    <a:pt x="3200" y="10901"/>
                    <a:pt x="4133" y="13525"/>
                  </a:cubicBezTo>
                  <a:cubicBezTo>
                    <a:pt x="5067" y="16150"/>
                    <a:pt x="5333" y="17159"/>
                    <a:pt x="5600" y="18168"/>
                  </a:cubicBezTo>
                  <a:cubicBezTo>
                    <a:pt x="5867" y="19178"/>
                    <a:pt x="6133" y="20187"/>
                    <a:pt x="6933" y="20793"/>
                  </a:cubicBezTo>
                  <a:cubicBezTo>
                    <a:pt x="7733" y="21398"/>
                    <a:pt x="9067" y="21600"/>
                    <a:pt x="10533" y="19985"/>
                  </a:cubicBezTo>
                  <a:cubicBezTo>
                    <a:pt x="12000" y="18370"/>
                    <a:pt x="13600" y="14938"/>
                    <a:pt x="15467" y="11305"/>
                  </a:cubicBezTo>
                  <a:cubicBezTo>
                    <a:pt x="17333" y="7671"/>
                    <a:pt x="19467" y="3836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0" name="Line"/>
            <p:cNvSpPr/>
            <p:nvPr/>
          </p:nvSpPr>
          <p:spPr>
            <a:xfrm>
              <a:off x="1307472" y="7145494"/>
              <a:ext cx="161005" cy="2300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086" y="2160"/>
                    <a:pt x="6171" y="4320"/>
                    <a:pt x="9771" y="7920"/>
                  </a:cubicBezTo>
                  <a:cubicBezTo>
                    <a:pt x="13371" y="11520"/>
                    <a:pt x="17486" y="16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1" name="Line"/>
            <p:cNvSpPr/>
            <p:nvPr/>
          </p:nvSpPr>
          <p:spPr>
            <a:xfrm>
              <a:off x="1456867" y="7129845"/>
              <a:ext cx="95945" cy="4017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0" h="21222" fill="norm" stroke="1" extrusionOk="0">
                  <a:moveTo>
                    <a:pt x="21340" y="2042"/>
                  </a:moveTo>
                  <a:cubicBezTo>
                    <a:pt x="21340" y="1097"/>
                    <a:pt x="21340" y="152"/>
                    <a:pt x="21340" y="17"/>
                  </a:cubicBezTo>
                  <a:cubicBezTo>
                    <a:pt x="21340" y="-118"/>
                    <a:pt x="21340" y="557"/>
                    <a:pt x="19919" y="2447"/>
                  </a:cubicBezTo>
                  <a:cubicBezTo>
                    <a:pt x="18498" y="4337"/>
                    <a:pt x="15656" y="7442"/>
                    <a:pt x="12814" y="10209"/>
                  </a:cubicBezTo>
                  <a:cubicBezTo>
                    <a:pt x="9972" y="12977"/>
                    <a:pt x="7129" y="15407"/>
                    <a:pt x="4572" y="17297"/>
                  </a:cubicBezTo>
                  <a:cubicBezTo>
                    <a:pt x="2014" y="19187"/>
                    <a:pt x="-260" y="20537"/>
                    <a:pt x="24" y="21009"/>
                  </a:cubicBezTo>
                  <a:cubicBezTo>
                    <a:pt x="308" y="21482"/>
                    <a:pt x="3151" y="21077"/>
                    <a:pt x="5993" y="2067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2" name="Line"/>
            <p:cNvSpPr/>
            <p:nvPr/>
          </p:nvSpPr>
          <p:spPr>
            <a:xfrm>
              <a:off x="1606479" y="7536503"/>
              <a:ext cx="1" cy="99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3" name="Line"/>
            <p:cNvSpPr/>
            <p:nvPr/>
          </p:nvSpPr>
          <p:spPr>
            <a:xfrm>
              <a:off x="1585539" y="7364658"/>
              <a:ext cx="60747" cy="67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7" h="20390" fill="norm" stroke="1" extrusionOk="0">
                  <a:moveTo>
                    <a:pt x="9671" y="7901"/>
                  </a:moveTo>
                  <a:cubicBezTo>
                    <a:pt x="5351" y="9444"/>
                    <a:pt x="1031" y="10986"/>
                    <a:pt x="167" y="13301"/>
                  </a:cubicBezTo>
                  <a:cubicBezTo>
                    <a:pt x="-697" y="15615"/>
                    <a:pt x="1895" y="18701"/>
                    <a:pt x="5351" y="19858"/>
                  </a:cubicBezTo>
                  <a:cubicBezTo>
                    <a:pt x="8807" y="21015"/>
                    <a:pt x="13127" y="20244"/>
                    <a:pt x="16151" y="17929"/>
                  </a:cubicBezTo>
                  <a:cubicBezTo>
                    <a:pt x="19175" y="15615"/>
                    <a:pt x="20903" y="11758"/>
                    <a:pt x="20471" y="8286"/>
                  </a:cubicBezTo>
                  <a:cubicBezTo>
                    <a:pt x="20039" y="4815"/>
                    <a:pt x="17447" y="1729"/>
                    <a:pt x="13991" y="572"/>
                  </a:cubicBezTo>
                  <a:cubicBezTo>
                    <a:pt x="10535" y="-585"/>
                    <a:pt x="6215" y="186"/>
                    <a:pt x="6647" y="1343"/>
                  </a:cubicBezTo>
                  <a:cubicBezTo>
                    <a:pt x="7079" y="2501"/>
                    <a:pt x="12263" y="4043"/>
                    <a:pt x="17447" y="55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4" name="Line"/>
            <p:cNvSpPr/>
            <p:nvPr/>
          </p:nvSpPr>
          <p:spPr>
            <a:xfrm>
              <a:off x="1867790" y="6846487"/>
              <a:ext cx="14696" cy="10977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00" h="21577" fill="norm" stroke="1" extrusionOk="0">
                  <a:moveTo>
                    <a:pt x="20700" y="0"/>
                  </a:moveTo>
                  <a:cubicBezTo>
                    <a:pt x="20700" y="1959"/>
                    <a:pt x="20700" y="3918"/>
                    <a:pt x="20700" y="5752"/>
                  </a:cubicBezTo>
                  <a:cubicBezTo>
                    <a:pt x="20700" y="7585"/>
                    <a:pt x="20700" y="9293"/>
                    <a:pt x="20700" y="11127"/>
                  </a:cubicBezTo>
                  <a:cubicBezTo>
                    <a:pt x="20700" y="12960"/>
                    <a:pt x="20700" y="14919"/>
                    <a:pt x="17100" y="16451"/>
                  </a:cubicBezTo>
                  <a:cubicBezTo>
                    <a:pt x="13500" y="17983"/>
                    <a:pt x="6300" y="19088"/>
                    <a:pt x="2700" y="19767"/>
                  </a:cubicBezTo>
                  <a:cubicBezTo>
                    <a:pt x="-900" y="20445"/>
                    <a:pt x="-900" y="20696"/>
                    <a:pt x="2700" y="20972"/>
                  </a:cubicBezTo>
                  <a:cubicBezTo>
                    <a:pt x="6300" y="21248"/>
                    <a:pt x="13500" y="21550"/>
                    <a:pt x="17100" y="21575"/>
                  </a:cubicBezTo>
                  <a:cubicBezTo>
                    <a:pt x="20700" y="21600"/>
                    <a:pt x="20700" y="21349"/>
                    <a:pt x="20700" y="21022"/>
                  </a:cubicBezTo>
                  <a:cubicBezTo>
                    <a:pt x="20700" y="20696"/>
                    <a:pt x="20700" y="20294"/>
                    <a:pt x="20700" y="1989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5" name="Line"/>
            <p:cNvSpPr/>
            <p:nvPr/>
          </p:nvSpPr>
          <p:spPr>
            <a:xfrm>
              <a:off x="1989821" y="7219233"/>
              <a:ext cx="237673" cy="3346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267" fill="norm" stroke="1" extrusionOk="0">
                  <a:moveTo>
                    <a:pt x="0" y="2135"/>
                  </a:moveTo>
                  <a:cubicBezTo>
                    <a:pt x="232" y="1160"/>
                    <a:pt x="465" y="186"/>
                    <a:pt x="1045" y="23"/>
                  </a:cubicBezTo>
                  <a:cubicBezTo>
                    <a:pt x="1626" y="-139"/>
                    <a:pt x="2555" y="511"/>
                    <a:pt x="4297" y="2622"/>
                  </a:cubicBezTo>
                  <a:cubicBezTo>
                    <a:pt x="6039" y="4733"/>
                    <a:pt x="8594" y="8306"/>
                    <a:pt x="11032" y="11473"/>
                  </a:cubicBezTo>
                  <a:cubicBezTo>
                    <a:pt x="13471" y="14640"/>
                    <a:pt x="15794" y="17401"/>
                    <a:pt x="17303" y="19106"/>
                  </a:cubicBezTo>
                  <a:cubicBezTo>
                    <a:pt x="18813" y="20811"/>
                    <a:pt x="19510" y="21461"/>
                    <a:pt x="20090" y="21217"/>
                  </a:cubicBezTo>
                  <a:cubicBezTo>
                    <a:pt x="20671" y="20974"/>
                    <a:pt x="21135" y="19837"/>
                    <a:pt x="21600" y="187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6" name="Line"/>
            <p:cNvSpPr/>
            <p:nvPr/>
          </p:nvSpPr>
          <p:spPr>
            <a:xfrm>
              <a:off x="2091087" y="7211764"/>
              <a:ext cx="174741" cy="4014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4" h="21341" fill="norm" stroke="1" extrusionOk="0">
                  <a:moveTo>
                    <a:pt x="21404" y="146"/>
                  </a:moveTo>
                  <a:cubicBezTo>
                    <a:pt x="19839" y="10"/>
                    <a:pt x="18274" y="-126"/>
                    <a:pt x="17021" y="214"/>
                  </a:cubicBezTo>
                  <a:cubicBezTo>
                    <a:pt x="15769" y="553"/>
                    <a:pt x="14830" y="1368"/>
                    <a:pt x="12795" y="3610"/>
                  </a:cubicBezTo>
                  <a:cubicBezTo>
                    <a:pt x="10761" y="5851"/>
                    <a:pt x="7630" y="9519"/>
                    <a:pt x="5282" y="12440"/>
                  </a:cubicBezTo>
                  <a:cubicBezTo>
                    <a:pt x="2934" y="15361"/>
                    <a:pt x="1369" y="17534"/>
                    <a:pt x="587" y="18961"/>
                  </a:cubicBezTo>
                  <a:cubicBezTo>
                    <a:pt x="-196" y="20387"/>
                    <a:pt x="-196" y="21066"/>
                    <a:pt x="587" y="21270"/>
                  </a:cubicBezTo>
                  <a:cubicBezTo>
                    <a:pt x="1369" y="21474"/>
                    <a:pt x="2934" y="21202"/>
                    <a:pt x="4500" y="2093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7" name="Line"/>
            <p:cNvSpPr/>
            <p:nvPr/>
          </p:nvSpPr>
          <p:spPr>
            <a:xfrm>
              <a:off x="2304161" y="7498168"/>
              <a:ext cx="23002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8" name="Line"/>
            <p:cNvSpPr/>
            <p:nvPr/>
          </p:nvSpPr>
          <p:spPr>
            <a:xfrm>
              <a:off x="2288828" y="7356671"/>
              <a:ext cx="86679" cy="636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2" h="20704" fill="norm" stroke="1" extrusionOk="0">
                  <a:moveTo>
                    <a:pt x="12960" y="6121"/>
                  </a:moveTo>
                  <a:cubicBezTo>
                    <a:pt x="10491" y="8613"/>
                    <a:pt x="8023" y="11106"/>
                    <a:pt x="7714" y="14013"/>
                  </a:cubicBezTo>
                  <a:cubicBezTo>
                    <a:pt x="7406" y="16921"/>
                    <a:pt x="9257" y="20244"/>
                    <a:pt x="11726" y="20660"/>
                  </a:cubicBezTo>
                  <a:cubicBezTo>
                    <a:pt x="14194" y="21075"/>
                    <a:pt x="17280" y="18583"/>
                    <a:pt x="19131" y="14844"/>
                  </a:cubicBezTo>
                  <a:cubicBezTo>
                    <a:pt x="20983" y="11106"/>
                    <a:pt x="21600" y="6121"/>
                    <a:pt x="20057" y="3213"/>
                  </a:cubicBezTo>
                  <a:cubicBezTo>
                    <a:pt x="18514" y="306"/>
                    <a:pt x="14811" y="-525"/>
                    <a:pt x="11109" y="306"/>
                  </a:cubicBezTo>
                  <a:cubicBezTo>
                    <a:pt x="7406" y="1136"/>
                    <a:pt x="3703" y="3629"/>
                    <a:pt x="0" y="612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099" name="Line"/>
            <p:cNvSpPr/>
            <p:nvPr/>
          </p:nvSpPr>
          <p:spPr>
            <a:xfrm>
              <a:off x="2771839" y="7390833"/>
              <a:ext cx="184005" cy="7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0" name="Line"/>
            <p:cNvSpPr/>
            <p:nvPr/>
          </p:nvSpPr>
          <p:spPr>
            <a:xfrm>
              <a:off x="2802506" y="7505835"/>
              <a:ext cx="122671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1" name="Line"/>
            <p:cNvSpPr/>
            <p:nvPr/>
          </p:nvSpPr>
          <p:spPr>
            <a:xfrm>
              <a:off x="3123041" y="7260496"/>
              <a:ext cx="189625" cy="5840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9" h="21556" fill="norm" stroke="1" extrusionOk="0">
                  <a:moveTo>
                    <a:pt x="166" y="7640"/>
                  </a:moveTo>
                  <a:cubicBezTo>
                    <a:pt x="742" y="10470"/>
                    <a:pt x="1318" y="13300"/>
                    <a:pt x="1750" y="15422"/>
                  </a:cubicBezTo>
                  <a:cubicBezTo>
                    <a:pt x="2182" y="17544"/>
                    <a:pt x="2470" y="18959"/>
                    <a:pt x="2614" y="19949"/>
                  </a:cubicBezTo>
                  <a:cubicBezTo>
                    <a:pt x="2758" y="20940"/>
                    <a:pt x="2758" y="21506"/>
                    <a:pt x="2614" y="21553"/>
                  </a:cubicBezTo>
                  <a:cubicBezTo>
                    <a:pt x="2470" y="21600"/>
                    <a:pt x="2182" y="21128"/>
                    <a:pt x="1606" y="19289"/>
                  </a:cubicBezTo>
                  <a:cubicBezTo>
                    <a:pt x="1030" y="17450"/>
                    <a:pt x="166" y="14243"/>
                    <a:pt x="22" y="11319"/>
                  </a:cubicBezTo>
                  <a:cubicBezTo>
                    <a:pt x="-122" y="8395"/>
                    <a:pt x="454" y="5754"/>
                    <a:pt x="1462" y="4009"/>
                  </a:cubicBezTo>
                  <a:cubicBezTo>
                    <a:pt x="2470" y="2264"/>
                    <a:pt x="3910" y="1415"/>
                    <a:pt x="5206" y="849"/>
                  </a:cubicBezTo>
                  <a:cubicBezTo>
                    <a:pt x="6502" y="283"/>
                    <a:pt x="7654" y="0"/>
                    <a:pt x="8806" y="0"/>
                  </a:cubicBezTo>
                  <a:cubicBezTo>
                    <a:pt x="9958" y="0"/>
                    <a:pt x="11110" y="283"/>
                    <a:pt x="11686" y="660"/>
                  </a:cubicBezTo>
                  <a:cubicBezTo>
                    <a:pt x="12262" y="1038"/>
                    <a:pt x="12262" y="1509"/>
                    <a:pt x="11686" y="2217"/>
                  </a:cubicBezTo>
                  <a:cubicBezTo>
                    <a:pt x="11110" y="2924"/>
                    <a:pt x="9958" y="3867"/>
                    <a:pt x="8950" y="4528"/>
                  </a:cubicBezTo>
                  <a:cubicBezTo>
                    <a:pt x="7942" y="5188"/>
                    <a:pt x="7078" y="5565"/>
                    <a:pt x="7366" y="5707"/>
                  </a:cubicBezTo>
                  <a:cubicBezTo>
                    <a:pt x="7654" y="5848"/>
                    <a:pt x="9094" y="5754"/>
                    <a:pt x="11398" y="5895"/>
                  </a:cubicBezTo>
                  <a:cubicBezTo>
                    <a:pt x="13702" y="6037"/>
                    <a:pt x="16870" y="6414"/>
                    <a:pt x="18742" y="6838"/>
                  </a:cubicBezTo>
                  <a:cubicBezTo>
                    <a:pt x="20614" y="7263"/>
                    <a:pt x="21190" y="7735"/>
                    <a:pt x="21334" y="8300"/>
                  </a:cubicBezTo>
                  <a:cubicBezTo>
                    <a:pt x="21478" y="8866"/>
                    <a:pt x="21190" y="9527"/>
                    <a:pt x="20326" y="9998"/>
                  </a:cubicBezTo>
                  <a:cubicBezTo>
                    <a:pt x="19462" y="10470"/>
                    <a:pt x="18022" y="10753"/>
                    <a:pt x="16582" y="10941"/>
                  </a:cubicBezTo>
                  <a:cubicBezTo>
                    <a:pt x="15142" y="11130"/>
                    <a:pt x="13702" y="11224"/>
                    <a:pt x="13126" y="11036"/>
                  </a:cubicBezTo>
                  <a:cubicBezTo>
                    <a:pt x="12550" y="10847"/>
                    <a:pt x="12838" y="10376"/>
                    <a:pt x="13414" y="10045"/>
                  </a:cubicBezTo>
                  <a:cubicBezTo>
                    <a:pt x="13990" y="9715"/>
                    <a:pt x="14854" y="9527"/>
                    <a:pt x="15718" y="93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2" name="Line"/>
            <p:cNvSpPr/>
            <p:nvPr/>
          </p:nvSpPr>
          <p:spPr>
            <a:xfrm>
              <a:off x="3364253" y="7467501"/>
              <a:ext cx="73178" cy="1108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16" h="21293" fill="norm" stroke="1" extrusionOk="0">
                  <a:moveTo>
                    <a:pt x="14538" y="1473"/>
                  </a:moveTo>
                  <a:cubicBezTo>
                    <a:pt x="9498" y="5400"/>
                    <a:pt x="4458" y="9327"/>
                    <a:pt x="1938" y="12518"/>
                  </a:cubicBezTo>
                  <a:cubicBezTo>
                    <a:pt x="-582" y="15709"/>
                    <a:pt x="-582" y="18164"/>
                    <a:pt x="1578" y="19636"/>
                  </a:cubicBezTo>
                  <a:cubicBezTo>
                    <a:pt x="3738" y="21109"/>
                    <a:pt x="8058" y="21600"/>
                    <a:pt x="11658" y="21109"/>
                  </a:cubicBezTo>
                  <a:cubicBezTo>
                    <a:pt x="15258" y="20618"/>
                    <a:pt x="18138" y="19145"/>
                    <a:pt x="19578" y="15955"/>
                  </a:cubicBezTo>
                  <a:cubicBezTo>
                    <a:pt x="21018" y="12764"/>
                    <a:pt x="21018" y="7855"/>
                    <a:pt x="19218" y="4909"/>
                  </a:cubicBezTo>
                  <a:cubicBezTo>
                    <a:pt x="17418" y="1964"/>
                    <a:pt x="13818" y="982"/>
                    <a:pt x="10218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3" name="Line"/>
            <p:cNvSpPr/>
            <p:nvPr/>
          </p:nvSpPr>
          <p:spPr>
            <a:xfrm>
              <a:off x="3599857" y="7429167"/>
              <a:ext cx="153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4" name="Line"/>
            <p:cNvSpPr/>
            <p:nvPr/>
          </p:nvSpPr>
          <p:spPr>
            <a:xfrm>
              <a:off x="3692997" y="7360166"/>
              <a:ext cx="21864" cy="2606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32" h="21600" fill="norm" stroke="1" extrusionOk="0">
                  <a:moveTo>
                    <a:pt x="13332" y="0"/>
                  </a:moveTo>
                  <a:cubicBezTo>
                    <a:pt x="6132" y="2329"/>
                    <a:pt x="-1068" y="4659"/>
                    <a:pt x="132" y="8259"/>
                  </a:cubicBezTo>
                  <a:cubicBezTo>
                    <a:pt x="1332" y="11859"/>
                    <a:pt x="10932" y="16729"/>
                    <a:pt x="20532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5" name="Line"/>
            <p:cNvSpPr/>
            <p:nvPr/>
          </p:nvSpPr>
          <p:spPr>
            <a:xfrm>
              <a:off x="3829863" y="7219278"/>
              <a:ext cx="144393" cy="600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1" h="21520" fill="norm" stroke="1" extrusionOk="0">
                  <a:moveTo>
                    <a:pt x="0" y="21520"/>
                  </a:moveTo>
                  <a:cubicBezTo>
                    <a:pt x="379" y="19140"/>
                    <a:pt x="758" y="16761"/>
                    <a:pt x="1516" y="13832"/>
                  </a:cubicBezTo>
                  <a:cubicBezTo>
                    <a:pt x="2274" y="10903"/>
                    <a:pt x="3411" y="7425"/>
                    <a:pt x="4926" y="5183"/>
                  </a:cubicBezTo>
                  <a:cubicBezTo>
                    <a:pt x="6442" y="2940"/>
                    <a:pt x="8337" y="1934"/>
                    <a:pt x="10042" y="1247"/>
                  </a:cubicBezTo>
                  <a:cubicBezTo>
                    <a:pt x="11747" y="561"/>
                    <a:pt x="13263" y="195"/>
                    <a:pt x="14968" y="57"/>
                  </a:cubicBezTo>
                  <a:cubicBezTo>
                    <a:pt x="16674" y="-80"/>
                    <a:pt x="18568" y="12"/>
                    <a:pt x="19705" y="515"/>
                  </a:cubicBezTo>
                  <a:cubicBezTo>
                    <a:pt x="20842" y="1018"/>
                    <a:pt x="21221" y="1934"/>
                    <a:pt x="20463" y="3032"/>
                  </a:cubicBezTo>
                  <a:cubicBezTo>
                    <a:pt x="19705" y="4130"/>
                    <a:pt x="17811" y="5412"/>
                    <a:pt x="16105" y="6189"/>
                  </a:cubicBezTo>
                  <a:cubicBezTo>
                    <a:pt x="14400" y="6967"/>
                    <a:pt x="12884" y="7242"/>
                    <a:pt x="13074" y="7379"/>
                  </a:cubicBezTo>
                  <a:cubicBezTo>
                    <a:pt x="13263" y="7517"/>
                    <a:pt x="15158" y="7517"/>
                    <a:pt x="16863" y="7654"/>
                  </a:cubicBezTo>
                  <a:cubicBezTo>
                    <a:pt x="18568" y="7791"/>
                    <a:pt x="20084" y="8066"/>
                    <a:pt x="20842" y="8432"/>
                  </a:cubicBezTo>
                  <a:cubicBezTo>
                    <a:pt x="21600" y="8798"/>
                    <a:pt x="21600" y="9256"/>
                    <a:pt x="20842" y="9667"/>
                  </a:cubicBezTo>
                  <a:cubicBezTo>
                    <a:pt x="20084" y="10079"/>
                    <a:pt x="18568" y="10445"/>
                    <a:pt x="16674" y="10674"/>
                  </a:cubicBezTo>
                  <a:cubicBezTo>
                    <a:pt x="14779" y="10903"/>
                    <a:pt x="12505" y="10995"/>
                    <a:pt x="11558" y="10812"/>
                  </a:cubicBezTo>
                  <a:cubicBezTo>
                    <a:pt x="10611" y="10628"/>
                    <a:pt x="10989" y="10171"/>
                    <a:pt x="11368" y="971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6" name="Line"/>
            <p:cNvSpPr/>
            <p:nvPr/>
          </p:nvSpPr>
          <p:spPr>
            <a:xfrm>
              <a:off x="4013867" y="7452168"/>
              <a:ext cx="38335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1350"/>
                    <a:pt x="14400" y="2700"/>
                    <a:pt x="18000" y="6300"/>
                  </a:cubicBezTo>
                  <a:cubicBezTo>
                    <a:pt x="21600" y="9900"/>
                    <a:pt x="21600" y="1575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7" name="Line"/>
            <p:cNvSpPr/>
            <p:nvPr/>
          </p:nvSpPr>
          <p:spPr>
            <a:xfrm>
              <a:off x="4136536" y="7268164"/>
              <a:ext cx="176338" cy="207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1565" y="267"/>
                    <a:pt x="3130" y="533"/>
                    <a:pt x="6104" y="3600"/>
                  </a:cubicBezTo>
                  <a:cubicBezTo>
                    <a:pt x="9078" y="6667"/>
                    <a:pt x="13461" y="12533"/>
                    <a:pt x="16278" y="16000"/>
                  </a:cubicBezTo>
                  <a:cubicBezTo>
                    <a:pt x="19096" y="19467"/>
                    <a:pt x="20348" y="2053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8" name="Line"/>
            <p:cNvSpPr/>
            <p:nvPr/>
          </p:nvSpPr>
          <p:spPr>
            <a:xfrm>
              <a:off x="4201390" y="7227274"/>
              <a:ext cx="126818" cy="3275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37" h="21458" fill="norm" stroke="1" extrusionOk="0">
                  <a:moveTo>
                    <a:pt x="21437" y="1674"/>
                  </a:moveTo>
                  <a:cubicBezTo>
                    <a:pt x="21005" y="837"/>
                    <a:pt x="20573" y="0"/>
                    <a:pt x="19709" y="0"/>
                  </a:cubicBezTo>
                  <a:cubicBezTo>
                    <a:pt x="18845" y="0"/>
                    <a:pt x="17549" y="837"/>
                    <a:pt x="14525" y="3181"/>
                  </a:cubicBezTo>
                  <a:cubicBezTo>
                    <a:pt x="11501" y="5526"/>
                    <a:pt x="6749" y="9377"/>
                    <a:pt x="3941" y="12307"/>
                  </a:cubicBezTo>
                  <a:cubicBezTo>
                    <a:pt x="1133" y="15237"/>
                    <a:pt x="269" y="17247"/>
                    <a:pt x="53" y="18670"/>
                  </a:cubicBezTo>
                  <a:cubicBezTo>
                    <a:pt x="-163" y="20093"/>
                    <a:pt x="269" y="20930"/>
                    <a:pt x="1565" y="21265"/>
                  </a:cubicBezTo>
                  <a:cubicBezTo>
                    <a:pt x="2861" y="21600"/>
                    <a:pt x="5021" y="21433"/>
                    <a:pt x="7181" y="2126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09" name="Line"/>
            <p:cNvSpPr/>
            <p:nvPr/>
          </p:nvSpPr>
          <p:spPr>
            <a:xfrm>
              <a:off x="4397209" y="7429167"/>
              <a:ext cx="7668" cy="107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0" name="Line"/>
            <p:cNvSpPr/>
            <p:nvPr/>
          </p:nvSpPr>
          <p:spPr>
            <a:xfrm>
              <a:off x="4389542" y="7324387"/>
              <a:ext cx="65277" cy="345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20" h="20829" fill="norm" stroke="1" extrusionOk="0">
                  <a:moveTo>
                    <a:pt x="9969" y="3086"/>
                  </a:moveTo>
                  <a:cubicBezTo>
                    <a:pt x="7477" y="9257"/>
                    <a:pt x="4985" y="15429"/>
                    <a:pt x="5815" y="18514"/>
                  </a:cubicBezTo>
                  <a:cubicBezTo>
                    <a:pt x="6646" y="21600"/>
                    <a:pt x="10800" y="21600"/>
                    <a:pt x="14538" y="18514"/>
                  </a:cubicBezTo>
                  <a:cubicBezTo>
                    <a:pt x="18277" y="15429"/>
                    <a:pt x="21600" y="9257"/>
                    <a:pt x="21185" y="5400"/>
                  </a:cubicBezTo>
                  <a:cubicBezTo>
                    <a:pt x="20769" y="1543"/>
                    <a:pt x="16615" y="0"/>
                    <a:pt x="12462" y="0"/>
                  </a:cubicBezTo>
                  <a:cubicBezTo>
                    <a:pt x="8308" y="0"/>
                    <a:pt x="4154" y="1543"/>
                    <a:pt x="0" y="308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1" name="Line"/>
            <p:cNvSpPr/>
            <p:nvPr/>
          </p:nvSpPr>
          <p:spPr>
            <a:xfrm>
              <a:off x="4788218" y="7383166"/>
              <a:ext cx="176338" cy="1533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2" name="Line"/>
            <p:cNvSpPr/>
            <p:nvPr/>
          </p:nvSpPr>
          <p:spPr>
            <a:xfrm>
              <a:off x="4865496" y="7283497"/>
              <a:ext cx="37725" cy="2482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256" h="21414" fill="norm" stroke="1" extrusionOk="0">
                  <a:moveTo>
                    <a:pt x="21256" y="0"/>
                  </a:moveTo>
                  <a:cubicBezTo>
                    <a:pt x="14056" y="4629"/>
                    <a:pt x="6856" y="9257"/>
                    <a:pt x="3256" y="12343"/>
                  </a:cubicBezTo>
                  <a:cubicBezTo>
                    <a:pt x="-344" y="15429"/>
                    <a:pt x="-344" y="16971"/>
                    <a:pt x="376" y="18294"/>
                  </a:cubicBezTo>
                  <a:cubicBezTo>
                    <a:pt x="1096" y="19616"/>
                    <a:pt x="2536" y="20718"/>
                    <a:pt x="5416" y="21159"/>
                  </a:cubicBezTo>
                  <a:cubicBezTo>
                    <a:pt x="8296" y="21600"/>
                    <a:pt x="12616" y="21380"/>
                    <a:pt x="16936" y="211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3" name="Line"/>
            <p:cNvSpPr/>
            <p:nvPr/>
          </p:nvSpPr>
          <p:spPr>
            <a:xfrm>
              <a:off x="5142959" y="7200533"/>
              <a:ext cx="289274" cy="3094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47" h="21266" fill="norm" stroke="1" extrusionOk="0">
                  <a:moveTo>
                    <a:pt x="21447" y="3067"/>
                  </a:moveTo>
                  <a:cubicBezTo>
                    <a:pt x="21258" y="2189"/>
                    <a:pt x="21068" y="1310"/>
                    <a:pt x="20500" y="696"/>
                  </a:cubicBezTo>
                  <a:cubicBezTo>
                    <a:pt x="19931" y="81"/>
                    <a:pt x="18984" y="-270"/>
                    <a:pt x="17089" y="257"/>
                  </a:cubicBezTo>
                  <a:cubicBezTo>
                    <a:pt x="15194" y="784"/>
                    <a:pt x="12352" y="2189"/>
                    <a:pt x="10552" y="3418"/>
                  </a:cubicBezTo>
                  <a:cubicBezTo>
                    <a:pt x="8752" y="4647"/>
                    <a:pt x="7994" y="5701"/>
                    <a:pt x="7521" y="6667"/>
                  </a:cubicBezTo>
                  <a:cubicBezTo>
                    <a:pt x="7047" y="7632"/>
                    <a:pt x="6858" y="8510"/>
                    <a:pt x="7615" y="9213"/>
                  </a:cubicBezTo>
                  <a:cubicBezTo>
                    <a:pt x="8373" y="9915"/>
                    <a:pt x="10079" y="10442"/>
                    <a:pt x="11405" y="10618"/>
                  </a:cubicBezTo>
                  <a:cubicBezTo>
                    <a:pt x="12731" y="10793"/>
                    <a:pt x="13679" y="10618"/>
                    <a:pt x="13584" y="10618"/>
                  </a:cubicBezTo>
                  <a:cubicBezTo>
                    <a:pt x="13489" y="10618"/>
                    <a:pt x="12352" y="10793"/>
                    <a:pt x="10552" y="11408"/>
                  </a:cubicBezTo>
                  <a:cubicBezTo>
                    <a:pt x="8752" y="12023"/>
                    <a:pt x="6289" y="13076"/>
                    <a:pt x="4394" y="14218"/>
                  </a:cubicBezTo>
                  <a:cubicBezTo>
                    <a:pt x="2500" y="15359"/>
                    <a:pt x="1173" y="16589"/>
                    <a:pt x="510" y="17642"/>
                  </a:cubicBezTo>
                  <a:cubicBezTo>
                    <a:pt x="-153" y="18696"/>
                    <a:pt x="-153" y="19574"/>
                    <a:pt x="415" y="20189"/>
                  </a:cubicBezTo>
                  <a:cubicBezTo>
                    <a:pt x="984" y="20803"/>
                    <a:pt x="2121" y="21154"/>
                    <a:pt x="4868" y="21242"/>
                  </a:cubicBezTo>
                  <a:cubicBezTo>
                    <a:pt x="7615" y="21330"/>
                    <a:pt x="11973" y="21154"/>
                    <a:pt x="16331" y="2097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4" name="Line"/>
            <p:cNvSpPr/>
            <p:nvPr/>
          </p:nvSpPr>
          <p:spPr>
            <a:xfrm>
              <a:off x="5485900" y="7536503"/>
              <a:ext cx="30668" cy="1226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5" name="Line"/>
            <p:cNvSpPr/>
            <p:nvPr/>
          </p:nvSpPr>
          <p:spPr>
            <a:xfrm>
              <a:off x="5479191" y="7409892"/>
              <a:ext cx="45044" cy="499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50" h="21106" fill="norm" stroke="1" extrusionOk="0">
                  <a:moveTo>
                    <a:pt x="10350" y="8146"/>
                  </a:moveTo>
                  <a:cubicBezTo>
                    <a:pt x="6750" y="3826"/>
                    <a:pt x="3150" y="-494"/>
                    <a:pt x="1350" y="46"/>
                  </a:cubicBezTo>
                  <a:cubicBezTo>
                    <a:pt x="-450" y="586"/>
                    <a:pt x="-450" y="5986"/>
                    <a:pt x="1350" y="10846"/>
                  </a:cubicBezTo>
                  <a:cubicBezTo>
                    <a:pt x="3150" y="15706"/>
                    <a:pt x="6750" y="20026"/>
                    <a:pt x="10950" y="18406"/>
                  </a:cubicBezTo>
                  <a:cubicBezTo>
                    <a:pt x="15150" y="16786"/>
                    <a:pt x="19950" y="9226"/>
                    <a:pt x="19350" y="5446"/>
                  </a:cubicBezTo>
                  <a:cubicBezTo>
                    <a:pt x="18750" y="1666"/>
                    <a:pt x="12750" y="1666"/>
                    <a:pt x="7950" y="3826"/>
                  </a:cubicBezTo>
                  <a:cubicBezTo>
                    <a:pt x="3150" y="5986"/>
                    <a:pt x="-450" y="10306"/>
                    <a:pt x="1950" y="13546"/>
                  </a:cubicBezTo>
                  <a:cubicBezTo>
                    <a:pt x="4350" y="16786"/>
                    <a:pt x="12750" y="18946"/>
                    <a:pt x="21150" y="2110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6" name="Line"/>
            <p:cNvSpPr/>
            <p:nvPr/>
          </p:nvSpPr>
          <p:spPr>
            <a:xfrm>
              <a:off x="4985000" y="6927267"/>
              <a:ext cx="874214" cy="9164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2" h="21397" fill="norm" stroke="1" extrusionOk="0">
                  <a:moveTo>
                    <a:pt x="16310" y="1694"/>
                  </a:moveTo>
                  <a:cubicBezTo>
                    <a:pt x="15869" y="1217"/>
                    <a:pt x="15429" y="739"/>
                    <a:pt x="14515" y="411"/>
                  </a:cubicBezTo>
                  <a:cubicBezTo>
                    <a:pt x="13602" y="83"/>
                    <a:pt x="12217" y="-96"/>
                    <a:pt x="10674" y="53"/>
                  </a:cubicBezTo>
                  <a:cubicBezTo>
                    <a:pt x="9131" y="202"/>
                    <a:pt x="7431" y="680"/>
                    <a:pt x="5920" y="1336"/>
                  </a:cubicBezTo>
                  <a:cubicBezTo>
                    <a:pt x="4408" y="1992"/>
                    <a:pt x="3086" y="2828"/>
                    <a:pt x="2173" y="3723"/>
                  </a:cubicBezTo>
                  <a:cubicBezTo>
                    <a:pt x="1259" y="4618"/>
                    <a:pt x="756" y="5573"/>
                    <a:pt x="441" y="6945"/>
                  </a:cubicBezTo>
                  <a:cubicBezTo>
                    <a:pt x="126" y="8317"/>
                    <a:pt x="0" y="10107"/>
                    <a:pt x="0" y="11689"/>
                  </a:cubicBezTo>
                  <a:cubicBezTo>
                    <a:pt x="0" y="13270"/>
                    <a:pt x="126" y="14642"/>
                    <a:pt x="661" y="15895"/>
                  </a:cubicBezTo>
                  <a:cubicBezTo>
                    <a:pt x="1196" y="17148"/>
                    <a:pt x="2141" y="18282"/>
                    <a:pt x="3149" y="19177"/>
                  </a:cubicBezTo>
                  <a:cubicBezTo>
                    <a:pt x="4156" y="20072"/>
                    <a:pt x="5227" y="20728"/>
                    <a:pt x="6392" y="21086"/>
                  </a:cubicBezTo>
                  <a:cubicBezTo>
                    <a:pt x="7557" y="21444"/>
                    <a:pt x="8816" y="21504"/>
                    <a:pt x="10391" y="21206"/>
                  </a:cubicBezTo>
                  <a:cubicBezTo>
                    <a:pt x="11965" y="20907"/>
                    <a:pt x="13854" y="20251"/>
                    <a:pt x="15523" y="19207"/>
                  </a:cubicBezTo>
                  <a:cubicBezTo>
                    <a:pt x="17192" y="18163"/>
                    <a:pt x="18640" y="16731"/>
                    <a:pt x="19711" y="15090"/>
                  </a:cubicBezTo>
                  <a:cubicBezTo>
                    <a:pt x="20781" y="13449"/>
                    <a:pt x="21474" y="11599"/>
                    <a:pt x="21537" y="9839"/>
                  </a:cubicBezTo>
                  <a:cubicBezTo>
                    <a:pt x="21600" y="8079"/>
                    <a:pt x="21033" y="6408"/>
                    <a:pt x="20183" y="5214"/>
                  </a:cubicBezTo>
                  <a:cubicBezTo>
                    <a:pt x="19333" y="4021"/>
                    <a:pt x="18199" y="3305"/>
                    <a:pt x="17066" y="3156"/>
                  </a:cubicBezTo>
                  <a:cubicBezTo>
                    <a:pt x="15932" y="3007"/>
                    <a:pt x="14799" y="3424"/>
                    <a:pt x="13665" y="384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7" name="Line"/>
            <p:cNvSpPr/>
            <p:nvPr/>
          </p:nvSpPr>
          <p:spPr>
            <a:xfrm>
              <a:off x="5855508" y="7506512"/>
              <a:ext cx="210095" cy="4188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9" h="21196" fill="norm" stroke="1" extrusionOk="0">
                  <a:moveTo>
                    <a:pt x="6010" y="9278"/>
                  </a:moveTo>
                  <a:cubicBezTo>
                    <a:pt x="5239" y="11218"/>
                    <a:pt x="4468" y="13158"/>
                    <a:pt x="3825" y="14969"/>
                  </a:cubicBezTo>
                  <a:cubicBezTo>
                    <a:pt x="3182" y="16780"/>
                    <a:pt x="2668" y="18461"/>
                    <a:pt x="2025" y="19625"/>
                  </a:cubicBezTo>
                  <a:cubicBezTo>
                    <a:pt x="1382" y="20789"/>
                    <a:pt x="610" y="21436"/>
                    <a:pt x="225" y="21113"/>
                  </a:cubicBezTo>
                  <a:cubicBezTo>
                    <a:pt x="-161" y="20789"/>
                    <a:pt x="-161" y="19496"/>
                    <a:pt x="1125" y="16650"/>
                  </a:cubicBezTo>
                  <a:cubicBezTo>
                    <a:pt x="2410" y="13805"/>
                    <a:pt x="4982" y="9407"/>
                    <a:pt x="7553" y="6432"/>
                  </a:cubicBezTo>
                  <a:cubicBezTo>
                    <a:pt x="10125" y="3458"/>
                    <a:pt x="12696" y="1905"/>
                    <a:pt x="15010" y="1000"/>
                  </a:cubicBezTo>
                  <a:cubicBezTo>
                    <a:pt x="17325" y="95"/>
                    <a:pt x="19382" y="-164"/>
                    <a:pt x="20410" y="95"/>
                  </a:cubicBezTo>
                  <a:cubicBezTo>
                    <a:pt x="21439" y="353"/>
                    <a:pt x="21439" y="1129"/>
                    <a:pt x="20025" y="2229"/>
                  </a:cubicBezTo>
                  <a:cubicBezTo>
                    <a:pt x="18610" y="3328"/>
                    <a:pt x="15782" y="4751"/>
                    <a:pt x="13082" y="5721"/>
                  </a:cubicBezTo>
                  <a:cubicBezTo>
                    <a:pt x="10382" y="6691"/>
                    <a:pt x="7810" y="7208"/>
                    <a:pt x="6139" y="7726"/>
                  </a:cubicBezTo>
                  <a:cubicBezTo>
                    <a:pt x="4468" y="8243"/>
                    <a:pt x="3696" y="8761"/>
                    <a:pt x="3825" y="9343"/>
                  </a:cubicBezTo>
                  <a:cubicBezTo>
                    <a:pt x="3953" y="9925"/>
                    <a:pt x="4982" y="10571"/>
                    <a:pt x="6525" y="11671"/>
                  </a:cubicBezTo>
                  <a:cubicBezTo>
                    <a:pt x="8068" y="12770"/>
                    <a:pt x="10125" y="14322"/>
                    <a:pt x="11925" y="15486"/>
                  </a:cubicBezTo>
                  <a:cubicBezTo>
                    <a:pt x="13725" y="16650"/>
                    <a:pt x="15268" y="17426"/>
                    <a:pt x="16810" y="182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8" name="Line"/>
            <p:cNvSpPr/>
            <p:nvPr/>
          </p:nvSpPr>
          <p:spPr>
            <a:xfrm>
              <a:off x="6091580" y="7559503"/>
              <a:ext cx="237673" cy="33103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22" fill="norm" stroke="1" extrusionOk="0">
                  <a:moveTo>
                    <a:pt x="0" y="1994"/>
                  </a:moveTo>
                  <a:cubicBezTo>
                    <a:pt x="929" y="2492"/>
                    <a:pt x="1858" y="2991"/>
                    <a:pt x="2439" y="5068"/>
                  </a:cubicBezTo>
                  <a:cubicBezTo>
                    <a:pt x="3019" y="7145"/>
                    <a:pt x="3252" y="10800"/>
                    <a:pt x="3368" y="13458"/>
                  </a:cubicBezTo>
                  <a:cubicBezTo>
                    <a:pt x="3484" y="16117"/>
                    <a:pt x="3484" y="17778"/>
                    <a:pt x="3716" y="19108"/>
                  </a:cubicBezTo>
                  <a:cubicBezTo>
                    <a:pt x="3948" y="20437"/>
                    <a:pt x="4413" y="21434"/>
                    <a:pt x="5110" y="21517"/>
                  </a:cubicBezTo>
                  <a:cubicBezTo>
                    <a:pt x="5806" y="21600"/>
                    <a:pt x="6735" y="20769"/>
                    <a:pt x="8477" y="18028"/>
                  </a:cubicBezTo>
                  <a:cubicBezTo>
                    <a:pt x="10219" y="15286"/>
                    <a:pt x="12774" y="10634"/>
                    <a:pt x="15097" y="7311"/>
                  </a:cubicBezTo>
                  <a:cubicBezTo>
                    <a:pt x="17419" y="3988"/>
                    <a:pt x="19510" y="1994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19" name="Line"/>
            <p:cNvSpPr/>
            <p:nvPr/>
          </p:nvSpPr>
          <p:spPr>
            <a:xfrm>
              <a:off x="2020488" y="7905285"/>
              <a:ext cx="398677" cy="975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147" fill="norm" stroke="1" extrusionOk="0">
                  <a:moveTo>
                    <a:pt x="0" y="6478"/>
                  </a:moveTo>
                  <a:cubicBezTo>
                    <a:pt x="2908" y="5371"/>
                    <a:pt x="5815" y="4263"/>
                    <a:pt x="8308" y="3155"/>
                  </a:cubicBezTo>
                  <a:cubicBezTo>
                    <a:pt x="10800" y="2047"/>
                    <a:pt x="12877" y="940"/>
                    <a:pt x="14400" y="386"/>
                  </a:cubicBezTo>
                  <a:cubicBezTo>
                    <a:pt x="15923" y="-168"/>
                    <a:pt x="16892" y="-168"/>
                    <a:pt x="16962" y="663"/>
                  </a:cubicBezTo>
                  <a:cubicBezTo>
                    <a:pt x="17031" y="1494"/>
                    <a:pt x="16200" y="3155"/>
                    <a:pt x="14123" y="5371"/>
                  </a:cubicBezTo>
                  <a:cubicBezTo>
                    <a:pt x="12046" y="7586"/>
                    <a:pt x="8723" y="10355"/>
                    <a:pt x="6369" y="12294"/>
                  </a:cubicBezTo>
                  <a:cubicBezTo>
                    <a:pt x="4015" y="14232"/>
                    <a:pt x="2631" y="15340"/>
                    <a:pt x="2354" y="15617"/>
                  </a:cubicBezTo>
                  <a:cubicBezTo>
                    <a:pt x="2077" y="15894"/>
                    <a:pt x="2908" y="15340"/>
                    <a:pt x="5400" y="13401"/>
                  </a:cubicBezTo>
                  <a:cubicBezTo>
                    <a:pt x="7892" y="11463"/>
                    <a:pt x="12046" y="8140"/>
                    <a:pt x="14538" y="6755"/>
                  </a:cubicBezTo>
                  <a:cubicBezTo>
                    <a:pt x="17031" y="5371"/>
                    <a:pt x="17862" y="5924"/>
                    <a:pt x="17862" y="7032"/>
                  </a:cubicBezTo>
                  <a:cubicBezTo>
                    <a:pt x="17862" y="8140"/>
                    <a:pt x="17031" y="9801"/>
                    <a:pt x="14815" y="12294"/>
                  </a:cubicBezTo>
                  <a:cubicBezTo>
                    <a:pt x="12600" y="14786"/>
                    <a:pt x="9000" y="18109"/>
                    <a:pt x="6854" y="19770"/>
                  </a:cubicBezTo>
                  <a:cubicBezTo>
                    <a:pt x="4708" y="21432"/>
                    <a:pt x="4015" y="21432"/>
                    <a:pt x="4292" y="20601"/>
                  </a:cubicBezTo>
                  <a:cubicBezTo>
                    <a:pt x="4569" y="19770"/>
                    <a:pt x="5815" y="18109"/>
                    <a:pt x="8862" y="16724"/>
                  </a:cubicBezTo>
                  <a:cubicBezTo>
                    <a:pt x="11908" y="15340"/>
                    <a:pt x="16754" y="14232"/>
                    <a:pt x="21600" y="131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0" name="Line"/>
            <p:cNvSpPr/>
            <p:nvPr/>
          </p:nvSpPr>
          <p:spPr>
            <a:xfrm>
              <a:off x="2335354" y="8073181"/>
              <a:ext cx="1333506" cy="5889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50" h="21454" fill="norm" stroke="1" extrusionOk="0">
                  <a:moveTo>
                    <a:pt x="735" y="0"/>
                  </a:moveTo>
                  <a:cubicBezTo>
                    <a:pt x="528" y="93"/>
                    <a:pt x="322" y="186"/>
                    <a:pt x="177" y="791"/>
                  </a:cubicBezTo>
                  <a:cubicBezTo>
                    <a:pt x="33" y="1397"/>
                    <a:pt x="-50" y="2514"/>
                    <a:pt x="33" y="4516"/>
                  </a:cubicBezTo>
                  <a:cubicBezTo>
                    <a:pt x="115" y="6517"/>
                    <a:pt x="363" y="9403"/>
                    <a:pt x="879" y="12057"/>
                  </a:cubicBezTo>
                  <a:cubicBezTo>
                    <a:pt x="1396" y="14710"/>
                    <a:pt x="2180" y="17131"/>
                    <a:pt x="3213" y="18760"/>
                  </a:cubicBezTo>
                  <a:cubicBezTo>
                    <a:pt x="4245" y="20390"/>
                    <a:pt x="5526" y="21228"/>
                    <a:pt x="6868" y="21414"/>
                  </a:cubicBezTo>
                  <a:cubicBezTo>
                    <a:pt x="8210" y="21600"/>
                    <a:pt x="9614" y="21134"/>
                    <a:pt x="11101" y="20203"/>
                  </a:cubicBezTo>
                  <a:cubicBezTo>
                    <a:pt x="12588" y="19272"/>
                    <a:pt x="14157" y="17876"/>
                    <a:pt x="15396" y="16386"/>
                  </a:cubicBezTo>
                  <a:cubicBezTo>
                    <a:pt x="16635" y="14897"/>
                    <a:pt x="17544" y="13314"/>
                    <a:pt x="18143" y="11871"/>
                  </a:cubicBezTo>
                  <a:cubicBezTo>
                    <a:pt x="18742" y="10428"/>
                    <a:pt x="19031" y="9124"/>
                    <a:pt x="19175" y="8193"/>
                  </a:cubicBezTo>
                  <a:cubicBezTo>
                    <a:pt x="19320" y="7262"/>
                    <a:pt x="19320" y="6703"/>
                    <a:pt x="19340" y="6098"/>
                  </a:cubicBezTo>
                  <a:cubicBezTo>
                    <a:pt x="19361" y="5493"/>
                    <a:pt x="19402" y="4841"/>
                    <a:pt x="19299" y="4795"/>
                  </a:cubicBezTo>
                  <a:cubicBezTo>
                    <a:pt x="19196" y="4748"/>
                    <a:pt x="18948" y="5307"/>
                    <a:pt x="18700" y="5959"/>
                  </a:cubicBezTo>
                  <a:cubicBezTo>
                    <a:pt x="18452" y="6610"/>
                    <a:pt x="18205" y="7355"/>
                    <a:pt x="17957" y="7914"/>
                  </a:cubicBezTo>
                  <a:cubicBezTo>
                    <a:pt x="17709" y="8472"/>
                    <a:pt x="17461" y="8845"/>
                    <a:pt x="17337" y="8798"/>
                  </a:cubicBezTo>
                  <a:cubicBezTo>
                    <a:pt x="17213" y="8752"/>
                    <a:pt x="17213" y="8286"/>
                    <a:pt x="17337" y="7588"/>
                  </a:cubicBezTo>
                  <a:cubicBezTo>
                    <a:pt x="17461" y="6890"/>
                    <a:pt x="17709" y="5959"/>
                    <a:pt x="17916" y="5214"/>
                  </a:cubicBezTo>
                  <a:cubicBezTo>
                    <a:pt x="18122" y="4469"/>
                    <a:pt x="18287" y="3910"/>
                    <a:pt x="18494" y="3445"/>
                  </a:cubicBezTo>
                  <a:cubicBezTo>
                    <a:pt x="18700" y="2979"/>
                    <a:pt x="18948" y="2607"/>
                    <a:pt x="19175" y="2560"/>
                  </a:cubicBezTo>
                  <a:cubicBezTo>
                    <a:pt x="19402" y="2514"/>
                    <a:pt x="19609" y="2793"/>
                    <a:pt x="20001" y="3631"/>
                  </a:cubicBezTo>
                  <a:cubicBezTo>
                    <a:pt x="20394" y="4469"/>
                    <a:pt x="20972" y="5866"/>
                    <a:pt x="21550" y="72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1" name="Line"/>
            <p:cNvSpPr/>
            <p:nvPr/>
          </p:nvSpPr>
          <p:spPr>
            <a:xfrm>
              <a:off x="3078512" y="7912178"/>
              <a:ext cx="1449034" cy="915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902" fill="norm" stroke="1" extrusionOk="0">
                  <a:moveTo>
                    <a:pt x="0" y="5254"/>
                  </a:moveTo>
                  <a:cubicBezTo>
                    <a:pt x="876" y="9341"/>
                    <a:pt x="1752" y="13427"/>
                    <a:pt x="2857" y="15470"/>
                  </a:cubicBezTo>
                  <a:cubicBezTo>
                    <a:pt x="3962" y="17513"/>
                    <a:pt x="5295" y="17513"/>
                    <a:pt x="6286" y="16930"/>
                  </a:cubicBezTo>
                  <a:cubicBezTo>
                    <a:pt x="7276" y="16346"/>
                    <a:pt x="7924" y="15178"/>
                    <a:pt x="8400" y="14303"/>
                  </a:cubicBezTo>
                  <a:cubicBezTo>
                    <a:pt x="8876" y="13427"/>
                    <a:pt x="9181" y="12843"/>
                    <a:pt x="9390" y="13719"/>
                  </a:cubicBezTo>
                  <a:cubicBezTo>
                    <a:pt x="9600" y="14595"/>
                    <a:pt x="9714" y="16930"/>
                    <a:pt x="10038" y="18681"/>
                  </a:cubicBezTo>
                  <a:cubicBezTo>
                    <a:pt x="10362" y="20432"/>
                    <a:pt x="10895" y="21600"/>
                    <a:pt x="11848" y="20432"/>
                  </a:cubicBezTo>
                  <a:cubicBezTo>
                    <a:pt x="12800" y="19265"/>
                    <a:pt x="14171" y="15762"/>
                    <a:pt x="15390" y="13135"/>
                  </a:cubicBezTo>
                  <a:cubicBezTo>
                    <a:pt x="16610" y="10508"/>
                    <a:pt x="17676" y="8757"/>
                    <a:pt x="18686" y="6713"/>
                  </a:cubicBezTo>
                  <a:cubicBezTo>
                    <a:pt x="19695" y="4670"/>
                    <a:pt x="20648" y="2335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2" name="Line"/>
            <p:cNvSpPr/>
            <p:nvPr/>
          </p:nvSpPr>
          <p:spPr>
            <a:xfrm>
              <a:off x="3883531" y="8112660"/>
              <a:ext cx="84336" cy="2978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517" fill="norm" stroke="1" extrusionOk="0">
                  <a:moveTo>
                    <a:pt x="21600" y="4348"/>
                  </a:moveTo>
                  <a:cubicBezTo>
                    <a:pt x="21600" y="3425"/>
                    <a:pt x="21600" y="2502"/>
                    <a:pt x="19964" y="1671"/>
                  </a:cubicBezTo>
                  <a:cubicBezTo>
                    <a:pt x="18327" y="840"/>
                    <a:pt x="15054" y="102"/>
                    <a:pt x="12109" y="9"/>
                  </a:cubicBezTo>
                  <a:cubicBezTo>
                    <a:pt x="9164" y="-83"/>
                    <a:pt x="6545" y="471"/>
                    <a:pt x="4582" y="2409"/>
                  </a:cubicBezTo>
                  <a:cubicBezTo>
                    <a:pt x="2618" y="4348"/>
                    <a:pt x="1309" y="7671"/>
                    <a:pt x="2291" y="10532"/>
                  </a:cubicBezTo>
                  <a:cubicBezTo>
                    <a:pt x="3273" y="13394"/>
                    <a:pt x="6545" y="15794"/>
                    <a:pt x="8182" y="17455"/>
                  </a:cubicBezTo>
                  <a:cubicBezTo>
                    <a:pt x="9818" y="19117"/>
                    <a:pt x="9818" y="20040"/>
                    <a:pt x="8182" y="20594"/>
                  </a:cubicBezTo>
                  <a:cubicBezTo>
                    <a:pt x="6545" y="21148"/>
                    <a:pt x="3273" y="21332"/>
                    <a:pt x="0" y="2151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3" name="Line"/>
            <p:cNvSpPr/>
            <p:nvPr/>
          </p:nvSpPr>
          <p:spPr>
            <a:xfrm>
              <a:off x="3814529" y="8318521"/>
              <a:ext cx="15333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080" y="14400"/>
                    <a:pt x="2160" y="7200"/>
                    <a:pt x="5760" y="3600"/>
                  </a:cubicBezTo>
                  <a:cubicBezTo>
                    <a:pt x="9360" y="0"/>
                    <a:pt x="15480" y="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4" name="Line"/>
            <p:cNvSpPr/>
            <p:nvPr/>
          </p:nvSpPr>
          <p:spPr>
            <a:xfrm>
              <a:off x="3990866" y="8318521"/>
              <a:ext cx="15335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5" name="Line"/>
            <p:cNvSpPr/>
            <p:nvPr/>
          </p:nvSpPr>
          <p:spPr>
            <a:xfrm>
              <a:off x="4006200" y="8249519"/>
              <a:ext cx="7668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6" name="Line"/>
            <p:cNvSpPr/>
            <p:nvPr/>
          </p:nvSpPr>
          <p:spPr>
            <a:xfrm>
              <a:off x="4052201" y="8272519"/>
              <a:ext cx="107337" cy="138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5143" y="5200"/>
                    <a:pt x="10286" y="10400"/>
                    <a:pt x="13886" y="14000"/>
                  </a:cubicBezTo>
                  <a:cubicBezTo>
                    <a:pt x="17486" y="17600"/>
                    <a:pt x="19543" y="196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7" name="Line"/>
            <p:cNvSpPr/>
            <p:nvPr/>
          </p:nvSpPr>
          <p:spPr>
            <a:xfrm>
              <a:off x="4049915" y="8303187"/>
              <a:ext cx="109623" cy="145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057" h="21600" fill="norm" stroke="1" extrusionOk="0">
                  <a:moveTo>
                    <a:pt x="21057" y="0"/>
                  </a:moveTo>
                  <a:cubicBezTo>
                    <a:pt x="18112" y="0"/>
                    <a:pt x="15166" y="0"/>
                    <a:pt x="11484" y="2653"/>
                  </a:cubicBezTo>
                  <a:cubicBezTo>
                    <a:pt x="7802" y="5305"/>
                    <a:pt x="3384" y="10611"/>
                    <a:pt x="1421" y="14211"/>
                  </a:cubicBezTo>
                  <a:cubicBezTo>
                    <a:pt x="-543" y="17811"/>
                    <a:pt x="-52" y="19705"/>
                    <a:pt x="439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28" name="Line"/>
            <p:cNvSpPr/>
            <p:nvPr/>
          </p:nvSpPr>
          <p:spPr>
            <a:xfrm>
              <a:off x="4174870" y="8115245"/>
              <a:ext cx="329675" cy="3164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6337"/>
                  </a:moveTo>
                  <a:cubicBezTo>
                    <a:pt x="1674" y="15991"/>
                    <a:pt x="3349" y="15646"/>
                    <a:pt x="4605" y="15300"/>
                  </a:cubicBezTo>
                  <a:cubicBezTo>
                    <a:pt x="5860" y="14955"/>
                    <a:pt x="6698" y="14609"/>
                    <a:pt x="7284" y="14004"/>
                  </a:cubicBezTo>
                  <a:cubicBezTo>
                    <a:pt x="7870" y="13399"/>
                    <a:pt x="8205" y="12535"/>
                    <a:pt x="7953" y="12017"/>
                  </a:cubicBezTo>
                  <a:cubicBezTo>
                    <a:pt x="7702" y="11499"/>
                    <a:pt x="6865" y="11326"/>
                    <a:pt x="5693" y="11671"/>
                  </a:cubicBezTo>
                  <a:cubicBezTo>
                    <a:pt x="4521" y="12017"/>
                    <a:pt x="3014" y="12881"/>
                    <a:pt x="2093" y="13745"/>
                  </a:cubicBezTo>
                  <a:cubicBezTo>
                    <a:pt x="1172" y="14609"/>
                    <a:pt x="837" y="15473"/>
                    <a:pt x="1005" y="16596"/>
                  </a:cubicBezTo>
                  <a:cubicBezTo>
                    <a:pt x="1172" y="17719"/>
                    <a:pt x="1842" y="19102"/>
                    <a:pt x="3181" y="19966"/>
                  </a:cubicBezTo>
                  <a:cubicBezTo>
                    <a:pt x="4521" y="20830"/>
                    <a:pt x="6530" y="21175"/>
                    <a:pt x="8372" y="20916"/>
                  </a:cubicBezTo>
                  <a:cubicBezTo>
                    <a:pt x="10214" y="20657"/>
                    <a:pt x="11888" y="19793"/>
                    <a:pt x="12893" y="18929"/>
                  </a:cubicBezTo>
                  <a:cubicBezTo>
                    <a:pt x="13898" y="18065"/>
                    <a:pt x="14233" y="17201"/>
                    <a:pt x="13898" y="16855"/>
                  </a:cubicBezTo>
                  <a:cubicBezTo>
                    <a:pt x="13563" y="16510"/>
                    <a:pt x="12558" y="16683"/>
                    <a:pt x="11637" y="17115"/>
                  </a:cubicBezTo>
                  <a:cubicBezTo>
                    <a:pt x="10716" y="17547"/>
                    <a:pt x="9879" y="18238"/>
                    <a:pt x="9293" y="19015"/>
                  </a:cubicBezTo>
                  <a:cubicBezTo>
                    <a:pt x="8707" y="19793"/>
                    <a:pt x="8372" y="20657"/>
                    <a:pt x="8707" y="21089"/>
                  </a:cubicBezTo>
                  <a:cubicBezTo>
                    <a:pt x="9042" y="21521"/>
                    <a:pt x="10047" y="21521"/>
                    <a:pt x="11554" y="20916"/>
                  </a:cubicBezTo>
                  <a:cubicBezTo>
                    <a:pt x="13060" y="20311"/>
                    <a:pt x="15070" y="19102"/>
                    <a:pt x="16828" y="16251"/>
                  </a:cubicBezTo>
                  <a:cubicBezTo>
                    <a:pt x="18586" y="13399"/>
                    <a:pt x="20093" y="8907"/>
                    <a:pt x="20847" y="6228"/>
                  </a:cubicBezTo>
                  <a:cubicBezTo>
                    <a:pt x="21600" y="3550"/>
                    <a:pt x="21600" y="2686"/>
                    <a:pt x="21600" y="1822"/>
                  </a:cubicBezTo>
                  <a:cubicBezTo>
                    <a:pt x="21600" y="958"/>
                    <a:pt x="21600" y="94"/>
                    <a:pt x="21181" y="7"/>
                  </a:cubicBezTo>
                  <a:cubicBezTo>
                    <a:pt x="20763" y="-79"/>
                    <a:pt x="19926" y="612"/>
                    <a:pt x="19088" y="2859"/>
                  </a:cubicBezTo>
                  <a:cubicBezTo>
                    <a:pt x="18251" y="5105"/>
                    <a:pt x="17414" y="8907"/>
                    <a:pt x="17163" y="11844"/>
                  </a:cubicBezTo>
                  <a:cubicBezTo>
                    <a:pt x="16912" y="14782"/>
                    <a:pt x="17247" y="16855"/>
                    <a:pt x="17581" y="1892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129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8161861" y="3212640"/>
              <a:ext cx="3917287" cy="2176915"/>
            </a:xfrm>
            <a:prstGeom prst="rect">
              <a:avLst/>
            </a:prstGeom>
            <a:effectLst/>
          </p:spPr>
        </p:pic>
        <p:sp>
          <p:nvSpPr>
            <p:cNvPr id="2131" name="Line"/>
            <p:cNvSpPr/>
            <p:nvPr/>
          </p:nvSpPr>
          <p:spPr>
            <a:xfrm>
              <a:off x="8853632" y="2887888"/>
              <a:ext cx="1163432" cy="26133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7" h="21570" fill="norm" stroke="1" extrusionOk="0">
                  <a:moveTo>
                    <a:pt x="18822" y="591"/>
                  </a:moveTo>
                  <a:cubicBezTo>
                    <a:pt x="18869" y="485"/>
                    <a:pt x="18916" y="380"/>
                    <a:pt x="18893" y="274"/>
                  </a:cubicBezTo>
                  <a:cubicBezTo>
                    <a:pt x="18869" y="169"/>
                    <a:pt x="18774" y="63"/>
                    <a:pt x="18609" y="21"/>
                  </a:cubicBezTo>
                  <a:cubicBezTo>
                    <a:pt x="18444" y="-21"/>
                    <a:pt x="18207" y="0"/>
                    <a:pt x="17758" y="95"/>
                  </a:cubicBezTo>
                  <a:cubicBezTo>
                    <a:pt x="17309" y="190"/>
                    <a:pt x="16647" y="359"/>
                    <a:pt x="15797" y="643"/>
                  </a:cubicBezTo>
                  <a:cubicBezTo>
                    <a:pt x="14946" y="928"/>
                    <a:pt x="13906" y="1329"/>
                    <a:pt x="13032" y="1783"/>
                  </a:cubicBezTo>
                  <a:cubicBezTo>
                    <a:pt x="12157" y="2236"/>
                    <a:pt x="11448" y="2742"/>
                    <a:pt x="10834" y="3185"/>
                  </a:cubicBezTo>
                  <a:cubicBezTo>
                    <a:pt x="10219" y="3628"/>
                    <a:pt x="9700" y="4008"/>
                    <a:pt x="9085" y="4493"/>
                  </a:cubicBezTo>
                  <a:cubicBezTo>
                    <a:pt x="8471" y="4978"/>
                    <a:pt x="7762" y="5569"/>
                    <a:pt x="7171" y="6128"/>
                  </a:cubicBezTo>
                  <a:cubicBezTo>
                    <a:pt x="6580" y="6687"/>
                    <a:pt x="6107" y="7214"/>
                    <a:pt x="5588" y="7815"/>
                  </a:cubicBezTo>
                  <a:cubicBezTo>
                    <a:pt x="5068" y="8417"/>
                    <a:pt x="4500" y="9092"/>
                    <a:pt x="4051" y="9661"/>
                  </a:cubicBezTo>
                  <a:cubicBezTo>
                    <a:pt x="3602" y="10231"/>
                    <a:pt x="3272" y="10695"/>
                    <a:pt x="3012" y="11180"/>
                  </a:cubicBezTo>
                  <a:cubicBezTo>
                    <a:pt x="2752" y="11665"/>
                    <a:pt x="2563" y="12171"/>
                    <a:pt x="2374" y="12688"/>
                  </a:cubicBezTo>
                  <a:cubicBezTo>
                    <a:pt x="2184" y="13205"/>
                    <a:pt x="1995" y="13732"/>
                    <a:pt x="1688" y="14354"/>
                  </a:cubicBezTo>
                  <a:cubicBezTo>
                    <a:pt x="1381" y="14977"/>
                    <a:pt x="956" y="15694"/>
                    <a:pt x="648" y="16295"/>
                  </a:cubicBezTo>
                  <a:cubicBezTo>
                    <a:pt x="341" y="16896"/>
                    <a:pt x="152" y="17381"/>
                    <a:pt x="58" y="17845"/>
                  </a:cubicBezTo>
                  <a:cubicBezTo>
                    <a:pt x="-37" y="18309"/>
                    <a:pt x="-37" y="18752"/>
                    <a:pt x="223" y="19290"/>
                  </a:cubicBezTo>
                  <a:cubicBezTo>
                    <a:pt x="483" y="19828"/>
                    <a:pt x="1003" y="20461"/>
                    <a:pt x="1452" y="20851"/>
                  </a:cubicBezTo>
                  <a:cubicBezTo>
                    <a:pt x="1901" y="21242"/>
                    <a:pt x="2279" y="21389"/>
                    <a:pt x="2704" y="21474"/>
                  </a:cubicBezTo>
                  <a:cubicBezTo>
                    <a:pt x="3130" y="21558"/>
                    <a:pt x="3602" y="21579"/>
                    <a:pt x="4217" y="21568"/>
                  </a:cubicBezTo>
                  <a:cubicBezTo>
                    <a:pt x="4831" y="21558"/>
                    <a:pt x="5588" y="21516"/>
                    <a:pt x="6556" y="21336"/>
                  </a:cubicBezTo>
                  <a:cubicBezTo>
                    <a:pt x="7525" y="21157"/>
                    <a:pt x="8707" y="20841"/>
                    <a:pt x="9700" y="20503"/>
                  </a:cubicBezTo>
                  <a:cubicBezTo>
                    <a:pt x="10692" y="20166"/>
                    <a:pt x="11496" y="19807"/>
                    <a:pt x="12181" y="19333"/>
                  </a:cubicBezTo>
                  <a:cubicBezTo>
                    <a:pt x="12866" y="18858"/>
                    <a:pt x="13433" y="18267"/>
                    <a:pt x="13977" y="17687"/>
                  </a:cubicBezTo>
                  <a:cubicBezTo>
                    <a:pt x="14521" y="17107"/>
                    <a:pt x="15040" y="16538"/>
                    <a:pt x="15489" y="15936"/>
                  </a:cubicBezTo>
                  <a:cubicBezTo>
                    <a:pt x="15938" y="15335"/>
                    <a:pt x="16317" y="14702"/>
                    <a:pt x="16695" y="14112"/>
                  </a:cubicBezTo>
                  <a:cubicBezTo>
                    <a:pt x="17073" y="13521"/>
                    <a:pt x="17451" y="12973"/>
                    <a:pt x="17900" y="12414"/>
                  </a:cubicBezTo>
                  <a:cubicBezTo>
                    <a:pt x="18349" y="11855"/>
                    <a:pt x="18869" y="11285"/>
                    <a:pt x="19271" y="10747"/>
                  </a:cubicBezTo>
                  <a:cubicBezTo>
                    <a:pt x="19672" y="10209"/>
                    <a:pt x="19956" y="9703"/>
                    <a:pt x="20169" y="9186"/>
                  </a:cubicBezTo>
                  <a:cubicBezTo>
                    <a:pt x="20381" y="8670"/>
                    <a:pt x="20523" y="8142"/>
                    <a:pt x="20665" y="7636"/>
                  </a:cubicBezTo>
                  <a:cubicBezTo>
                    <a:pt x="20807" y="7130"/>
                    <a:pt x="20949" y="6645"/>
                    <a:pt x="21067" y="6181"/>
                  </a:cubicBezTo>
                  <a:cubicBezTo>
                    <a:pt x="21185" y="5717"/>
                    <a:pt x="21279" y="5274"/>
                    <a:pt x="21374" y="4736"/>
                  </a:cubicBezTo>
                  <a:cubicBezTo>
                    <a:pt x="21468" y="4198"/>
                    <a:pt x="21563" y="3565"/>
                    <a:pt x="21492" y="3017"/>
                  </a:cubicBezTo>
                  <a:cubicBezTo>
                    <a:pt x="21421" y="2468"/>
                    <a:pt x="21185" y="2004"/>
                    <a:pt x="20949" y="1656"/>
                  </a:cubicBezTo>
                  <a:cubicBezTo>
                    <a:pt x="20712" y="1308"/>
                    <a:pt x="20476" y="1076"/>
                    <a:pt x="20121" y="928"/>
                  </a:cubicBezTo>
                  <a:cubicBezTo>
                    <a:pt x="19767" y="781"/>
                    <a:pt x="19294" y="717"/>
                    <a:pt x="18822" y="6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2" name="Line"/>
            <p:cNvSpPr/>
            <p:nvPr/>
          </p:nvSpPr>
          <p:spPr>
            <a:xfrm>
              <a:off x="10515898" y="3556574"/>
              <a:ext cx="371212" cy="392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23" h="21462" fill="norm" stroke="1" extrusionOk="0">
                  <a:moveTo>
                    <a:pt x="14789" y="2574"/>
                  </a:moveTo>
                  <a:cubicBezTo>
                    <a:pt x="14789" y="1995"/>
                    <a:pt x="14789" y="1416"/>
                    <a:pt x="14635" y="981"/>
                  </a:cubicBezTo>
                  <a:cubicBezTo>
                    <a:pt x="14482" y="547"/>
                    <a:pt x="14175" y="258"/>
                    <a:pt x="13561" y="113"/>
                  </a:cubicBezTo>
                  <a:cubicBezTo>
                    <a:pt x="12948" y="-32"/>
                    <a:pt x="12027" y="-32"/>
                    <a:pt x="11107" y="84"/>
                  </a:cubicBezTo>
                  <a:cubicBezTo>
                    <a:pt x="10186" y="200"/>
                    <a:pt x="9266" y="431"/>
                    <a:pt x="8284" y="981"/>
                  </a:cubicBezTo>
                  <a:cubicBezTo>
                    <a:pt x="7302" y="1532"/>
                    <a:pt x="6259" y="2400"/>
                    <a:pt x="5308" y="3414"/>
                  </a:cubicBezTo>
                  <a:cubicBezTo>
                    <a:pt x="4357" y="4427"/>
                    <a:pt x="3498" y="5585"/>
                    <a:pt x="2731" y="6830"/>
                  </a:cubicBezTo>
                  <a:cubicBezTo>
                    <a:pt x="1964" y="8075"/>
                    <a:pt x="1289" y="9407"/>
                    <a:pt x="798" y="10797"/>
                  </a:cubicBezTo>
                  <a:cubicBezTo>
                    <a:pt x="307" y="12187"/>
                    <a:pt x="0" y="13634"/>
                    <a:pt x="0" y="15024"/>
                  </a:cubicBezTo>
                  <a:cubicBezTo>
                    <a:pt x="0" y="16414"/>
                    <a:pt x="307" y="17746"/>
                    <a:pt x="890" y="18788"/>
                  </a:cubicBezTo>
                  <a:cubicBezTo>
                    <a:pt x="1473" y="19831"/>
                    <a:pt x="2332" y="20584"/>
                    <a:pt x="3375" y="21018"/>
                  </a:cubicBezTo>
                  <a:cubicBezTo>
                    <a:pt x="4418" y="21452"/>
                    <a:pt x="5645" y="21568"/>
                    <a:pt x="7149" y="21365"/>
                  </a:cubicBezTo>
                  <a:cubicBezTo>
                    <a:pt x="8652" y="21163"/>
                    <a:pt x="10432" y="20641"/>
                    <a:pt x="11874" y="20062"/>
                  </a:cubicBezTo>
                  <a:cubicBezTo>
                    <a:pt x="13316" y="19483"/>
                    <a:pt x="14420" y="18846"/>
                    <a:pt x="15678" y="18036"/>
                  </a:cubicBezTo>
                  <a:cubicBezTo>
                    <a:pt x="16936" y="17225"/>
                    <a:pt x="18348" y="16240"/>
                    <a:pt x="19360" y="15285"/>
                  </a:cubicBezTo>
                  <a:cubicBezTo>
                    <a:pt x="20373" y="14329"/>
                    <a:pt x="20986" y="13403"/>
                    <a:pt x="21293" y="12071"/>
                  </a:cubicBezTo>
                  <a:cubicBezTo>
                    <a:pt x="21600" y="10739"/>
                    <a:pt x="21600" y="9002"/>
                    <a:pt x="21293" y="7583"/>
                  </a:cubicBezTo>
                  <a:cubicBezTo>
                    <a:pt x="20986" y="6164"/>
                    <a:pt x="20373" y="5064"/>
                    <a:pt x="19422" y="4051"/>
                  </a:cubicBezTo>
                  <a:cubicBezTo>
                    <a:pt x="18470" y="3037"/>
                    <a:pt x="17182" y="2111"/>
                    <a:pt x="15924" y="1734"/>
                  </a:cubicBezTo>
                  <a:cubicBezTo>
                    <a:pt x="14666" y="1358"/>
                    <a:pt x="13439" y="1532"/>
                    <a:pt x="12273" y="2024"/>
                  </a:cubicBezTo>
                  <a:cubicBezTo>
                    <a:pt x="11107" y="2516"/>
                    <a:pt x="10002" y="3327"/>
                    <a:pt x="8898" y="413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3" name="Line"/>
            <p:cNvSpPr/>
            <p:nvPr/>
          </p:nvSpPr>
          <p:spPr>
            <a:xfrm>
              <a:off x="10593157" y="4296347"/>
              <a:ext cx="397699" cy="3489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73" h="21386" fill="norm" stroke="1" extrusionOk="0">
                  <a:moveTo>
                    <a:pt x="16286" y="2299"/>
                  </a:moveTo>
                  <a:cubicBezTo>
                    <a:pt x="16286" y="1975"/>
                    <a:pt x="16286" y="1650"/>
                    <a:pt x="15886" y="1294"/>
                  </a:cubicBezTo>
                  <a:cubicBezTo>
                    <a:pt x="15486" y="937"/>
                    <a:pt x="14686" y="548"/>
                    <a:pt x="13629" y="288"/>
                  </a:cubicBezTo>
                  <a:cubicBezTo>
                    <a:pt x="12571" y="29"/>
                    <a:pt x="11257" y="-101"/>
                    <a:pt x="9971" y="94"/>
                  </a:cubicBezTo>
                  <a:cubicBezTo>
                    <a:pt x="8686" y="288"/>
                    <a:pt x="7429" y="807"/>
                    <a:pt x="6286" y="1618"/>
                  </a:cubicBezTo>
                  <a:cubicBezTo>
                    <a:pt x="5143" y="2429"/>
                    <a:pt x="4114" y="3531"/>
                    <a:pt x="3200" y="4829"/>
                  </a:cubicBezTo>
                  <a:cubicBezTo>
                    <a:pt x="2286" y="6126"/>
                    <a:pt x="1486" y="7618"/>
                    <a:pt x="914" y="9175"/>
                  </a:cubicBezTo>
                  <a:cubicBezTo>
                    <a:pt x="343" y="10731"/>
                    <a:pt x="0" y="12353"/>
                    <a:pt x="0" y="13780"/>
                  </a:cubicBezTo>
                  <a:cubicBezTo>
                    <a:pt x="0" y="15207"/>
                    <a:pt x="343" y="16440"/>
                    <a:pt x="1171" y="17477"/>
                  </a:cubicBezTo>
                  <a:cubicBezTo>
                    <a:pt x="2000" y="18515"/>
                    <a:pt x="3314" y="19358"/>
                    <a:pt x="4886" y="19975"/>
                  </a:cubicBezTo>
                  <a:cubicBezTo>
                    <a:pt x="6457" y="20591"/>
                    <a:pt x="8286" y="20980"/>
                    <a:pt x="9943" y="21207"/>
                  </a:cubicBezTo>
                  <a:cubicBezTo>
                    <a:pt x="11600" y="21434"/>
                    <a:pt x="13086" y="21499"/>
                    <a:pt x="14600" y="21077"/>
                  </a:cubicBezTo>
                  <a:cubicBezTo>
                    <a:pt x="16114" y="20656"/>
                    <a:pt x="17657" y="19748"/>
                    <a:pt x="18771" y="18645"/>
                  </a:cubicBezTo>
                  <a:cubicBezTo>
                    <a:pt x="19886" y="17542"/>
                    <a:pt x="20571" y="16245"/>
                    <a:pt x="21000" y="14721"/>
                  </a:cubicBezTo>
                  <a:cubicBezTo>
                    <a:pt x="21429" y="13196"/>
                    <a:pt x="21600" y="11445"/>
                    <a:pt x="21371" y="9726"/>
                  </a:cubicBezTo>
                  <a:cubicBezTo>
                    <a:pt x="21143" y="8007"/>
                    <a:pt x="20514" y="6321"/>
                    <a:pt x="19657" y="5056"/>
                  </a:cubicBezTo>
                  <a:cubicBezTo>
                    <a:pt x="18800" y="3791"/>
                    <a:pt x="17714" y="2948"/>
                    <a:pt x="16600" y="2623"/>
                  </a:cubicBezTo>
                  <a:cubicBezTo>
                    <a:pt x="15486" y="2299"/>
                    <a:pt x="14343" y="2494"/>
                    <a:pt x="13200" y="26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4" name="Line"/>
            <p:cNvSpPr/>
            <p:nvPr/>
          </p:nvSpPr>
          <p:spPr>
            <a:xfrm>
              <a:off x="10543042" y="2535119"/>
              <a:ext cx="125257" cy="2948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2" h="21569" fill="norm" stroke="1" extrusionOk="0">
                  <a:moveTo>
                    <a:pt x="6962" y="17079"/>
                  </a:moveTo>
                  <a:cubicBezTo>
                    <a:pt x="7325" y="18317"/>
                    <a:pt x="7688" y="19556"/>
                    <a:pt x="7960" y="20369"/>
                  </a:cubicBezTo>
                  <a:cubicBezTo>
                    <a:pt x="8233" y="21182"/>
                    <a:pt x="8414" y="21569"/>
                    <a:pt x="8505" y="21569"/>
                  </a:cubicBezTo>
                  <a:cubicBezTo>
                    <a:pt x="8596" y="21569"/>
                    <a:pt x="8596" y="21182"/>
                    <a:pt x="8142" y="20175"/>
                  </a:cubicBezTo>
                  <a:cubicBezTo>
                    <a:pt x="7688" y="19169"/>
                    <a:pt x="6780" y="17543"/>
                    <a:pt x="5328" y="15337"/>
                  </a:cubicBezTo>
                  <a:cubicBezTo>
                    <a:pt x="3876" y="13130"/>
                    <a:pt x="1880" y="10343"/>
                    <a:pt x="881" y="8021"/>
                  </a:cubicBezTo>
                  <a:cubicBezTo>
                    <a:pt x="-117" y="5698"/>
                    <a:pt x="-117" y="3840"/>
                    <a:pt x="155" y="2640"/>
                  </a:cubicBezTo>
                  <a:cubicBezTo>
                    <a:pt x="428" y="1440"/>
                    <a:pt x="972" y="898"/>
                    <a:pt x="1698" y="550"/>
                  </a:cubicBezTo>
                  <a:cubicBezTo>
                    <a:pt x="2424" y="201"/>
                    <a:pt x="3332" y="46"/>
                    <a:pt x="4239" y="8"/>
                  </a:cubicBezTo>
                  <a:cubicBezTo>
                    <a:pt x="5147" y="-31"/>
                    <a:pt x="6054" y="46"/>
                    <a:pt x="7053" y="1053"/>
                  </a:cubicBezTo>
                  <a:cubicBezTo>
                    <a:pt x="8051" y="2059"/>
                    <a:pt x="9140" y="3995"/>
                    <a:pt x="9685" y="5156"/>
                  </a:cubicBezTo>
                  <a:cubicBezTo>
                    <a:pt x="10229" y="6317"/>
                    <a:pt x="10229" y="6704"/>
                    <a:pt x="10138" y="7130"/>
                  </a:cubicBezTo>
                  <a:cubicBezTo>
                    <a:pt x="10048" y="7556"/>
                    <a:pt x="9866" y="8021"/>
                    <a:pt x="10229" y="8175"/>
                  </a:cubicBezTo>
                  <a:cubicBezTo>
                    <a:pt x="10592" y="8330"/>
                    <a:pt x="11500" y="8175"/>
                    <a:pt x="12952" y="8137"/>
                  </a:cubicBezTo>
                  <a:cubicBezTo>
                    <a:pt x="14404" y="8098"/>
                    <a:pt x="16401" y="8175"/>
                    <a:pt x="17853" y="8369"/>
                  </a:cubicBezTo>
                  <a:cubicBezTo>
                    <a:pt x="19305" y="8563"/>
                    <a:pt x="20212" y="8872"/>
                    <a:pt x="20757" y="9298"/>
                  </a:cubicBezTo>
                  <a:cubicBezTo>
                    <a:pt x="21301" y="9724"/>
                    <a:pt x="21483" y="10266"/>
                    <a:pt x="21483" y="10730"/>
                  </a:cubicBezTo>
                  <a:cubicBezTo>
                    <a:pt x="21483" y="11195"/>
                    <a:pt x="21301" y="11582"/>
                    <a:pt x="20848" y="11892"/>
                  </a:cubicBezTo>
                  <a:cubicBezTo>
                    <a:pt x="20394" y="12201"/>
                    <a:pt x="19668" y="12434"/>
                    <a:pt x="18942" y="12472"/>
                  </a:cubicBezTo>
                  <a:cubicBezTo>
                    <a:pt x="18216" y="12511"/>
                    <a:pt x="17490" y="12356"/>
                    <a:pt x="16764" y="1220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5" name="Line"/>
            <p:cNvSpPr/>
            <p:nvPr/>
          </p:nvSpPr>
          <p:spPr>
            <a:xfrm>
              <a:off x="10728642" y="2625709"/>
              <a:ext cx="39133" cy="5002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78" h="21270" fill="norm" stroke="1" extrusionOk="0">
                  <a:moveTo>
                    <a:pt x="13836" y="6750"/>
                  </a:moveTo>
                  <a:cubicBezTo>
                    <a:pt x="9405" y="9450"/>
                    <a:pt x="4974" y="12150"/>
                    <a:pt x="2482" y="14625"/>
                  </a:cubicBezTo>
                  <a:cubicBezTo>
                    <a:pt x="-10" y="17100"/>
                    <a:pt x="-564" y="19350"/>
                    <a:pt x="544" y="20475"/>
                  </a:cubicBezTo>
                  <a:cubicBezTo>
                    <a:pt x="1651" y="21600"/>
                    <a:pt x="4421" y="21600"/>
                    <a:pt x="7744" y="20025"/>
                  </a:cubicBezTo>
                  <a:cubicBezTo>
                    <a:pt x="11067" y="18450"/>
                    <a:pt x="14944" y="15300"/>
                    <a:pt x="17436" y="12150"/>
                  </a:cubicBezTo>
                  <a:cubicBezTo>
                    <a:pt x="19928" y="9000"/>
                    <a:pt x="21036" y="5850"/>
                    <a:pt x="20205" y="3825"/>
                  </a:cubicBezTo>
                  <a:cubicBezTo>
                    <a:pt x="19374" y="1800"/>
                    <a:pt x="16605" y="900"/>
                    <a:pt x="13559" y="450"/>
                  </a:cubicBezTo>
                  <a:cubicBezTo>
                    <a:pt x="10513" y="0"/>
                    <a:pt x="7190" y="0"/>
                    <a:pt x="3867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6" name="Line"/>
            <p:cNvSpPr/>
            <p:nvPr/>
          </p:nvSpPr>
          <p:spPr>
            <a:xfrm>
              <a:off x="10799532" y="2565384"/>
              <a:ext cx="69851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7" name="Line"/>
            <p:cNvSpPr/>
            <p:nvPr/>
          </p:nvSpPr>
          <p:spPr>
            <a:xfrm>
              <a:off x="10831282" y="2530459"/>
              <a:ext cx="34926" cy="920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2618" y="3972"/>
                    <a:pt x="5236" y="7945"/>
                    <a:pt x="8836" y="11545"/>
                  </a:cubicBezTo>
                  <a:cubicBezTo>
                    <a:pt x="12436" y="15145"/>
                    <a:pt x="17018" y="18372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8" name="Line"/>
            <p:cNvSpPr/>
            <p:nvPr/>
          </p:nvSpPr>
          <p:spPr>
            <a:xfrm>
              <a:off x="10896698" y="2428016"/>
              <a:ext cx="105490" cy="3379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7" h="21488" fill="norm" stroke="1" extrusionOk="0">
                  <a:moveTo>
                    <a:pt x="9878" y="20846"/>
                  </a:moveTo>
                  <a:cubicBezTo>
                    <a:pt x="10306" y="21183"/>
                    <a:pt x="10734" y="21519"/>
                    <a:pt x="10948" y="21485"/>
                  </a:cubicBezTo>
                  <a:cubicBezTo>
                    <a:pt x="11162" y="21452"/>
                    <a:pt x="11162" y="21048"/>
                    <a:pt x="10841" y="19971"/>
                  </a:cubicBezTo>
                  <a:cubicBezTo>
                    <a:pt x="10520" y="18895"/>
                    <a:pt x="9878" y="17145"/>
                    <a:pt x="8595" y="14925"/>
                  </a:cubicBezTo>
                  <a:cubicBezTo>
                    <a:pt x="7312" y="12704"/>
                    <a:pt x="5387" y="10012"/>
                    <a:pt x="3890" y="7624"/>
                  </a:cubicBezTo>
                  <a:cubicBezTo>
                    <a:pt x="2393" y="5235"/>
                    <a:pt x="1324" y="3149"/>
                    <a:pt x="682" y="1870"/>
                  </a:cubicBezTo>
                  <a:cubicBezTo>
                    <a:pt x="41" y="592"/>
                    <a:pt x="-173" y="121"/>
                    <a:pt x="148" y="20"/>
                  </a:cubicBezTo>
                  <a:cubicBezTo>
                    <a:pt x="469" y="-81"/>
                    <a:pt x="1324" y="188"/>
                    <a:pt x="3463" y="1130"/>
                  </a:cubicBezTo>
                  <a:cubicBezTo>
                    <a:pt x="5601" y="2072"/>
                    <a:pt x="9023" y="3687"/>
                    <a:pt x="10948" y="4663"/>
                  </a:cubicBezTo>
                  <a:cubicBezTo>
                    <a:pt x="12873" y="5639"/>
                    <a:pt x="13300" y="5975"/>
                    <a:pt x="14156" y="6211"/>
                  </a:cubicBezTo>
                  <a:cubicBezTo>
                    <a:pt x="15011" y="6446"/>
                    <a:pt x="16294" y="6581"/>
                    <a:pt x="17577" y="6850"/>
                  </a:cubicBezTo>
                  <a:cubicBezTo>
                    <a:pt x="18861" y="7119"/>
                    <a:pt x="20144" y="7523"/>
                    <a:pt x="20785" y="7893"/>
                  </a:cubicBezTo>
                  <a:cubicBezTo>
                    <a:pt x="21427" y="8263"/>
                    <a:pt x="21427" y="8599"/>
                    <a:pt x="21106" y="8902"/>
                  </a:cubicBezTo>
                  <a:cubicBezTo>
                    <a:pt x="20785" y="9205"/>
                    <a:pt x="20144" y="9474"/>
                    <a:pt x="18433" y="9676"/>
                  </a:cubicBezTo>
                  <a:cubicBezTo>
                    <a:pt x="16722" y="9878"/>
                    <a:pt x="13942" y="10012"/>
                    <a:pt x="11162" y="10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39" name="Line"/>
            <p:cNvSpPr/>
            <p:nvPr/>
          </p:nvSpPr>
          <p:spPr>
            <a:xfrm>
              <a:off x="11044007" y="2514584"/>
              <a:ext cx="25401" cy="3492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0" name="Line"/>
            <p:cNvSpPr/>
            <p:nvPr/>
          </p:nvSpPr>
          <p:spPr>
            <a:xfrm>
              <a:off x="11066232" y="2397109"/>
              <a:ext cx="133351" cy="952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3257" y="2160"/>
                    <a:pt x="6514" y="4320"/>
                    <a:pt x="10114" y="7920"/>
                  </a:cubicBezTo>
                  <a:cubicBezTo>
                    <a:pt x="13714" y="11520"/>
                    <a:pt x="17657" y="1656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1" name="Line"/>
            <p:cNvSpPr/>
            <p:nvPr/>
          </p:nvSpPr>
          <p:spPr>
            <a:xfrm>
              <a:off x="11143073" y="2362184"/>
              <a:ext cx="18410" cy="177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873" h="21600" fill="norm" stroke="1" extrusionOk="0">
                  <a:moveTo>
                    <a:pt x="20873" y="0"/>
                  </a:moveTo>
                  <a:cubicBezTo>
                    <a:pt x="13673" y="1671"/>
                    <a:pt x="6473" y="3343"/>
                    <a:pt x="2873" y="5979"/>
                  </a:cubicBezTo>
                  <a:cubicBezTo>
                    <a:pt x="-727" y="8614"/>
                    <a:pt x="-727" y="12214"/>
                    <a:pt x="1673" y="14979"/>
                  </a:cubicBezTo>
                  <a:cubicBezTo>
                    <a:pt x="4073" y="17743"/>
                    <a:pt x="8873" y="19671"/>
                    <a:pt x="13673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2" name="Line"/>
            <p:cNvSpPr/>
            <p:nvPr/>
          </p:nvSpPr>
          <p:spPr>
            <a:xfrm>
              <a:off x="11224982" y="2489184"/>
              <a:ext cx="9526" cy="4445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0" y="5143"/>
                    <a:pt x="0" y="10286"/>
                    <a:pt x="3600" y="13886"/>
                  </a:cubicBezTo>
                  <a:cubicBezTo>
                    <a:pt x="7200" y="17486"/>
                    <a:pt x="14400" y="19543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3" name="Line"/>
            <p:cNvSpPr/>
            <p:nvPr/>
          </p:nvSpPr>
          <p:spPr>
            <a:xfrm>
              <a:off x="11209830" y="2438384"/>
              <a:ext cx="27382" cy="205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97" h="20925" fill="norm" stroke="1" extrusionOk="0">
                  <a:moveTo>
                    <a:pt x="11453" y="0"/>
                  </a:moveTo>
                  <a:cubicBezTo>
                    <a:pt x="7453" y="1080"/>
                    <a:pt x="3453" y="2160"/>
                    <a:pt x="1453" y="5400"/>
                  </a:cubicBezTo>
                  <a:cubicBezTo>
                    <a:pt x="-547" y="8640"/>
                    <a:pt x="-547" y="14040"/>
                    <a:pt x="1853" y="17280"/>
                  </a:cubicBezTo>
                  <a:cubicBezTo>
                    <a:pt x="4253" y="20520"/>
                    <a:pt x="9053" y="21600"/>
                    <a:pt x="13053" y="20520"/>
                  </a:cubicBezTo>
                  <a:cubicBezTo>
                    <a:pt x="17053" y="19440"/>
                    <a:pt x="20253" y="16200"/>
                    <a:pt x="20653" y="12420"/>
                  </a:cubicBezTo>
                  <a:cubicBezTo>
                    <a:pt x="21053" y="8640"/>
                    <a:pt x="18653" y="4320"/>
                    <a:pt x="16253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4" name="Line"/>
            <p:cNvSpPr/>
            <p:nvPr/>
          </p:nvSpPr>
          <p:spPr>
            <a:xfrm>
              <a:off x="11304538" y="2362184"/>
              <a:ext cx="133170" cy="79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01" h="21600" fill="norm" stroke="1" extrusionOk="0">
                  <a:moveTo>
                    <a:pt x="481" y="21600"/>
                  </a:moveTo>
                  <a:cubicBezTo>
                    <a:pt x="141" y="20160"/>
                    <a:pt x="-199" y="18720"/>
                    <a:pt x="141" y="17280"/>
                  </a:cubicBezTo>
                  <a:cubicBezTo>
                    <a:pt x="481" y="15840"/>
                    <a:pt x="1502" y="14400"/>
                    <a:pt x="4478" y="11952"/>
                  </a:cubicBezTo>
                  <a:cubicBezTo>
                    <a:pt x="7455" y="9504"/>
                    <a:pt x="12387" y="6048"/>
                    <a:pt x="15533" y="3888"/>
                  </a:cubicBezTo>
                  <a:cubicBezTo>
                    <a:pt x="18680" y="1728"/>
                    <a:pt x="20040" y="864"/>
                    <a:pt x="21401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5" name="Line"/>
            <p:cNvSpPr/>
            <p:nvPr/>
          </p:nvSpPr>
          <p:spPr>
            <a:xfrm>
              <a:off x="11366798" y="2343134"/>
              <a:ext cx="20110" cy="1016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520" h="21600" fill="norm" stroke="1" extrusionOk="0">
                  <a:moveTo>
                    <a:pt x="1080" y="0"/>
                  </a:moveTo>
                  <a:cubicBezTo>
                    <a:pt x="0" y="4050"/>
                    <a:pt x="-1080" y="8100"/>
                    <a:pt x="2160" y="11700"/>
                  </a:cubicBezTo>
                  <a:cubicBezTo>
                    <a:pt x="5400" y="15300"/>
                    <a:pt x="12960" y="18450"/>
                    <a:pt x="2052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6" name="Line"/>
            <p:cNvSpPr/>
            <p:nvPr/>
          </p:nvSpPr>
          <p:spPr>
            <a:xfrm>
              <a:off x="11452975" y="2272818"/>
              <a:ext cx="108558" cy="14592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0" h="21273" fill="norm" stroke="1" extrusionOk="0">
                  <a:moveTo>
                    <a:pt x="12073" y="2382"/>
                  </a:moveTo>
                  <a:cubicBezTo>
                    <a:pt x="11863" y="1610"/>
                    <a:pt x="11654" y="839"/>
                    <a:pt x="10920" y="376"/>
                  </a:cubicBezTo>
                  <a:cubicBezTo>
                    <a:pt x="10186" y="-87"/>
                    <a:pt x="8927" y="-241"/>
                    <a:pt x="7145" y="608"/>
                  </a:cubicBezTo>
                  <a:cubicBezTo>
                    <a:pt x="5362" y="1456"/>
                    <a:pt x="3056" y="3308"/>
                    <a:pt x="1693" y="4850"/>
                  </a:cubicBezTo>
                  <a:cubicBezTo>
                    <a:pt x="329" y="6393"/>
                    <a:pt x="-90" y="7628"/>
                    <a:pt x="15" y="8553"/>
                  </a:cubicBezTo>
                  <a:cubicBezTo>
                    <a:pt x="120" y="9479"/>
                    <a:pt x="749" y="10096"/>
                    <a:pt x="1693" y="10482"/>
                  </a:cubicBezTo>
                  <a:cubicBezTo>
                    <a:pt x="2636" y="10868"/>
                    <a:pt x="3894" y="11022"/>
                    <a:pt x="5362" y="11022"/>
                  </a:cubicBezTo>
                  <a:cubicBezTo>
                    <a:pt x="6830" y="11022"/>
                    <a:pt x="8508" y="10868"/>
                    <a:pt x="8927" y="11022"/>
                  </a:cubicBezTo>
                  <a:cubicBezTo>
                    <a:pt x="9347" y="11176"/>
                    <a:pt x="8508" y="11639"/>
                    <a:pt x="7355" y="12565"/>
                  </a:cubicBezTo>
                  <a:cubicBezTo>
                    <a:pt x="6201" y="13490"/>
                    <a:pt x="4733" y="14879"/>
                    <a:pt x="3790" y="16036"/>
                  </a:cubicBezTo>
                  <a:cubicBezTo>
                    <a:pt x="2846" y="17193"/>
                    <a:pt x="2427" y="18119"/>
                    <a:pt x="2322" y="18968"/>
                  </a:cubicBezTo>
                  <a:cubicBezTo>
                    <a:pt x="2217" y="19816"/>
                    <a:pt x="2427" y="20588"/>
                    <a:pt x="3265" y="20973"/>
                  </a:cubicBezTo>
                  <a:cubicBezTo>
                    <a:pt x="4104" y="21359"/>
                    <a:pt x="5572" y="21359"/>
                    <a:pt x="8718" y="21050"/>
                  </a:cubicBezTo>
                  <a:cubicBezTo>
                    <a:pt x="11863" y="20742"/>
                    <a:pt x="16687" y="20125"/>
                    <a:pt x="21510" y="195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7" name="Line"/>
            <p:cNvSpPr/>
            <p:nvPr/>
          </p:nvSpPr>
          <p:spPr>
            <a:xfrm>
              <a:off x="11575910" y="2406634"/>
              <a:ext cx="7848" cy="5080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018" h="21600" fill="norm" stroke="1" extrusionOk="0">
                  <a:moveTo>
                    <a:pt x="3818" y="0"/>
                  </a:moveTo>
                  <a:cubicBezTo>
                    <a:pt x="1118" y="5400"/>
                    <a:pt x="-1582" y="10800"/>
                    <a:pt x="1118" y="14400"/>
                  </a:cubicBezTo>
                  <a:cubicBezTo>
                    <a:pt x="3818" y="18000"/>
                    <a:pt x="11918" y="19800"/>
                    <a:pt x="20018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8" name="Line"/>
            <p:cNvSpPr/>
            <p:nvPr/>
          </p:nvSpPr>
          <p:spPr>
            <a:xfrm>
              <a:off x="11571057" y="2352659"/>
              <a:ext cx="9526" cy="1"/>
            </a:xfrm>
            <a:prstGeom prst="ellips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49" name="Line"/>
            <p:cNvSpPr/>
            <p:nvPr/>
          </p:nvSpPr>
          <p:spPr>
            <a:xfrm>
              <a:off x="11385451" y="2134770"/>
              <a:ext cx="277680" cy="4142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7" h="21459" fill="norm" stroke="1" extrusionOk="0">
                  <a:moveTo>
                    <a:pt x="17540" y="1913"/>
                  </a:moveTo>
                  <a:cubicBezTo>
                    <a:pt x="17131" y="1364"/>
                    <a:pt x="16722" y="816"/>
                    <a:pt x="15781" y="460"/>
                  </a:cubicBezTo>
                  <a:cubicBezTo>
                    <a:pt x="14840" y="103"/>
                    <a:pt x="13367" y="-61"/>
                    <a:pt x="11813" y="21"/>
                  </a:cubicBezTo>
                  <a:cubicBezTo>
                    <a:pt x="10258" y="103"/>
                    <a:pt x="8622" y="432"/>
                    <a:pt x="7108" y="898"/>
                  </a:cubicBezTo>
                  <a:cubicBezTo>
                    <a:pt x="5594" y="1364"/>
                    <a:pt x="4204" y="1967"/>
                    <a:pt x="3140" y="2790"/>
                  </a:cubicBezTo>
                  <a:cubicBezTo>
                    <a:pt x="2076" y="3612"/>
                    <a:pt x="1340" y="4654"/>
                    <a:pt x="849" y="5915"/>
                  </a:cubicBezTo>
                  <a:cubicBezTo>
                    <a:pt x="358" y="7176"/>
                    <a:pt x="113" y="8656"/>
                    <a:pt x="31" y="10054"/>
                  </a:cubicBezTo>
                  <a:cubicBezTo>
                    <a:pt x="-51" y="11452"/>
                    <a:pt x="31" y="12767"/>
                    <a:pt x="276" y="13974"/>
                  </a:cubicBezTo>
                  <a:cubicBezTo>
                    <a:pt x="522" y="15180"/>
                    <a:pt x="931" y="16276"/>
                    <a:pt x="1585" y="17345"/>
                  </a:cubicBezTo>
                  <a:cubicBezTo>
                    <a:pt x="2240" y="18414"/>
                    <a:pt x="3140" y="19456"/>
                    <a:pt x="4040" y="20168"/>
                  </a:cubicBezTo>
                  <a:cubicBezTo>
                    <a:pt x="4940" y="20881"/>
                    <a:pt x="5840" y="21265"/>
                    <a:pt x="7313" y="21402"/>
                  </a:cubicBezTo>
                  <a:cubicBezTo>
                    <a:pt x="8785" y="21539"/>
                    <a:pt x="10831" y="21429"/>
                    <a:pt x="12508" y="21100"/>
                  </a:cubicBezTo>
                  <a:cubicBezTo>
                    <a:pt x="14185" y="20771"/>
                    <a:pt x="15494" y="20223"/>
                    <a:pt x="16640" y="19511"/>
                  </a:cubicBezTo>
                  <a:cubicBezTo>
                    <a:pt x="17785" y="18798"/>
                    <a:pt x="18767" y="17921"/>
                    <a:pt x="19504" y="16852"/>
                  </a:cubicBezTo>
                  <a:cubicBezTo>
                    <a:pt x="20240" y="15783"/>
                    <a:pt x="20731" y="14522"/>
                    <a:pt x="21058" y="12932"/>
                  </a:cubicBezTo>
                  <a:cubicBezTo>
                    <a:pt x="21385" y="11342"/>
                    <a:pt x="21549" y="9423"/>
                    <a:pt x="21426" y="7833"/>
                  </a:cubicBezTo>
                  <a:cubicBezTo>
                    <a:pt x="21304" y="6244"/>
                    <a:pt x="20894" y="4983"/>
                    <a:pt x="20158" y="3941"/>
                  </a:cubicBezTo>
                  <a:cubicBezTo>
                    <a:pt x="19422" y="2899"/>
                    <a:pt x="18358" y="2077"/>
                    <a:pt x="17581" y="1638"/>
                  </a:cubicBezTo>
                  <a:cubicBezTo>
                    <a:pt x="16804" y="1200"/>
                    <a:pt x="16313" y="1145"/>
                    <a:pt x="15822" y="109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0" name="Line"/>
            <p:cNvSpPr/>
            <p:nvPr/>
          </p:nvSpPr>
          <p:spPr>
            <a:xfrm>
              <a:off x="10879227" y="2571734"/>
              <a:ext cx="574356" cy="85322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8" h="21578" fill="norm" stroke="1" extrusionOk="0">
                  <a:moveTo>
                    <a:pt x="21588" y="0"/>
                  </a:moveTo>
                  <a:cubicBezTo>
                    <a:pt x="20991" y="803"/>
                    <a:pt x="20395" y="1606"/>
                    <a:pt x="19738" y="2382"/>
                  </a:cubicBezTo>
                  <a:cubicBezTo>
                    <a:pt x="19082" y="3158"/>
                    <a:pt x="18366" y="3908"/>
                    <a:pt x="17570" y="4697"/>
                  </a:cubicBezTo>
                  <a:cubicBezTo>
                    <a:pt x="16775" y="5487"/>
                    <a:pt x="15900" y="6317"/>
                    <a:pt x="15024" y="7120"/>
                  </a:cubicBezTo>
                  <a:cubicBezTo>
                    <a:pt x="14149" y="7923"/>
                    <a:pt x="13274" y="8699"/>
                    <a:pt x="12379" y="9448"/>
                  </a:cubicBezTo>
                  <a:cubicBezTo>
                    <a:pt x="11484" y="10198"/>
                    <a:pt x="10569" y="10920"/>
                    <a:pt x="9615" y="11683"/>
                  </a:cubicBezTo>
                  <a:cubicBezTo>
                    <a:pt x="8660" y="12446"/>
                    <a:pt x="7665" y="13249"/>
                    <a:pt x="6770" y="14039"/>
                  </a:cubicBezTo>
                  <a:cubicBezTo>
                    <a:pt x="5875" y="14828"/>
                    <a:pt x="5080" y="15604"/>
                    <a:pt x="4304" y="16407"/>
                  </a:cubicBezTo>
                  <a:cubicBezTo>
                    <a:pt x="3528" y="17210"/>
                    <a:pt x="2773" y="18040"/>
                    <a:pt x="2096" y="18790"/>
                  </a:cubicBezTo>
                  <a:cubicBezTo>
                    <a:pt x="1420" y="19539"/>
                    <a:pt x="823" y="20208"/>
                    <a:pt x="485" y="20610"/>
                  </a:cubicBezTo>
                  <a:cubicBezTo>
                    <a:pt x="147" y="21011"/>
                    <a:pt x="68" y="21145"/>
                    <a:pt x="28" y="21279"/>
                  </a:cubicBezTo>
                  <a:cubicBezTo>
                    <a:pt x="-12" y="21413"/>
                    <a:pt x="-12" y="21546"/>
                    <a:pt x="48" y="21573"/>
                  </a:cubicBezTo>
                  <a:cubicBezTo>
                    <a:pt x="107" y="21600"/>
                    <a:pt x="227" y="21520"/>
                    <a:pt x="346" y="2143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1" name="Line"/>
            <p:cNvSpPr/>
            <p:nvPr/>
          </p:nvSpPr>
          <p:spPr>
            <a:xfrm>
              <a:off x="10861639" y="3305159"/>
              <a:ext cx="134744" cy="10881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5" h="21353" fill="norm" stroke="1" extrusionOk="0">
                  <a:moveTo>
                    <a:pt x="8323" y="0"/>
                  </a:moveTo>
                  <a:cubicBezTo>
                    <a:pt x="5623" y="4362"/>
                    <a:pt x="2922" y="8723"/>
                    <a:pt x="1488" y="12046"/>
                  </a:cubicBezTo>
                  <a:cubicBezTo>
                    <a:pt x="54" y="15369"/>
                    <a:pt x="-115" y="17654"/>
                    <a:pt x="54" y="19212"/>
                  </a:cubicBezTo>
                  <a:cubicBezTo>
                    <a:pt x="222" y="20769"/>
                    <a:pt x="729" y="21600"/>
                    <a:pt x="3176" y="21288"/>
                  </a:cubicBezTo>
                  <a:cubicBezTo>
                    <a:pt x="5623" y="20977"/>
                    <a:pt x="10010" y="19523"/>
                    <a:pt x="13385" y="17862"/>
                  </a:cubicBezTo>
                  <a:cubicBezTo>
                    <a:pt x="16760" y="16200"/>
                    <a:pt x="19123" y="14331"/>
                    <a:pt x="21485" y="1246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2" name="Line"/>
            <p:cNvSpPr/>
            <p:nvPr/>
          </p:nvSpPr>
          <p:spPr>
            <a:xfrm>
              <a:off x="11058756" y="2597134"/>
              <a:ext cx="500703" cy="17523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14" h="21584" fill="norm" stroke="1" extrusionOk="0">
                  <a:moveTo>
                    <a:pt x="19693" y="0"/>
                  </a:moveTo>
                  <a:cubicBezTo>
                    <a:pt x="19738" y="456"/>
                    <a:pt x="19784" y="912"/>
                    <a:pt x="19829" y="1388"/>
                  </a:cubicBezTo>
                  <a:cubicBezTo>
                    <a:pt x="19874" y="1864"/>
                    <a:pt x="19920" y="2359"/>
                    <a:pt x="19988" y="2816"/>
                  </a:cubicBezTo>
                  <a:cubicBezTo>
                    <a:pt x="20056" y="3272"/>
                    <a:pt x="20147" y="3689"/>
                    <a:pt x="20216" y="4165"/>
                  </a:cubicBezTo>
                  <a:cubicBezTo>
                    <a:pt x="20284" y="4641"/>
                    <a:pt x="20329" y="5175"/>
                    <a:pt x="20443" y="5684"/>
                  </a:cubicBezTo>
                  <a:cubicBezTo>
                    <a:pt x="20557" y="6192"/>
                    <a:pt x="20738" y="6674"/>
                    <a:pt x="20943" y="7176"/>
                  </a:cubicBezTo>
                  <a:cubicBezTo>
                    <a:pt x="21148" y="7678"/>
                    <a:pt x="21375" y="8199"/>
                    <a:pt x="21466" y="8688"/>
                  </a:cubicBezTo>
                  <a:cubicBezTo>
                    <a:pt x="21557" y="9177"/>
                    <a:pt x="21512" y="9633"/>
                    <a:pt x="21375" y="10103"/>
                  </a:cubicBezTo>
                  <a:cubicBezTo>
                    <a:pt x="21239" y="10572"/>
                    <a:pt x="21011" y="11054"/>
                    <a:pt x="20670" y="11550"/>
                  </a:cubicBezTo>
                  <a:cubicBezTo>
                    <a:pt x="20329" y="12045"/>
                    <a:pt x="19874" y="12553"/>
                    <a:pt x="19261" y="13016"/>
                  </a:cubicBezTo>
                  <a:cubicBezTo>
                    <a:pt x="18647" y="13479"/>
                    <a:pt x="17874" y="13896"/>
                    <a:pt x="17169" y="14267"/>
                  </a:cubicBezTo>
                  <a:cubicBezTo>
                    <a:pt x="16464" y="14639"/>
                    <a:pt x="15827" y="14965"/>
                    <a:pt x="15168" y="15317"/>
                  </a:cubicBezTo>
                  <a:cubicBezTo>
                    <a:pt x="14509" y="15669"/>
                    <a:pt x="13826" y="16047"/>
                    <a:pt x="13099" y="16418"/>
                  </a:cubicBezTo>
                  <a:cubicBezTo>
                    <a:pt x="12371" y="16790"/>
                    <a:pt x="11598" y="17155"/>
                    <a:pt x="10780" y="17520"/>
                  </a:cubicBezTo>
                  <a:cubicBezTo>
                    <a:pt x="9961" y="17885"/>
                    <a:pt x="9097" y="18250"/>
                    <a:pt x="8165" y="18595"/>
                  </a:cubicBezTo>
                  <a:cubicBezTo>
                    <a:pt x="7233" y="18941"/>
                    <a:pt x="6232" y="19267"/>
                    <a:pt x="5346" y="19547"/>
                  </a:cubicBezTo>
                  <a:cubicBezTo>
                    <a:pt x="4459" y="19827"/>
                    <a:pt x="3686" y="20062"/>
                    <a:pt x="2913" y="20329"/>
                  </a:cubicBezTo>
                  <a:cubicBezTo>
                    <a:pt x="2140" y="20596"/>
                    <a:pt x="1367" y="20896"/>
                    <a:pt x="889" y="21092"/>
                  </a:cubicBezTo>
                  <a:cubicBezTo>
                    <a:pt x="412" y="21287"/>
                    <a:pt x="230" y="21378"/>
                    <a:pt x="116" y="21457"/>
                  </a:cubicBezTo>
                  <a:cubicBezTo>
                    <a:pt x="2" y="21535"/>
                    <a:pt x="-43" y="21600"/>
                    <a:pt x="48" y="21580"/>
                  </a:cubicBezTo>
                  <a:cubicBezTo>
                    <a:pt x="139" y="21561"/>
                    <a:pt x="366" y="21457"/>
                    <a:pt x="594" y="2135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3" name="Line"/>
            <p:cNvSpPr/>
            <p:nvPr/>
          </p:nvSpPr>
          <p:spPr>
            <a:xfrm>
              <a:off x="11051119" y="4180461"/>
              <a:ext cx="145289" cy="13521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7" h="21228" fill="norm" stroke="1" extrusionOk="0">
                  <a:moveTo>
                    <a:pt x="8339" y="156"/>
                  </a:moveTo>
                  <a:cubicBezTo>
                    <a:pt x="7400" y="-10"/>
                    <a:pt x="6461" y="-176"/>
                    <a:pt x="5757" y="406"/>
                  </a:cubicBezTo>
                  <a:cubicBezTo>
                    <a:pt x="5052" y="987"/>
                    <a:pt x="4583" y="2316"/>
                    <a:pt x="3644" y="5307"/>
                  </a:cubicBezTo>
                  <a:cubicBezTo>
                    <a:pt x="2704" y="8298"/>
                    <a:pt x="1296" y="12950"/>
                    <a:pt x="591" y="15692"/>
                  </a:cubicBezTo>
                  <a:cubicBezTo>
                    <a:pt x="-113" y="18433"/>
                    <a:pt x="-113" y="19264"/>
                    <a:pt x="200" y="20012"/>
                  </a:cubicBezTo>
                  <a:cubicBezTo>
                    <a:pt x="513" y="20759"/>
                    <a:pt x="1139" y="21424"/>
                    <a:pt x="4426" y="21175"/>
                  </a:cubicBezTo>
                  <a:cubicBezTo>
                    <a:pt x="7713" y="20926"/>
                    <a:pt x="13661" y="19762"/>
                    <a:pt x="16948" y="19015"/>
                  </a:cubicBezTo>
                  <a:cubicBezTo>
                    <a:pt x="20235" y="18267"/>
                    <a:pt x="20861" y="17935"/>
                    <a:pt x="21487" y="176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4" name="Line"/>
            <p:cNvSpPr/>
            <p:nvPr/>
          </p:nvSpPr>
          <p:spPr>
            <a:xfrm>
              <a:off x="10471288" y="3560702"/>
              <a:ext cx="436452" cy="4054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64" h="21550" fill="norm" stroke="1" extrusionOk="0">
                  <a:moveTo>
                    <a:pt x="13801" y="1268"/>
                  </a:moveTo>
                  <a:cubicBezTo>
                    <a:pt x="13801" y="987"/>
                    <a:pt x="13801" y="705"/>
                    <a:pt x="13567" y="452"/>
                  </a:cubicBezTo>
                  <a:cubicBezTo>
                    <a:pt x="13332" y="199"/>
                    <a:pt x="12864" y="-26"/>
                    <a:pt x="12083" y="2"/>
                  </a:cubicBezTo>
                  <a:cubicBezTo>
                    <a:pt x="11303" y="30"/>
                    <a:pt x="10209" y="312"/>
                    <a:pt x="9090" y="818"/>
                  </a:cubicBezTo>
                  <a:cubicBezTo>
                    <a:pt x="7971" y="1324"/>
                    <a:pt x="6826" y="2055"/>
                    <a:pt x="5759" y="2955"/>
                  </a:cubicBezTo>
                  <a:cubicBezTo>
                    <a:pt x="4692" y="3855"/>
                    <a:pt x="3703" y="4924"/>
                    <a:pt x="2949" y="5965"/>
                  </a:cubicBezTo>
                  <a:cubicBezTo>
                    <a:pt x="2194" y="7005"/>
                    <a:pt x="1674" y="8018"/>
                    <a:pt x="1413" y="9424"/>
                  </a:cubicBezTo>
                  <a:cubicBezTo>
                    <a:pt x="1153" y="10830"/>
                    <a:pt x="1153" y="12630"/>
                    <a:pt x="1127" y="14008"/>
                  </a:cubicBezTo>
                  <a:cubicBezTo>
                    <a:pt x="1101" y="15387"/>
                    <a:pt x="1049" y="16343"/>
                    <a:pt x="1101" y="17158"/>
                  </a:cubicBezTo>
                  <a:cubicBezTo>
                    <a:pt x="1153" y="17974"/>
                    <a:pt x="1309" y="18649"/>
                    <a:pt x="1674" y="19296"/>
                  </a:cubicBezTo>
                  <a:cubicBezTo>
                    <a:pt x="2038" y="19943"/>
                    <a:pt x="2610" y="20561"/>
                    <a:pt x="3313" y="20955"/>
                  </a:cubicBezTo>
                  <a:cubicBezTo>
                    <a:pt x="4016" y="21349"/>
                    <a:pt x="4849" y="21518"/>
                    <a:pt x="6020" y="21546"/>
                  </a:cubicBezTo>
                  <a:cubicBezTo>
                    <a:pt x="7191" y="21574"/>
                    <a:pt x="8700" y="21462"/>
                    <a:pt x="9975" y="21236"/>
                  </a:cubicBezTo>
                  <a:cubicBezTo>
                    <a:pt x="11250" y="21012"/>
                    <a:pt x="12291" y="20674"/>
                    <a:pt x="13384" y="20168"/>
                  </a:cubicBezTo>
                  <a:cubicBezTo>
                    <a:pt x="14477" y="19662"/>
                    <a:pt x="15623" y="18987"/>
                    <a:pt x="16611" y="18199"/>
                  </a:cubicBezTo>
                  <a:cubicBezTo>
                    <a:pt x="17600" y="17412"/>
                    <a:pt x="18433" y="16511"/>
                    <a:pt x="19110" y="15387"/>
                  </a:cubicBezTo>
                  <a:cubicBezTo>
                    <a:pt x="19786" y="14262"/>
                    <a:pt x="20307" y="12912"/>
                    <a:pt x="20645" y="11449"/>
                  </a:cubicBezTo>
                  <a:cubicBezTo>
                    <a:pt x="20983" y="9987"/>
                    <a:pt x="21140" y="8411"/>
                    <a:pt x="21192" y="7174"/>
                  </a:cubicBezTo>
                  <a:cubicBezTo>
                    <a:pt x="21244" y="5937"/>
                    <a:pt x="21192" y="5037"/>
                    <a:pt x="20801" y="4080"/>
                  </a:cubicBezTo>
                  <a:cubicBezTo>
                    <a:pt x="20411" y="3124"/>
                    <a:pt x="19682" y="2112"/>
                    <a:pt x="18615" y="1465"/>
                  </a:cubicBezTo>
                  <a:cubicBezTo>
                    <a:pt x="17548" y="818"/>
                    <a:pt x="16143" y="537"/>
                    <a:pt x="14712" y="424"/>
                  </a:cubicBezTo>
                  <a:cubicBezTo>
                    <a:pt x="13280" y="312"/>
                    <a:pt x="11823" y="368"/>
                    <a:pt x="10392" y="565"/>
                  </a:cubicBezTo>
                  <a:cubicBezTo>
                    <a:pt x="8960" y="762"/>
                    <a:pt x="7555" y="1099"/>
                    <a:pt x="6436" y="1493"/>
                  </a:cubicBezTo>
                  <a:cubicBezTo>
                    <a:pt x="5317" y="1887"/>
                    <a:pt x="4484" y="2337"/>
                    <a:pt x="3808" y="2927"/>
                  </a:cubicBezTo>
                  <a:cubicBezTo>
                    <a:pt x="3131" y="3518"/>
                    <a:pt x="2610" y="4249"/>
                    <a:pt x="2064" y="5262"/>
                  </a:cubicBezTo>
                  <a:cubicBezTo>
                    <a:pt x="1517" y="6274"/>
                    <a:pt x="945" y="7568"/>
                    <a:pt x="555" y="8862"/>
                  </a:cubicBezTo>
                  <a:cubicBezTo>
                    <a:pt x="164" y="10155"/>
                    <a:pt x="-44" y="11449"/>
                    <a:pt x="8" y="12743"/>
                  </a:cubicBezTo>
                  <a:cubicBezTo>
                    <a:pt x="60" y="14037"/>
                    <a:pt x="372" y="15330"/>
                    <a:pt x="971" y="16511"/>
                  </a:cubicBezTo>
                  <a:cubicBezTo>
                    <a:pt x="1569" y="17693"/>
                    <a:pt x="2454" y="18762"/>
                    <a:pt x="3573" y="19549"/>
                  </a:cubicBezTo>
                  <a:cubicBezTo>
                    <a:pt x="4692" y="20337"/>
                    <a:pt x="6046" y="20843"/>
                    <a:pt x="7607" y="21124"/>
                  </a:cubicBezTo>
                  <a:cubicBezTo>
                    <a:pt x="9169" y="21405"/>
                    <a:pt x="10938" y="21462"/>
                    <a:pt x="12448" y="21321"/>
                  </a:cubicBezTo>
                  <a:cubicBezTo>
                    <a:pt x="13957" y="21180"/>
                    <a:pt x="15206" y="20843"/>
                    <a:pt x="16403" y="20252"/>
                  </a:cubicBezTo>
                  <a:cubicBezTo>
                    <a:pt x="17600" y="19662"/>
                    <a:pt x="18745" y="18818"/>
                    <a:pt x="19578" y="17946"/>
                  </a:cubicBezTo>
                  <a:cubicBezTo>
                    <a:pt x="20411" y="17074"/>
                    <a:pt x="20931" y="16174"/>
                    <a:pt x="21218" y="14712"/>
                  </a:cubicBezTo>
                  <a:cubicBezTo>
                    <a:pt x="21504" y="13249"/>
                    <a:pt x="21556" y="11224"/>
                    <a:pt x="21296" y="9537"/>
                  </a:cubicBezTo>
                  <a:cubicBezTo>
                    <a:pt x="21036" y="7849"/>
                    <a:pt x="20463" y="6499"/>
                    <a:pt x="19552" y="5262"/>
                  </a:cubicBezTo>
                  <a:cubicBezTo>
                    <a:pt x="18641" y="4024"/>
                    <a:pt x="17392" y="2899"/>
                    <a:pt x="15961" y="2393"/>
                  </a:cubicBezTo>
                  <a:cubicBezTo>
                    <a:pt x="14529" y="1887"/>
                    <a:pt x="12916" y="1999"/>
                    <a:pt x="11303" y="211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155" name="Line"/>
            <p:cNvSpPr/>
            <p:nvPr/>
          </p:nvSpPr>
          <p:spPr>
            <a:xfrm>
              <a:off x="10532478" y="4263728"/>
              <a:ext cx="463406" cy="37908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95" h="21491" fill="norm" stroke="1" extrusionOk="0">
                  <a:moveTo>
                    <a:pt x="15185" y="4336"/>
                  </a:moveTo>
                  <a:cubicBezTo>
                    <a:pt x="15283" y="4036"/>
                    <a:pt x="15382" y="3736"/>
                    <a:pt x="15259" y="3346"/>
                  </a:cubicBezTo>
                  <a:cubicBezTo>
                    <a:pt x="15136" y="2956"/>
                    <a:pt x="14793" y="2476"/>
                    <a:pt x="14179" y="2236"/>
                  </a:cubicBezTo>
                  <a:cubicBezTo>
                    <a:pt x="13565" y="1996"/>
                    <a:pt x="12682" y="1996"/>
                    <a:pt x="11528" y="2266"/>
                  </a:cubicBezTo>
                  <a:cubicBezTo>
                    <a:pt x="10374" y="2536"/>
                    <a:pt x="8951" y="3076"/>
                    <a:pt x="7723" y="3556"/>
                  </a:cubicBezTo>
                  <a:cubicBezTo>
                    <a:pt x="6496" y="4036"/>
                    <a:pt x="5465" y="4456"/>
                    <a:pt x="4459" y="5116"/>
                  </a:cubicBezTo>
                  <a:cubicBezTo>
                    <a:pt x="3453" y="5776"/>
                    <a:pt x="2471" y="6676"/>
                    <a:pt x="1734" y="7666"/>
                  </a:cubicBezTo>
                  <a:cubicBezTo>
                    <a:pt x="998" y="8656"/>
                    <a:pt x="507" y="9736"/>
                    <a:pt x="237" y="11146"/>
                  </a:cubicBezTo>
                  <a:cubicBezTo>
                    <a:pt x="-33" y="12556"/>
                    <a:pt x="-82" y="14296"/>
                    <a:pt x="139" y="15706"/>
                  </a:cubicBezTo>
                  <a:cubicBezTo>
                    <a:pt x="360" y="17116"/>
                    <a:pt x="851" y="18196"/>
                    <a:pt x="1612" y="19096"/>
                  </a:cubicBezTo>
                  <a:cubicBezTo>
                    <a:pt x="2373" y="19996"/>
                    <a:pt x="3403" y="20716"/>
                    <a:pt x="4631" y="21106"/>
                  </a:cubicBezTo>
                  <a:cubicBezTo>
                    <a:pt x="5858" y="21496"/>
                    <a:pt x="7282" y="21556"/>
                    <a:pt x="8754" y="21436"/>
                  </a:cubicBezTo>
                  <a:cubicBezTo>
                    <a:pt x="10227" y="21316"/>
                    <a:pt x="11749" y="21016"/>
                    <a:pt x="13173" y="20506"/>
                  </a:cubicBezTo>
                  <a:cubicBezTo>
                    <a:pt x="14596" y="19996"/>
                    <a:pt x="15922" y="19276"/>
                    <a:pt x="16953" y="18586"/>
                  </a:cubicBezTo>
                  <a:cubicBezTo>
                    <a:pt x="17983" y="17896"/>
                    <a:pt x="18720" y="17236"/>
                    <a:pt x="19333" y="16366"/>
                  </a:cubicBezTo>
                  <a:cubicBezTo>
                    <a:pt x="19947" y="15496"/>
                    <a:pt x="20438" y="14416"/>
                    <a:pt x="20831" y="13336"/>
                  </a:cubicBezTo>
                  <a:cubicBezTo>
                    <a:pt x="21223" y="12256"/>
                    <a:pt x="21518" y="11176"/>
                    <a:pt x="21493" y="10096"/>
                  </a:cubicBezTo>
                  <a:cubicBezTo>
                    <a:pt x="21469" y="9016"/>
                    <a:pt x="21125" y="7936"/>
                    <a:pt x="20413" y="7066"/>
                  </a:cubicBezTo>
                  <a:cubicBezTo>
                    <a:pt x="19702" y="6196"/>
                    <a:pt x="18622" y="5536"/>
                    <a:pt x="17394" y="4906"/>
                  </a:cubicBezTo>
                  <a:cubicBezTo>
                    <a:pt x="16167" y="4276"/>
                    <a:pt x="14793" y="3676"/>
                    <a:pt x="13590" y="3226"/>
                  </a:cubicBezTo>
                  <a:cubicBezTo>
                    <a:pt x="12387" y="2776"/>
                    <a:pt x="11356" y="2476"/>
                    <a:pt x="10178" y="2386"/>
                  </a:cubicBezTo>
                  <a:cubicBezTo>
                    <a:pt x="9000" y="2296"/>
                    <a:pt x="7674" y="2416"/>
                    <a:pt x="6594" y="2806"/>
                  </a:cubicBezTo>
                  <a:cubicBezTo>
                    <a:pt x="5514" y="3196"/>
                    <a:pt x="4680" y="3856"/>
                    <a:pt x="3993" y="4906"/>
                  </a:cubicBezTo>
                  <a:cubicBezTo>
                    <a:pt x="3305" y="5956"/>
                    <a:pt x="2765" y="7396"/>
                    <a:pt x="2471" y="8776"/>
                  </a:cubicBezTo>
                  <a:cubicBezTo>
                    <a:pt x="2176" y="10156"/>
                    <a:pt x="2127" y="11476"/>
                    <a:pt x="2348" y="12916"/>
                  </a:cubicBezTo>
                  <a:cubicBezTo>
                    <a:pt x="2569" y="14356"/>
                    <a:pt x="3060" y="15916"/>
                    <a:pt x="3723" y="17206"/>
                  </a:cubicBezTo>
                  <a:cubicBezTo>
                    <a:pt x="4385" y="18496"/>
                    <a:pt x="5220" y="19516"/>
                    <a:pt x="6423" y="20086"/>
                  </a:cubicBezTo>
                  <a:cubicBezTo>
                    <a:pt x="7625" y="20656"/>
                    <a:pt x="9196" y="20776"/>
                    <a:pt x="10620" y="20656"/>
                  </a:cubicBezTo>
                  <a:cubicBezTo>
                    <a:pt x="12043" y="20536"/>
                    <a:pt x="13320" y="20176"/>
                    <a:pt x="14645" y="19576"/>
                  </a:cubicBezTo>
                  <a:cubicBezTo>
                    <a:pt x="15971" y="18976"/>
                    <a:pt x="17345" y="18136"/>
                    <a:pt x="18352" y="17116"/>
                  </a:cubicBezTo>
                  <a:cubicBezTo>
                    <a:pt x="19358" y="16096"/>
                    <a:pt x="19996" y="14896"/>
                    <a:pt x="20413" y="13606"/>
                  </a:cubicBezTo>
                  <a:cubicBezTo>
                    <a:pt x="20831" y="12316"/>
                    <a:pt x="21027" y="10936"/>
                    <a:pt x="20880" y="9556"/>
                  </a:cubicBezTo>
                  <a:cubicBezTo>
                    <a:pt x="20733" y="8176"/>
                    <a:pt x="20242" y="6796"/>
                    <a:pt x="19628" y="5296"/>
                  </a:cubicBezTo>
                  <a:cubicBezTo>
                    <a:pt x="19014" y="3796"/>
                    <a:pt x="18278" y="2176"/>
                    <a:pt x="17321" y="1246"/>
                  </a:cubicBezTo>
                  <a:cubicBezTo>
                    <a:pt x="16363" y="316"/>
                    <a:pt x="15185" y="76"/>
                    <a:pt x="14473" y="16"/>
                  </a:cubicBezTo>
                  <a:cubicBezTo>
                    <a:pt x="13762" y="-44"/>
                    <a:pt x="13516" y="76"/>
                    <a:pt x="13271" y="1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86" name="Drawing"/>
          <p:cNvGrpSpPr/>
          <p:nvPr/>
        </p:nvGrpSpPr>
        <p:grpSpPr>
          <a:xfrm>
            <a:off x="122669" y="171156"/>
            <a:ext cx="13171631" cy="7656688"/>
            <a:chOff x="0" y="-19049"/>
            <a:chExt cx="13171630" cy="7656686"/>
          </a:xfrm>
        </p:grpSpPr>
        <p:pic>
          <p:nvPicPr>
            <p:cNvPr id="2158" name="Line Shape" descr="Line Shape"/>
            <p:cNvPicPr>
              <a:picLocks noChangeAspect="0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1744323" y="327422"/>
              <a:ext cx="252772" cy="321774"/>
            </a:xfrm>
            <a:prstGeom prst="rect">
              <a:avLst/>
            </a:prstGeom>
            <a:effectLst/>
          </p:spPr>
        </p:pic>
        <p:pic>
          <p:nvPicPr>
            <p:cNvPr id="2160" name="Line Shape" descr="Line Shape"/>
            <p:cNvPicPr>
              <a:picLocks noChangeAspect="0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1935342" y="296755"/>
              <a:ext cx="207423" cy="577335"/>
            </a:xfrm>
            <a:prstGeom prst="rect">
              <a:avLst/>
            </a:prstGeom>
            <a:effectLst/>
          </p:spPr>
        </p:pic>
        <p:pic>
          <p:nvPicPr>
            <p:cNvPr id="2162" name="Line Line" descr="Line Line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2158332" y="802766"/>
              <a:ext cx="76435" cy="183771"/>
            </a:xfrm>
            <a:prstGeom prst="rect">
              <a:avLst/>
            </a:prstGeom>
            <a:effectLst/>
          </p:spPr>
        </p:pic>
        <p:pic>
          <p:nvPicPr>
            <p:cNvPr id="2164" name="Line Shape" descr="Line Shape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2164633" y="613651"/>
              <a:ext cx="127279" cy="148794"/>
            </a:xfrm>
            <a:prstGeom prst="rect">
              <a:avLst/>
            </a:prstGeom>
            <a:effectLst/>
          </p:spPr>
        </p:pic>
        <p:pic>
          <p:nvPicPr>
            <p:cNvPr id="2166" name="Line Shape" descr="Line Shape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2519112" y="105084"/>
              <a:ext cx="98997" cy="1124236"/>
            </a:xfrm>
            <a:prstGeom prst="rect">
              <a:avLst/>
            </a:prstGeom>
            <a:effectLst/>
          </p:spPr>
        </p:pic>
        <p:pic>
          <p:nvPicPr>
            <p:cNvPr id="2168" name="Line Shape" descr="Line Shape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2725678" y="442425"/>
              <a:ext cx="344775" cy="444443"/>
            </a:xfrm>
            <a:prstGeom prst="rect">
              <a:avLst/>
            </a:prstGeom>
            <a:effectLst/>
          </p:spPr>
        </p:pic>
        <p:pic>
          <p:nvPicPr>
            <p:cNvPr id="2170" name="Line Shape" descr="Line Shape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2853409" y="381090"/>
              <a:ext cx="255378" cy="572725"/>
            </a:xfrm>
            <a:prstGeom prst="rect">
              <a:avLst/>
            </a:prstGeom>
            <a:effectLst/>
          </p:spPr>
        </p:pic>
        <p:pic>
          <p:nvPicPr>
            <p:cNvPr id="2172" name="Line Shape" descr="Line Shape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3150848" y="756765"/>
              <a:ext cx="49941" cy="222105"/>
            </a:xfrm>
            <a:prstGeom prst="rect">
              <a:avLst/>
            </a:prstGeom>
            <a:effectLst/>
          </p:spPr>
        </p:pic>
        <p:pic>
          <p:nvPicPr>
            <p:cNvPr id="2174" name="Line Shape" descr="Line Shape"/>
            <p:cNvPicPr>
              <a:picLocks noChangeAspect="0"/>
            </p:cNvPicPr>
            <p:nvPr/>
          </p:nvPicPr>
          <p:blipFill>
            <a:blip r:embed="rId10">
              <a:extLst/>
            </a:blip>
            <a:stretch>
              <a:fillRect/>
            </a:stretch>
          </p:blipFill>
          <p:spPr>
            <a:xfrm>
              <a:off x="3139688" y="626429"/>
              <a:ext cx="120887" cy="100907"/>
            </a:xfrm>
            <a:prstGeom prst="rect">
              <a:avLst/>
            </a:prstGeom>
            <a:effectLst/>
          </p:spPr>
        </p:pic>
        <p:pic>
          <p:nvPicPr>
            <p:cNvPr id="2176" name="Line Line" descr="Line Line"/>
            <p:cNvPicPr>
              <a:picLocks noChangeAspect="0"/>
            </p:cNvPicPr>
            <p:nvPr/>
          </p:nvPicPr>
          <p:blipFill>
            <a:blip r:embed="rId11">
              <a:extLst/>
            </a:blip>
            <a:stretch>
              <a:fillRect/>
            </a:stretch>
          </p:blipFill>
          <p:spPr>
            <a:xfrm>
              <a:off x="3753035" y="741431"/>
              <a:ext cx="245105" cy="45768"/>
            </a:xfrm>
            <a:prstGeom prst="rect">
              <a:avLst/>
            </a:prstGeom>
            <a:effectLst/>
          </p:spPr>
        </p:pic>
        <p:pic>
          <p:nvPicPr>
            <p:cNvPr id="2178" name="Line Line" descr="Line Line"/>
            <p:cNvPicPr>
              <a:picLocks noChangeAspect="0"/>
            </p:cNvPicPr>
            <p:nvPr/>
          </p:nvPicPr>
          <p:blipFill>
            <a:blip r:embed="rId12">
              <a:extLst/>
            </a:blip>
            <a:stretch>
              <a:fillRect/>
            </a:stretch>
          </p:blipFill>
          <p:spPr>
            <a:xfrm>
              <a:off x="3822036" y="856434"/>
              <a:ext cx="214438" cy="61101"/>
            </a:xfrm>
            <a:prstGeom prst="rect">
              <a:avLst/>
            </a:prstGeom>
            <a:effectLst/>
          </p:spPr>
        </p:pic>
        <p:pic>
          <p:nvPicPr>
            <p:cNvPr id="2180" name="Line Shape" descr="Line Shape"/>
            <p:cNvPicPr>
              <a:picLocks noChangeAspect="0"/>
            </p:cNvPicPr>
            <p:nvPr/>
          </p:nvPicPr>
          <p:blipFill>
            <a:blip r:embed="rId13">
              <a:extLst/>
            </a:blip>
            <a:stretch>
              <a:fillRect/>
            </a:stretch>
          </p:blipFill>
          <p:spPr>
            <a:xfrm>
              <a:off x="4485437" y="458309"/>
              <a:ext cx="261993" cy="827235"/>
            </a:xfrm>
            <a:prstGeom prst="rect">
              <a:avLst/>
            </a:prstGeom>
            <a:effectLst/>
          </p:spPr>
        </p:pic>
        <p:pic>
          <p:nvPicPr>
            <p:cNvPr id="2182" name="Line Shape" descr="Line Shape"/>
            <p:cNvPicPr>
              <a:picLocks noChangeAspect="0"/>
            </p:cNvPicPr>
            <p:nvPr/>
          </p:nvPicPr>
          <p:blipFill>
            <a:blip r:embed="rId14">
              <a:extLst/>
            </a:blip>
            <a:stretch>
              <a:fillRect/>
            </a:stretch>
          </p:blipFill>
          <p:spPr>
            <a:xfrm>
              <a:off x="4762338" y="741431"/>
              <a:ext cx="171782" cy="144999"/>
            </a:xfrm>
            <a:prstGeom prst="rect">
              <a:avLst/>
            </a:prstGeom>
            <a:effectLst/>
          </p:spPr>
        </p:pic>
        <p:pic>
          <p:nvPicPr>
            <p:cNvPr id="2184" name="Line Shape" descr="Line Shape"/>
            <p:cNvPicPr>
              <a:picLocks noChangeAspect="0"/>
            </p:cNvPicPr>
            <p:nvPr/>
          </p:nvPicPr>
          <p:blipFill>
            <a:blip r:embed="rId15">
              <a:extLst/>
            </a:blip>
            <a:stretch>
              <a:fillRect/>
            </a:stretch>
          </p:blipFill>
          <p:spPr>
            <a:xfrm>
              <a:off x="5294069" y="748418"/>
              <a:ext cx="275774" cy="61782"/>
            </a:xfrm>
            <a:prstGeom prst="rect">
              <a:avLst/>
            </a:prstGeom>
            <a:effectLst/>
          </p:spPr>
        </p:pic>
        <p:pic>
          <p:nvPicPr>
            <p:cNvPr id="2186" name="Line Shape" descr="Line Shape"/>
            <p:cNvPicPr>
              <a:picLocks noChangeAspect="0"/>
            </p:cNvPicPr>
            <p:nvPr/>
          </p:nvPicPr>
          <p:blipFill>
            <a:blip r:embed="rId16">
              <a:extLst/>
            </a:blip>
            <a:stretch>
              <a:fillRect/>
            </a:stretch>
          </p:blipFill>
          <p:spPr>
            <a:xfrm>
              <a:off x="5424405" y="649429"/>
              <a:ext cx="53435" cy="367775"/>
            </a:xfrm>
            <a:prstGeom prst="rect">
              <a:avLst/>
            </a:prstGeom>
            <a:effectLst/>
          </p:spPr>
        </p:pic>
        <p:pic>
          <p:nvPicPr>
            <p:cNvPr id="2188" name="Line Shape" descr="Line Shape"/>
            <p:cNvPicPr>
              <a:picLocks noChangeAspect="0"/>
            </p:cNvPicPr>
            <p:nvPr/>
          </p:nvPicPr>
          <p:blipFill>
            <a:blip r:embed="rId17">
              <a:extLst/>
            </a:blip>
            <a:stretch>
              <a:fillRect/>
            </a:stretch>
          </p:blipFill>
          <p:spPr>
            <a:xfrm>
              <a:off x="5634911" y="431920"/>
              <a:ext cx="241934" cy="783417"/>
            </a:xfrm>
            <a:prstGeom prst="rect">
              <a:avLst/>
            </a:prstGeom>
            <a:effectLst/>
          </p:spPr>
        </p:pic>
        <p:pic>
          <p:nvPicPr>
            <p:cNvPr id="2190" name="Line Line" descr="Line Line"/>
            <p:cNvPicPr>
              <a:picLocks noChangeAspect="0"/>
            </p:cNvPicPr>
            <p:nvPr/>
          </p:nvPicPr>
          <p:blipFill>
            <a:blip r:embed="rId18">
              <a:extLst/>
            </a:blip>
            <a:stretch>
              <a:fillRect/>
            </a:stretch>
          </p:blipFill>
          <p:spPr>
            <a:xfrm>
              <a:off x="5953418" y="741431"/>
              <a:ext cx="68768" cy="206772"/>
            </a:xfrm>
            <a:prstGeom prst="rect">
              <a:avLst/>
            </a:prstGeom>
            <a:effectLst/>
          </p:spPr>
        </p:pic>
        <p:pic>
          <p:nvPicPr>
            <p:cNvPr id="2192" name="Line Shape" descr="Line Shape"/>
            <p:cNvPicPr>
              <a:picLocks noChangeAspect="0"/>
            </p:cNvPicPr>
            <p:nvPr/>
          </p:nvPicPr>
          <p:blipFill>
            <a:blip r:embed="rId19">
              <a:extLst/>
            </a:blip>
            <a:stretch>
              <a:fillRect/>
            </a:stretch>
          </p:blipFill>
          <p:spPr>
            <a:xfrm>
              <a:off x="6206423" y="511426"/>
              <a:ext cx="252773" cy="337108"/>
            </a:xfrm>
            <a:prstGeom prst="rect">
              <a:avLst/>
            </a:prstGeom>
            <a:effectLst/>
          </p:spPr>
        </p:pic>
        <p:pic>
          <p:nvPicPr>
            <p:cNvPr id="2194" name="Line Shape" descr="Line Shape"/>
            <p:cNvPicPr>
              <a:picLocks noChangeAspect="0"/>
            </p:cNvPicPr>
            <p:nvPr/>
          </p:nvPicPr>
          <p:blipFill>
            <a:blip r:embed="rId20">
              <a:extLst/>
            </a:blip>
            <a:stretch>
              <a:fillRect/>
            </a:stretch>
          </p:blipFill>
          <p:spPr>
            <a:xfrm>
              <a:off x="6280360" y="452905"/>
              <a:ext cx="201836" cy="502965"/>
            </a:xfrm>
            <a:prstGeom prst="rect">
              <a:avLst/>
            </a:prstGeom>
            <a:effectLst/>
          </p:spPr>
        </p:pic>
        <p:pic>
          <p:nvPicPr>
            <p:cNvPr id="2196" name="Line Shape" descr="Line Shape"/>
            <p:cNvPicPr>
              <a:picLocks noChangeAspect="0"/>
            </p:cNvPicPr>
            <p:nvPr/>
          </p:nvPicPr>
          <p:blipFill>
            <a:blip r:embed="rId21">
              <a:extLst/>
            </a:blip>
            <a:stretch>
              <a:fillRect/>
            </a:stretch>
          </p:blipFill>
          <p:spPr>
            <a:xfrm>
              <a:off x="6570278" y="764432"/>
              <a:ext cx="72922" cy="158716"/>
            </a:xfrm>
            <a:prstGeom prst="rect">
              <a:avLst/>
            </a:prstGeom>
            <a:effectLst/>
          </p:spPr>
        </p:pic>
        <p:pic>
          <p:nvPicPr>
            <p:cNvPr id="2198" name="Line Shape" descr="Line Shape"/>
            <p:cNvPicPr>
              <a:picLocks noChangeAspect="0"/>
            </p:cNvPicPr>
            <p:nvPr/>
          </p:nvPicPr>
          <p:blipFill>
            <a:blip r:embed="rId22">
              <a:extLst/>
            </a:blip>
            <a:stretch>
              <a:fillRect/>
            </a:stretch>
          </p:blipFill>
          <p:spPr>
            <a:xfrm>
              <a:off x="6559103" y="618762"/>
              <a:ext cx="143682" cy="126583"/>
            </a:xfrm>
            <a:prstGeom prst="rect">
              <a:avLst/>
            </a:prstGeom>
            <a:effectLst/>
          </p:spPr>
        </p:pic>
        <p:pic>
          <p:nvPicPr>
            <p:cNvPr id="2200" name="Line Shape" descr="Line Shape"/>
            <p:cNvPicPr>
              <a:picLocks noChangeAspect="0"/>
            </p:cNvPicPr>
            <p:nvPr/>
          </p:nvPicPr>
          <p:blipFill>
            <a:blip r:embed="rId23">
              <a:extLst/>
            </a:blip>
            <a:stretch>
              <a:fillRect/>
            </a:stretch>
          </p:blipFill>
          <p:spPr>
            <a:xfrm>
              <a:off x="7088110" y="739955"/>
              <a:ext cx="321774" cy="54911"/>
            </a:xfrm>
            <a:prstGeom prst="rect">
              <a:avLst/>
            </a:prstGeom>
            <a:effectLst/>
          </p:spPr>
        </p:pic>
        <p:pic>
          <p:nvPicPr>
            <p:cNvPr id="2202" name="Line Shape" descr="Line Shape"/>
            <p:cNvPicPr>
              <a:picLocks noChangeAspect="0"/>
            </p:cNvPicPr>
            <p:nvPr/>
          </p:nvPicPr>
          <p:blipFill>
            <a:blip r:embed="rId24">
              <a:extLst/>
            </a:blip>
            <a:stretch>
              <a:fillRect/>
            </a:stretch>
          </p:blipFill>
          <p:spPr>
            <a:xfrm>
              <a:off x="7272433" y="595761"/>
              <a:ext cx="68449" cy="360109"/>
            </a:xfrm>
            <a:prstGeom prst="rect">
              <a:avLst/>
            </a:prstGeom>
            <a:effectLst/>
          </p:spPr>
        </p:pic>
        <p:pic>
          <p:nvPicPr>
            <p:cNvPr id="2204" name="Line Shape" descr="Line Shape"/>
            <p:cNvPicPr>
              <a:picLocks noChangeAspect="0"/>
            </p:cNvPicPr>
            <p:nvPr/>
          </p:nvPicPr>
          <p:blipFill>
            <a:blip r:embed="rId25">
              <a:extLst/>
            </a:blip>
            <a:stretch>
              <a:fillRect/>
            </a:stretch>
          </p:blipFill>
          <p:spPr>
            <a:xfrm>
              <a:off x="7756525" y="524204"/>
              <a:ext cx="358708" cy="362226"/>
            </a:xfrm>
            <a:prstGeom prst="rect">
              <a:avLst/>
            </a:prstGeom>
            <a:effectLst/>
          </p:spPr>
        </p:pic>
        <p:pic>
          <p:nvPicPr>
            <p:cNvPr id="2206" name="Line Shape" descr="Line Shape"/>
            <p:cNvPicPr>
              <a:picLocks noChangeAspect="0"/>
            </p:cNvPicPr>
            <p:nvPr/>
          </p:nvPicPr>
          <p:blipFill>
            <a:blip r:embed="rId26">
              <a:extLst/>
            </a:blip>
            <a:stretch>
              <a:fillRect/>
            </a:stretch>
          </p:blipFill>
          <p:spPr>
            <a:xfrm>
              <a:off x="8149627" y="864101"/>
              <a:ext cx="49941" cy="199104"/>
            </a:xfrm>
            <a:prstGeom prst="rect">
              <a:avLst/>
            </a:prstGeom>
            <a:effectLst/>
          </p:spPr>
        </p:pic>
        <p:pic>
          <p:nvPicPr>
            <p:cNvPr id="2208" name="Line Shape" descr="Line Shape"/>
            <p:cNvPicPr>
              <a:picLocks noChangeAspect="0"/>
            </p:cNvPicPr>
            <p:nvPr/>
          </p:nvPicPr>
          <p:blipFill>
            <a:blip r:embed="rId27">
              <a:extLst/>
            </a:blip>
            <a:stretch>
              <a:fillRect/>
            </a:stretch>
          </p:blipFill>
          <p:spPr>
            <a:xfrm>
              <a:off x="8115466" y="710084"/>
              <a:ext cx="145437" cy="114491"/>
            </a:xfrm>
            <a:prstGeom prst="rect">
              <a:avLst/>
            </a:prstGeom>
            <a:effectLst/>
          </p:spPr>
        </p:pic>
        <p:pic>
          <p:nvPicPr>
            <p:cNvPr id="2210" name="Line Shape" descr="Line Shape"/>
            <p:cNvPicPr>
              <a:picLocks noChangeAspect="0"/>
            </p:cNvPicPr>
            <p:nvPr/>
          </p:nvPicPr>
          <p:blipFill>
            <a:blip r:embed="rId28">
              <a:extLst/>
            </a:blip>
            <a:stretch>
              <a:fillRect/>
            </a:stretch>
          </p:blipFill>
          <p:spPr>
            <a:xfrm>
              <a:off x="4289713" y="1352046"/>
              <a:ext cx="444444" cy="79168"/>
            </a:xfrm>
            <a:prstGeom prst="rect">
              <a:avLst/>
            </a:prstGeom>
            <a:effectLst/>
          </p:spPr>
        </p:pic>
        <p:pic>
          <p:nvPicPr>
            <p:cNvPr id="2212" name="Line Shape" descr="Line Shape"/>
            <p:cNvPicPr>
              <a:picLocks noChangeAspect="0"/>
            </p:cNvPicPr>
            <p:nvPr/>
          </p:nvPicPr>
          <p:blipFill>
            <a:blip r:embed="rId29">
              <a:extLst/>
            </a:blip>
            <a:stretch>
              <a:fillRect/>
            </a:stretch>
          </p:blipFill>
          <p:spPr>
            <a:xfrm>
              <a:off x="4381716" y="1439114"/>
              <a:ext cx="429109" cy="91769"/>
            </a:xfrm>
            <a:prstGeom prst="rect">
              <a:avLst/>
            </a:prstGeom>
            <a:effectLst/>
          </p:spPr>
        </p:pic>
        <p:pic>
          <p:nvPicPr>
            <p:cNvPr id="2214" name="Line Shape" descr="Line Shape"/>
            <p:cNvPicPr>
              <a:picLocks noChangeAspect="0"/>
            </p:cNvPicPr>
            <p:nvPr/>
          </p:nvPicPr>
          <p:blipFill>
            <a:blip r:embed="rId30">
              <a:extLst/>
            </a:blip>
            <a:stretch>
              <a:fillRect/>
            </a:stretch>
          </p:blipFill>
          <p:spPr>
            <a:xfrm>
              <a:off x="4187489" y="1786323"/>
              <a:ext cx="178660" cy="226984"/>
            </a:xfrm>
            <a:prstGeom prst="rect">
              <a:avLst/>
            </a:prstGeom>
            <a:effectLst/>
          </p:spPr>
        </p:pic>
        <p:pic>
          <p:nvPicPr>
            <p:cNvPr id="2216" name="Line Shape" descr="Line Shape"/>
            <p:cNvPicPr>
              <a:picLocks noChangeAspect="0"/>
            </p:cNvPicPr>
            <p:nvPr/>
          </p:nvPicPr>
          <p:blipFill>
            <a:blip r:embed="rId31">
              <a:extLst/>
            </a:blip>
            <a:stretch>
              <a:fillRect/>
            </a:stretch>
          </p:blipFill>
          <p:spPr>
            <a:xfrm>
              <a:off x="4368442" y="1853123"/>
              <a:ext cx="149056" cy="146059"/>
            </a:xfrm>
            <a:prstGeom prst="rect">
              <a:avLst/>
            </a:prstGeom>
            <a:effectLst/>
          </p:spPr>
        </p:pic>
        <p:pic>
          <p:nvPicPr>
            <p:cNvPr id="2218" name="Line Shape" descr="Line Shape"/>
            <p:cNvPicPr>
              <a:picLocks noChangeAspect="0"/>
            </p:cNvPicPr>
            <p:nvPr/>
          </p:nvPicPr>
          <p:blipFill>
            <a:blip r:embed="rId32">
              <a:extLst/>
            </a:blip>
            <a:stretch>
              <a:fillRect/>
            </a:stretch>
          </p:blipFill>
          <p:spPr>
            <a:xfrm>
              <a:off x="4504385" y="1808260"/>
              <a:ext cx="191438" cy="159632"/>
            </a:xfrm>
            <a:prstGeom prst="rect">
              <a:avLst/>
            </a:prstGeom>
            <a:effectLst/>
          </p:spPr>
        </p:pic>
        <p:pic>
          <p:nvPicPr>
            <p:cNvPr id="2220" name="Line Shape" descr="Line Shape"/>
            <p:cNvPicPr>
              <a:picLocks noChangeAspect="0"/>
            </p:cNvPicPr>
            <p:nvPr/>
          </p:nvPicPr>
          <p:blipFill>
            <a:blip r:embed="rId33">
              <a:extLst/>
            </a:blip>
            <a:stretch>
              <a:fillRect/>
            </a:stretch>
          </p:blipFill>
          <p:spPr>
            <a:xfrm>
              <a:off x="4688389" y="1796416"/>
              <a:ext cx="99436" cy="177267"/>
            </a:xfrm>
            <a:prstGeom prst="rect">
              <a:avLst/>
            </a:prstGeom>
            <a:effectLst/>
          </p:spPr>
        </p:pic>
        <p:pic>
          <p:nvPicPr>
            <p:cNvPr id="2222" name="Line Shape" descr="Line Shape"/>
            <p:cNvPicPr>
              <a:picLocks noChangeAspect="0"/>
            </p:cNvPicPr>
            <p:nvPr/>
          </p:nvPicPr>
          <p:blipFill>
            <a:blip r:embed="rId34">
              <a:extLst/>
            </a:blip>
            <a:stretch>
              <a:fillRect/>
            </a:stretch>
          </p:blipFill>
          <p:spPr>
            <a:xfrm>
              <a:off x="4845240" y="1630785"/>
              <a:ext cx="72921" cy="349627"/>
            </a:xfrm>
            <a:prstGeom prst="rect">
              <a:avLst/>
            </a:prstGeom>
            <a:effectLst/>
          </p:spPr>
        </p:pic>
        <p:pic>
          <p:nvPicPr>
            <p:cNvPr id="2224" name="Line Line" descr="Line Line"/>
            <p:cNvPicPr>
              <a:picLocks noChangeAspect="0"/>
            </p:cNvPicPr>
            <p:nvPr/>
          </p:nvPicPr>
          <p:blipFill>
            <a:blip r:embed="rId35">
              <a:extLst/>
            </a:blip>
            <a:stretch>
              <a:fillRect/>
            </a:stretch>
          </p:blipFill>
          <p:spPr>
            <a:xfrm>
              <a:off x="4811058" y="1784121"/>
              <a:ext cx="229773" cy="84103"/>
            </a:xfrm>
            <a:prstGeom prst="rect">
              <a:avLst/>
            </a:prstGeom>
            <a:effectLst/>
          </p:spPr>
        </p:pic>
        <p:pic>
          <p:nvPicPr>
            <p:cNvPr id="2226" name="Line Shape" descr="Line Shape"/>
            <p:cNvPicPr>
              <a:picLocks noChangeAspect="0"/>
            </p:cNvPicPr>
            <p:nvPr/>
          </p:nvPicPr>
          <p:blipFill>
            <a:blip r:embed="rId36">
              <a:extLst/>
            </a:blip>
            <a:stretch>
              <a:fillRect/>
            </a:stretch>
          </p:blipFill>
          <p:spPr>
            <a:xfrm>
              <a:off x="5593076" y="1156085"/>
              <a:ext cx="421443" cy="83458"/>
            </a:xfrm>
            <a:prstGeom prst="rect">
              <a:avLst/>
            </a:prstGeom>
            <a:effectLst/>
          </p:spPr>
        </p:pic>
        <p:pic>
          <p:nvPicPr>
            <p:cNvPr id="2228" name="Line Shape" descr="Line Shape"/>
            <p:cNvPicPr>
              <a:picLocks noChangeAspect="0"/>
            </p:cNvPicPr>
            <p:nvPr/>
          </p:nvPicPr>
          <p:blipFill>
            <a:blip r:embed="rId37">
              <a:extLst/>
            </a:blip>
            <a:stretch>
              <a:fillRect/>
            </a:stretch>
          </p:blipFill>
          <p:spPr>
            <a:xfrm>
              <a:off x="5662078" y="1237044"/>
              <a:ext cx="406109" cy="79167"/>
            </a:xfrm>
            <a:prstGeom prst="rect">
              <a:avLst/>
            </a:prstGeom>
            <a:effectLst/>
          </p:spPr>
        </p:pic>
        <p:pic>
          <p:nvPicPr>
            <p:cNvPr id="2230" name="Line Shape" descr="Line Shape"/>
            <p:cNvPicPr>
              <a:picLocks noChangeAspect="0"/>
            </p:cNvPicPr>
            <p:nvPr/>
          </p:nvPicPr>
          <p:blipFill>
            <a:blip r:embed="rId38">
              <a:extLst/>
            </a:blip>
            <a:stretch>
              <a:fillRect/>
            </a:stretch>
          </p:blipFill>
          <p:spPr>
            <a:xfrm>
              <a:off x="5703969" y="1571443"/>
              <a:ext cx="172547" cy="172057"/>
            </a:xfrm>
            <a:prstGeom prst="rect">
              <a:avLst/>
            </a:prstGeom>
            <a:effectLst/>
          </p:spPr>
        </p:pic>
        <p:pic>
          <p:nvPicPr>
            <p:cNvPr id="2232" name="Line Shape" descr="Line Shape"/>
            <p:cNvPicPr>
              <a:picLocks noChangeAspect="0"/>
            </p:cNvPicPr>
            <p:nvPr/>
          </p:nvPicPr>
          <p:blipFill>
            <a:blip r:embed="rId39">
              <a:extLst/>
            </a:blip>
            <a:stretch>
              <a:fillRect/>
            </a:stretch>
          </p:blipFill>
          <p:spPr>
            <a:xfrm>
              <a:off x="5864278" y="1589718"/>
              <a:ext cx="145042" cy="115905"/>
            </a:xfrm>
            <a:prstGeom prst="rect">
              <a:avLst/>
            </a:prstGeom>
            <a:effectLst/>
          </p:spPr>
        </p:pic>
        <p:pic>
          <p:nvPicPr>
            <p:cNvPr id="2234" name="Line Shape" descr="Line Shape"/>
            <p:cNvPicPr>
              <a:picLocks noChangeAspect="0"/>
            </p:cNvPicPr>
            <p:nvPr/>
          </p:nvPicPr>
          <p:blipFill>
            <a:blip r:embed="rId40">
              <a:extLst/>
            </a:blip>
            <a:stretch>
              <a:fillRect/>
            </a:stretch>
          </p:blipFill>
          <p:spPr>
            <a:xfrm>
              <a:off x="5976418" y="1559124"/>
              <a:ext cx="168437" cy="146893"/>
            </a:xfrm>
            <a:prstGeom prst="rect">
              <a:avLst/>
            </a:prstGeom>
            <a:effectLst/>
          </p:spPr>
        </p:pic>
        <p:pic>
          <p:nvPicPr>
            <p:cNvPr id="2236" name="Line Shape" descr="Line Shape"/>
            <p:cNvPicPr>
              <a:picLocks noChangeAspect="0"/>
            </p:cNvPicPr>
            <p:nvPr/>
          </p:nvPicPr>
          <p:blipFill>
            <a:blip r:embed="rId41">
              <a:extLst/>
            </a:blip>
            <a:stretch>
              <a:fillRect/>
            </a:stretch>
          </p:blipFill>
          <p:spPr>
            <a:xfrm>
              <a:off x="6091421" y="1551457"/>
              <a:ext cx="133054" cy="172463"/>
            </a:xfrm>
            <a:prstGeom prst="rect">
              <a:avLst/>
            </a:prstGeom>
            <a:effectLst/>
          </p:spPr>
        </p:pic>
        <p:pic>
          <p:nvPicPr>
            <p:cNvPr id="2238" name="Line Shape" descr="Line Shape"/>
            <p:cNvPicPr>
              <a:picLocks noChangeAspect="0"/>
            </p:cNvPicPr>
            <p:nvPr/>
          </p:nvPicPr>
          <p:blipFill>
            <a:blip r:embed="rId42">
              <a:extLst/>
            </a:blip>
            <a:stretch>
              <a:fillRect/>
            </a:stretch>
          </p:blipFill>
          <p:spPr>
            <a:xfrm>
              <a:off x="6241718" y="1408446"/>
              <a:ext cx="110142" cy="339840"/>
            </a:xfrm>
            <a:prstGeom prst="rect">
              <a:avLst/>
            </a:prstGeom>
            <a:effectLst/>
          </p:spPr>
        </p:pic>
        <p:pic>
          <p:nvPicPr>
            <p:cNvPr id="2240" name="Line Shape" descr="Line Shape"/>
            <p:cNvPicPr>
              <a:picLocks noChangeAspect="0"/>
            </p:cNvPicPr>
            <p:nvPr/>
          </p:nvPicPr>
          <p:blipFill>
            <a:blip r:embed="rId43">
              <a:extLst/>
            </a:blip>
            <a:stretch>
              <a:fillRect/>
            </a:stretch>
          </p:blipFill>
          <p:spPr>
            <a:xfrm>
              <a:off x="6206423" y="1538783"/>
              <a:ext cx="206772" cy="107102"/>
            </a:xfrm>
            <a:prstGeom prst="rect">
              <a:avLst/>
            </a:prstGeom>
            <a:effectLst/>
          </p:spPr>
        </p:pic>
        <p:pic>
          <p:nvPicPr>
            <p:cNvPr id="2242" name="Line Line" descr="Line Line"/>
            <p:cNvPicPr>
              <a:picLocks noChangeAspect="0"/>
            </p:cNvPicPr>
            <p:nvPr/>
          </p:nvPicPr>
          <p:blipFill>
            <a:blip r:embed="rId44">
              <a:extLst/>
            </a:blip>
            <a:stretch>
              <a:fillRect/>
            </a:stretch>
          </p:blipFill>
          <p:spPr>
            <a:xfrm>
              <a:off x="6382761" y="1002104"/>
              <a:ext cx="222104" cy="53434"/>
            </a:xfrm>
            <a:prstGeom prst="rect">
              <a:avLst/>
            </a:prstGeom>
            <a:effectLst/>
          </p:spPr>
        </p:pic>
        <p:pic>
          <p:nvPicPr>
            <p:cNvPr id="2244" name="Line Line" descr="Line Line"/>
            <p:cNvPicPr>
              <a:picLocks noChangeAspect="0"/>
            </p:cNvPicPr>
            <p:nvPr/>
          </p:nvPicPr>
          <p:blipFill>
            <a:blip r:embed="rId45">
              <a:extLst/>
            </a:blip>
            <a:stretch>
              <a:fillRect/>
            </a:stretch>
          </p:blipFill>
          <p:spPr>
            <a:xfrm>
              <a:off x="6382761" y="1055772"/>
              <a:ext cx="245105" cy="53434"/>
            </a:xfrm>
            <a:prstGeom prst="rect">
              <a:avLst/>
            </a:prstGeom>
            <a:effectLst/>
          </p:spPr>
        </p:pic>
        <p:pic>
          <p:nvPicPr>
            <p:cNvPr id="2246" name="Line Shape" descr="Line Shape"/>
            <p:cNvPicPr>
              <a:picLocks noChangeAspect="0"/>
            </p:cNvPicPr>
            <p:nvPr/>
          </p:nvPicPr>
          <p:blipFill>
            <a:blip r:embed="rId46">
              <a:extLst/>
            </a:blip>
            <a:stretch>
              <a:fillRect/>
            </a:stretch>
          </p:blipFill>
          <p:spPr>
            <a:xfrm>
              <a:off x="6543764" y="1132440"/>
              <a:ext cx="130103" cy="605447"/>
            </a:xfrm>
            <a:prstGeom prst="rect">
              <a:avLst/>
            </a:prstGeom>
            <a:effectLst/>
          </p:spPr>
        </p:pic>
        <p:pic>
          <p:nvPicPr>
            <p:cNvPr id="2248" name="Line Line" descr="Line Line"/>
            <p:cNvPicPr>
              <a:picLocks noChangeAspect="0"/>
            </p:cNvPicPr>
            <p:nvPr/>
          </p:nvPicPr>
          <p:blipFill>
            <a:blip r:embed="rId47">
              <a:extLst/>
            </a:blip>
            <a:stretch>
              <a:fillRect/>
            </a:stretch>
          </p:blipFill>
          <p:spPr>
            <a:xfrm>
              <a:off x="6528430" y="1638452"/>
              <a:ext cx="206772" cy="53434"/>
            </a:xfrm>
            <a:prstGeom prst="rect">
              <a:avLst/>
            </a:prstGeom>
            <a:effectLst/>
          </p:spPr>
        </p:pic>
        <p:pic>
          <p:nvPicPr>
            <p:cNvPr id="2250" name="Line Shape" descr="Line Shape"/>
            <p:cNvPicPr>
              <a:picLocks noChangeAspect="0"/>
            </p:cNvPicPr>
            <p:nvPr/>
          </p:nvPicPr>
          <p:blipFill>
            <a:blip r:embed="rId48">
              <a:extLst/>
            </a:blip>
            <a:stretch>
              <a:fillRect/>
            </a:stretch>
          </p:blipFill>
          <p:spPr>
            <a:xfrm>
              <a:off x="6612765" y="1600117"/>
              <a:ext cx="214439" cy="199105"/>
            </a:xfrm>
            <a:prstGeom prst="rect">
              <a:avLst/>
            </a:prstGeom>
            <a:effectLst/>
          </p:spPr>
        </p:pic>
        <p:pic>
          <p:nvPicPr>
            <p:cNvPr id="2252" name="Line Shape" descr="Line Shape"/>
            <p:cNvPicPr>
              <a:picLocks noChangeAspect="0"/>
            </p:cNvPicPr>
            <p:nvPr/>
          </p:nvPicPr>
          <p:blipFill>
            <a:blip r:embed="rId49">
              <a:extLst/>
            </a:blip>
            <a:stretch>
              <a:fillRect/>
            </a:stretch>
          </p:blipFill>
          <p:spPr>
            <a:xfrm>
              <a:off x="6437969" y="1897740"/>
              <a:ext cx="258899" cy="417716"/>
            </a:xfrm>
            <a:prstGeom prst="rect">
              <a:avLst/>
            </a:prstGeom>
            <a:effectLst/>
          </p:spPr>
        </p:pic>
        <p:pic>
          <p:nvPicPr>
            <p:cNvPr id="2254" name="Line Shape" descr="Line Shape"/>
            <p:cNvPicPr>
              <a:picLocks noChangeAspect="0"/>
            </p:cNvPicPr>
            <p:nvPr/>
          </p:nvPicPr>
          <p:blipFill>
            <a:blip r:embed="rId50">
              <a:extLst/>
            </a:blip>
            <a:stretch>
              <a:fillRect/>
            </a:stretch>
          </p:blipFill>
          <p:spPr>
            <a:xfrm>
              <a:off x="6689434" y="2106129"/>
              <a:ext cx="168438" cy="183771"/>
            </a:xfrm>
            <a:prstGeom prst="rect">
              <a:avLst/>
            </a:prstGeom>
            <a:effectLst/>
          </p:spPr>
        </p:pic>
        <p:pic>
          <p:nvPicPr>
            <p:cNvPr id="2256" name="Line Shape" descr="Line Shape"/>
            <p:cNvPicPr>
              <a:picLocks noChangeAspect="0"/>
            </p:cNvPicPr>
            <p:nvPr/>
          </p:nvPicPr>
          <p:blipFill>
            <a:blip r:embed="rId51">
              <a:extLst/>
            </a:blip>
            <a:stretch>
              <a:fillRect/>
            </a:stretch>
          </p:blipFill>
          <p:spPr>
            <a:xfrm>
              <a:off x="6743102" y="2142710"/>
              <a:ext cx="153104" cy="154857"/>
            </a:xfrm>
            <a:prstGeom prst="rect">
              <a:avLst/>
            </a:prstGeom>
            <a:effectLst/>
          </p:spPr>
        </p:pic>
        <p:pic>
          <p:nvPicPr>
            <p:cNvPr id="2258" name="Line Shape" descr="Line Shape"/>
            <p:cNvPicPr>
              <a:picLocks noChangeAspect="0"/>
            </p:cNvPicPr>
            <p:nvPr/>
          </p:nvPicPr>
          <p:blipFill>
            <a:blip r:embed="rId52">
              <a:extLst/>
            </a:blip>
            <a:stretch>
              <a:fillRect/>
            </a:stretch>
          </p:blipFill>
          <p:spPr>
            <a:xfrm>
              <a:off x="6904106" y="1901219"/>
              <a:ext cx="313230" cy="361363"/>
            </a:xfrm>
            <a:prstGeom prst="rect">
              <a:avLst/>
            </a:prstGeom>
            <a:effectLst/>
          </p:spPr>
        </p:pic>
        <p:pic>
          <p:nvPicPr>
            <p:cNvPr id="2260" name="Line Line" descr="Line Line"/>
            <p:cNvPicPr>
              <a:picLocks noChangeAspect="0"/>
            </p:cNvPicPr>
            <p:nvPr/>
          </p:nvPicPr>
          <p:blipFill>
            <a:blip r:embed="rId53">
              <a:extLst/>
            </a:blip>
            <a:stretch>
              <a:fillRect/>
            </a:stretch>
          </p:blipFill>
          <p:spPr>
            <a:xfrm>
              <a:off x="6490096" y="2543139"/>
              <a:ext cx="107103" cy="53434"/>
            </a:xfrm>
            <a:prstGeom prst="rect">
              <a:avLst/>
            </a:prstGeom>
            <a:effectLst/>
          </p:spPr>
        </p:pic>
        <p:pic>
          <p:nvPicPr>
            <p:cNvPr id="2262" name="Line Shape" descr="Line Shape"/>
            <p:cNvPicPr>
              <a:picLocks noChangeAspect="0"/>
            </p:cNvPicPr>
            <p:nvPr/>
          </p:nvPicPr>
          <p:blipFill>
            <a:blip r:embed="rId54">
              <a:extLst/>
            </a:blip>
            <a:stretch>
              <a:fillRect/>
            </a:stretch>
          </p:blipFill>
          <p:spPr>
            <a:xfrm>
              <a:off x="6689434" y="2497137"/>
              <a:ext cx="99436" cy="38101"/>
            </a:xfrm>
            <a:prstGeom prst="rect">
              <a:avLst/>
            </a:prstGeom>
            <a:effectLst/>
          </p:spPr>
        </p:pic>
        <p:pic>
          <p:nvPicPr>
            <p:cNvPr id="2264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800720" y="251247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266" name="Line Shape" descr="Line Shape"/>
            <p:cNvPicPr>
              <a:picLocks noChangeAspect="0"/>
            </p:cNvPicPr>
            <p:nvPr/>
          </p:nvPicPr>
          <p:blipFill>
            <a:blip r:embed="rId56">
              <a:extLst/>
            </a:blip>
            <a:stretch>
              <a:fillRect/>
            </a:stretch>
          </p:blipFill>
          <p:spPr>
            <a:xfrm>
              <a:off x="6463664" y="2515991"/>
              <a:ext cx="179536" cy="225293"/>
            </a:xfrm>
            <a:prstGeom prst="rect">
              <a:avLst/>
            </a:prstGeom>
            <a:effectLst/>
          </p:spPr>
        </p:pic>
        <p:pic>
          <p:nvPicPr>
            <p:cNvPr id="2268" name="Line Shape" descr="Line Shape"/>
            <p:cNvPicPr>
              <a:picLocks noChangeAspect="0"/>
            </p:cNvPicPr>
            <p:nvPr/>
          </p:nvPicPr>
          <p:blipFill>
            <a:blip r:embed="rId57">
              <a:extLst/>
            </a:blip>
            <a:stretch>
              <a:fillRect/>
            </a:stretch>
          </p:blipFill>
          <p:spPr>
            <a:xfrm>
              <a:off x="6697101" y="2535472"/>
              <a:ext cx="59964" cy="160770"/>
            </a:xfrm>
            <a:prstGeom prst="rect">
              <a:avLst/>
            </a:prstGeom>
            <a:effectLst/>
          </p:spPr>
        </p:pic>
        <p:pic>
          <p:nvPicPr>
            <p:cNvPr id="2270" name="Line Shape" descr="Line Shape"/>
            <p:cNvPicPr>
              <a:picLocks noChangeAspect="0"/>
            </p:cNvPicPr>
            <p:nvPr/>
          </p:nvPicPr>
          <p:blipFill>
            <a:blip r:embed="rId58">
              <a:extLst/>
            </a:blip>
            <a:stretch>
              <a:fillRect/>
            </a:stretch>
          </p:blipFill>
          <p:spPr>
            <a:xfrm>
              <a:off x="6697101" y="2458803"/>
              <a:ext cx="76435" cy="84102"/>
            </a:xfrm>
            <a:prstGeom prst="rect">
              <a:avLst/>
            </a:prstGeom>
            <a:effectLst/>
          </p:spPr>
        </p:pic>
        <p:pic>
          <p:nvPicPr>
            <p:cNvPr id="2272" name="Line Shape" descr="Line Shape"/>
            <p:cNvPicPr>
              <a:picLocks noChangeAspect="0"/>
            </p:cNvPicPr>
            <p:nvPr/>
          </p:nvPicPr>
          <p:blipFill>
            <a:blip r:embed="rId59">
              <a:extLst/>
            </a:blip>
            <a:stretch>
              <a:fillRect/>
            </a:stretch>
          </p:blipFill>
          <p:spPr>
            <a:xfrm>
              <a:off x="6762589" y="2513614"/>
              <a:ext cx="156617" cy="159628"/>
            </a:xfrm>
            <a:prstGeom prst="rect">
              <a:avLst/>
            </a:prstGeom>
            <a:effectLst/>
          </p:spPr>
        </p:pic>
        <p:pic>
          <p:nvPicPr>
            <p:cNvPr id="2274" name="Line Shape" descr="Line Shape"/>
            <p:cNvPicPr>
              <a:picLocks noChangeAspect="0"/>
            </p:cNvPicPr>
            <p:nvPr/>
          </p:nvPicPr>
          <p:blipFill>
            <a:blip r:embed="rId60">
              <a:extLst/>
            </a:blip>
            <a:stretch>
              <a:fillRect/>
            </a:stretch>
          </p:blipFill>
          <p:spPr>
            <a:xfrm>
              <a:off x="6947551" y="2462975"/>
              <a:ext cx="278328" cy="233267"/>
            </a:xfrm>
            <a:prstGeom prst="rect">
              <a:avLst/>
            </a:prstGeom>
            <a:effectLst/>
          </p:spPr>
        </p:pic>
        <p:pic>
          <p:nvPicPr>
            <p:cNvPr id="2276" name="Line Shape" descr="Line Shape"/>
            <p:cNvPicPr>
              <a:picLocks noChangeAspect="0"/>
            </p:cNvPicPr>
            <p:nvPr/>
          </p:nvPicPr>
          <p:blipFill>
            <a:blip r:embed="rId61">
              <a:extLst/>
            </a:blip>
            <a:stretch>
              <a:fillRect/>
            </a:stretch>
          </p:blipFill>
          <p:spPr>
            <a:xfrm>
              <a:off x="2965417" y="1086120"/>
              <a:ext cx="3777452" cy="2006242"/>
            </a:xfrm>
            <a:prstGeom prst="rect">
              <a:avLst/>
            </a:prstGeom>
            <a:effectLst/>
          </p:spPr>
        </p:pic>
        <p:pic>
          <p:nvPicPr>
            <p:cNvPr id="2278" name="Line Shape" descr="Line Shape"/>
            <p:cNvPicPr>
              <a:picLocks noChangeAspect="0"/>
            </p:cNvPicPr>
            <p:nvPr/>
          </p:nvPicPr>
          <p:blipFill>
            <a:blip r:embed="rId62">
              <a:extLst/>
            </a:blip>
            <a:stretch>
              <a:fillRect/>
            </a:stretch>
          </p:blipFill>
          <p:spPr>
            <a:xfrm>
              <a:off x="7504298" y="142140"/>
              <a:ext cx="1136219" cy="1240517"/>
            </a:xfrm>
            <a:prstGeom prst="rect">
              <a:avLst/>
            </a:prstGeom>
            <a:effectLst/>
          </p:spPr>
        </p:pic>
        <p:pic>
          <p:nvPicPr>
            <p:cNvPr id="2280" name="Line Shape" descr="Line Shape"/>
            <p:cNvPicPr>
              <a:picLocks noChangeAspect="0"/>
            </p:cNvPicPr>
            <p:nvPr/>
          </p:nvPicPr>
          <p:blipFill>
            <a:blip r:embed="rId63">
              <a:extLst/>
            </a:blip>
            <a:stretch>
              <a:fillRect/>
            </a:stretch>
          </p:blipFill>
          <p:spPr>
            <a:xfrm>
              <a:off x="8676326" y="1172871"/>
              <a:ext cx="312927" cy="588233"/>
            </a:xfrm>
            <a:prstGeom prst="rect">
              <a:avLst/>
            </a:prstGeom>
            <a:effectLst/>
          </p:spPr>
        </p:pic>
        <p:pic>
          <p:nvPicPr>
            <p:cNvPr id="2282" name="Line Shape" descr="Line Shape"/>
            <p:cNvPicPr>
              <a:picLocks noChangeAspect="0"/>
            </p:cNvPicPr>
            <p:nvPr/>
          </p:nvPicPr>
          <p:blipFill>
            <a:blip r:embed="rId64">
              <a:extLst/>
            </a:blip>
            <a:stretch>
              <a:fillRect/>
            </a:stretch>
          </p:blipFill>
          <p:spPr>
            <a:xfrm>
              <a:off x="9043154" y="1216775"/>
              <a:ext cx="337108" cy="472556"/>
            </a:xfrm>
            <a:prstGeom prst="rect">
              <a:avLst/>
            </a:prstGeom>
            <a:effectLst/>
          </p:spPr>
        </p:pic>
        <p:pic>
          <p:nvPicPr>
            <p:cNvPr id="2284" name="Line Shape" descr="Line Shape"/>
            <p:cNvPicPr>
              <a:picLocks noChangeAspect="0"/>
            </p:cNvPicPr>
            <p:nvPr/>
          </p:nvPicPr>
          <p:blipFill>
            <a:blip r:embed="rId65">
              <a:extLst/>
            </a:blip>
            <a:stretch>
              <a:fillRect/>
            </a:stretch>
          </p:blipFill>
          <p:spPr>
            <a:xfrm>
              <a:off x="1508569" y="-19050"/>
              <a:ext cx="2100834" cy="1429349"/>
            </a:xfrm>
            <a:prstGeom prst="rect">
              <a:avLst/>
            </a:prstGeom>
            <a:effectLst/>
          </p:spPr>
        </p:pic>
        <p:pic>
          <p:nvPicPr>
            <p:cNvPr id="2286" name="Line Shape" descr="Line Shape"/>
            <p:cNvPicPr>
              <a:picLocks noChangeAspect="0"/>
            </p:cNvPicPr>
            <p:nvPr/>
          </p:nvPicPr>
          <p:blipFill>
            <a:blip r:embed="rId66">
              <a:extLst/>
            </a:blip>
            <a:stretch>
              <a:fillRect/>
            </a:stretch>
          </p:blipFill>
          <p:spPr>
            <a:xfrm>
              <a:off x="1492455" y="1486539"/>
              <a:ext cx="266968" cy="521052"/>
            </a:xfrm>
            <a:prstGeom prst="rect">
              <a:avLst/>
            </a:prstGeom>
            <a:effectLst/>
          </p:spPr>
        </p:pic>
        <p:pic>
          <p:nvPicPr>
            <p:cNvPr id="2288" name="Line Shape" descr="Line Shape"/>
            <p:cNvPicPr>
              <a:picLocks noChangeAspect="0"/>
            </p:cNvPicPr>
            <p:nvPr/>
          </p:nvPicPr>
          <p:blipFill>
            <a:blip r:embed="rId67">
              <a:extLst/>
            </a:blip>
            <a:stretch>
              <a:fillRect/>
            </a:stretch>
          </p:blipFill>
          <p:spPr>
            <a:xfrm>
              <a:off x="1713655" y="1568084"/>
              <a:ext cx="222105" cy="376219"/>
            </a:xfrm>
            <a:prstGeom prst="rect">
              <a:avLst/>
            </a:prstGeom>
            <a:effectLst/>
          </p:spPr>
        </p:pic>
        <p:sp>
          <p:nvSpPr>
            <p:cNvPr id="2290" name="Line"/>
            <p:cNvSpPr/>
            <p:nvPr/>
          </p:nvSpPr>
          <p:spPr>
            <a:xfrm>
              <a:off x="0" y="3428541"/>
              <a:ext cx="13171631" cy="44467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4097"/>
                  </a:moveTo>
                  <a:cubicBezTo>
                    <a:pt x="151" y="3972"/>
                    <a:pt x="302" y="3848"/>
                    <a:pt x="444" y="3600"/>
                  </a:cubicBezTo>
                  <a:cubicBezTo>
                    <a:pt x="587" y="3352"/>
                    <a:pt x="721" y="2979"/>
                    <a:pt x="865" y="2607"/>
                  </a:cubicBezTo>
                  <a:cubicBezTo>
                    <a:pt x="1010" y="2234"/>
                    <a:pt x="1165" y="1862"/>
                    <a:pt x="1314" y="1614"/>
                  </a:cubicBezTo>
                  <a:cubicBezTo>
                    <a:pt x="1463" y="1366"/>
                    <a:pt x="1605" y="1241"/>
                    <a:pt x="1754" y="1117"/>
                  </a:cubicBezTo>
                  <a:cubicBezTo>
                    <a:pt x="1903" y="993"/>
                    <a:pt x="2058" y="869"/>
                    <a:pt x="2219" y="745"/>
                  </a:cubicBezTo>
                  <a:cubicBezTo>
                    <a:pt x="2380" y="621"/>
                    <a:pt x="2548" y="497"/>
                    <a:pt x="2718" y="372"/>
                  </a:cubicBezTo>
                  <a:cubicBezTo>
                    <a:pt x="2888" y="248"/>
                    <a:pt x="3059" y="124"/>
                    <a:pt x="3237" y="62"/>
                  </a:cubicBezTo>
                  <a:cubicBezTo>
                    <a:pt x="3416" y="0"/>
                    <a:pt x="3600" y="0"/>
                    <a:pt x="3768" y="0"/>
                  </a:cubicBezTo>
                  <a:cubicBezTo>
                    <a:pt x="3935" y="0"/>
                    <a:pt x="4086" y="0"/>
                    <a:pt x="4233" y="62"/>
                  </a:cubicBezTo>
                  <a:cubicBezTo>
                    <a:pt x="4380" y="124"/>
                    <a:pt x="4522" y="248"/>
                    <a:pt x="4677" y="434"/>
                  </a:cubicBezTo>
                  <a:cubicBezTo>
                    <a:pt x="4832" y="621"/>
                    <a:pt x="5000" y="869"/>
                    <a:pt x="5167" y="1117"/>
                  </a:cubicBezTo>
                  <a:cubicBezTo>
                    <a:pt x="5335" y="1366"/>
                    <a:pt x="5503" y="1614"/>
                    <a:pt x="5683" y="1800"/>
                  </a:cubicBezTo>
                  <a:cubicBezTo>
                    <a:pt x="5863" y="1986"/>
                    <a:pt x="6056" y="2110"/>
                    <a:pt x="6213" y="2234"/>
                  </a:cubicBezTo>
                  <a:cubicBezTo>
                    <a:pt x="6370" y="2359"/>
                    <a:pt x="6492" y="2483"/>
                    <a:pt x="6624" y="2545"/>
                  </a:cubicBezTo>
                  <a:cubicBezTo>
                    <a:pt x="6756" y="2607"/>
                    <a:pt x="6898" y="2607"/>
                    <a:pt x="7039" y="2607"/>
                  </a:cubicBezTo>
                  <a:cubicBezTo>
                    <a:pt x="7179" y="2607"/>
                    <a:pt x="7317" y="2607"/>
                    <a:pt x="7451" y="2607"/>
                  </a:cubicBezTo>
                  <a:cubicBezTo>
                    <a:pt x="7586" y="2607"/>
                    <a:pt x="7715" y="2607"/>
                    <a:pt x="7885" y="2607"/>
                  </a:cubicBezTo>
                  <a:cubicBezTo>
                    <a:pt x="8055" y="2607"/>
                    <a:pt x="8264" y="2607"/>
                    <a:pt x="8447" y="2607"/>
                  </a:cubicBezTo>
                  <a:cubicBezTo>
                    <a:pt x="8629" y="2607"/>
                    <a:pt x="8784" y="2607"/>
                    <a:pt x="8973" y="2669"/>
                  </a:cubicBezTo>
                  <a:cubicBezTo>
                    <a:pt x="9161" y="2731"/>
                    <a:pt x="9383" y="2855"/>
                    <a:pt x="9570" y="2979"/>
                  </a:cubicBezTo>
                  <a:cubicBezTo>
                    <a:pt x="9756" y="3103"/>
                    <a:pt x="9907" y="3228"/>
                    <a:pt x="10052" y="3352"/>
                  </a:cubicBezTo>
                  <a:cubicBezTo>
                    <a:pt x="10197" y="3476"/>
                    <a:pt x="10335" y="3600"/>
                    <a:pt x="10513" y="3786"/>
                  </a:cubicBezTo>
                  <a:cubicBezTo>
                    <a:pt x="10691" y="3972"/>
                    <a:pt x="10909" y="4221"/>
                    <a:pt x="11095" y="4469"/>
                  </a:cubicBezTo>
                  <a:cubicBezTo>
                    <a:pt x="11282" y="4717"/>
                    <a:pt x="11437" y="4966"/>
                    <a:pt x="11584" y="5214"/>
                  </a:cubicBezTo>
                  <a:cubicBezTo>
                    <a:pt x="11730" y="5462"/>
                    <a:pt x="11869" y="5710"/>
                    <a:pt x="12020" y="5959"/>
                  </a:cubicBezTo>
                  <a:cubicBezTo>
                    <a:pt x="12170" y="6207"/>
                    <a:pt x="12334" y="6455"/>
                    <a:pt x="12487" y="6703"/>
                  </a:cubicBezTo>
                  <a:cubicBezTo>
                    <a:pt x="12640" y="6952"/>
                    <a:pt x="12782" y="7200"/>
                    <a:pt x="12939" y="7510"/>
                  </a:cubicBezTo>
                  <a:cubicBezTo>
                    <a:pt x="13097" y="7821"/>
                    <a:pt x="13268" y="8193"/>
                    <a:pt x="13434" y="8566"/>
                  </a:cubicBezTo>
                  <a:cubicBezTo>
                    <a:pt x="13600" y="8938"/>
                    <a:pt x="13759" y="9310"/>
                    <a:pt x="13924" y="9559"/>
                  </a:cubicBezTo>
                  <a:cubicBezTo>
                    <a:pt x="14090" y="9807"/>
                    <a:pt x="14262" y="9931"/>
                    <a:pt x="14431" y="10179"/>
                  </a:cubicBezTo>
                  <a:cubicBezTo>
                    <a:pt x="14601" y="10428"/>
                    <a:pt x="14769" y="10800"/>
                    <a:pt x="14943" y="11048"/>
                  </a:cubicBezTo>
                  <a:cubicBezTo>
                    <a:pt x="15117" y="11297"/>
                    <a:pt x="15297" y="11421"/>
                    <a:pt x="15475" y="11607"/>
                  </a:cubicBezTo>
                  <a:cubicBezTo>
                    <a:pt x="15653" y="11793"/>
                    <a:pt x="15829" y="12041"/>
                    <a:pt x="16007" y="12228"/>
                  </a:cubicBezTo>
                  <a:cubicBezTo>
                    <a:pt x="16185" y="12414"/>
                    <a:pt x="16366" y="12538"/>
                    <a:pt x="16539" y="12724"/>
                  </a:cubicBezTo>
                  <a:cubicBezTo>
                    <a:pt x="16713" y="12910"/>
                    <a:pt x="16881" y="13159"/>
                    <a:pt x="17053" y="13345"/>
                  </a:cubicBezTo>
                  <a:cubicBezTo>
                    <a:pt x="17225" y="13531"/>
                    <a:pt x="17401" y="13655"/>
                    <a:pt x="17568" y="13779"/>
                  </a:cubicBezTo>
                  <a:cubicBezTo>
                    <a:pt x="17736" y="13903"/>
                    <a:pt x="17895" y="14028"/>
                    <a:pt x="18057" y="14152"/>
                  </a:cubicBezTo>
                  <a:cubicBezTo>
                    <a:pt x="18218" y="14276"/>
                    <a:pt x="18381" y="14400"/>
                    <a:pt x="18534" y="14524"/>
                  </a:cubicBezTo>
                  <a:cubicBezTo>
                    <a:pt x="18687" y="14648"/>
                    <a:pt x="18830" y="14772"/>
                    <a:pt x="18974" y="14897"/>
                  </a:cubicBezTo>
                  <a:cubicBezTo>
                    <a:pt x="19119" y="15021"/>
                    <a:pt x="19266" y="15145"/>
                    <a:pt x="19410" y="15331"/>
                  </a:cubicBezTo>
                  <a:cubicBezTo>
                    <a:pt x="19555" y="15517"/>
                    <a:pt x="19697" y="15766"/>
                    <a:pt x="19869" y="16138"/>
                  </a:cubicBezTo>
                  <a:cubicBezTo>
                    <a:pt x="20041" y="16510"/>
                    <a:pt x="20242" y="17007"/>
                    <a:pt x="20433" y="17566"/>
                  </a:cubicBezTo>
                  <a:cubicBezTo>
                    <a:pt x="20624" y="18124"/>
                    <a:pt x="20804" y="18745"/>
                    <a:pt x="20997" y="19428"/>
                  </a:cubicBezTo>
                  <a:cubicBezTo>
                    <a:pt x="21189" y="20110"/>
                    <a:pt x="21395" y="20855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1" name="Line"/>
            <p:cNvSpPr/>
            <p:nvPr/>
          </p:nvSpPr>
          <p:spPr>
            <a:xfrm>
              <a:off x="447232" y="3652025"/>
              <a:ext cx="265785" cy="72985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19" fill="norm" stroke="1" extrusionOk="0">
                  <a:moveTo>
                    <a:pt x="10385" y="7391"/>
                  </a:moveTo>
                  <a:cubicBezTo>
                    <a:pt x="8931" y="9641"/>
                    <a:pt x="7477" y="11891"/>
                    <a:pt x="6127" y="13916"/>
                  </a:cubicBezTo>
                  <a:cubicBezTo>
                    <a:pt x="4777" y="15941"/>
                    <a:pt x="3531" y="17741"/>
                    <a:pt x="2596" y="19053"/>
                  </a:cubicBezTo>
                  <a:cubicBezTo>
                    <a:pt x="1662" y="20366"/>
                    <a:pt x="1038" y="21191"/>
                    <a:pt x="623" y="21378"/>
                  </a:cubicBezTo>
                  <a:cubicBezTo>
                    <a:pt x="208" y="21566"/>
                    <a:pt x="0" y="21116"/>
                    <a:pt x="0" y="19654"/>
                  </a:cubicBezTo>
                  <a:cubicBezTo>
                    <a:pt x="0" y="18191"/>
                    <a:pt x="208" y="15716"/>
                    <a:pt x="1038" y="13091"/>
                  </a:cubicBezTo>
                  <a:cubicBezTo>
                    <a:pt x="1869" y="10466"/>
                    <a:pt x="3323" y="7691"/>
                    <a:pt x="5088" y="5554"/>
                  </a:cubicBezTo>
                  <a:cubicBezTo>
                    <a:pt x="6854" y="3416"/>
                    <a:pt x="8931" y="1916"/>
                    <a:pt x="10385" y="1054"/>
                  </a:cubicBezTo>
                  <a:cubicBezTo>
                    <a:pt x="11838" y="191"/>
                    <a:pt x="12669" y="-34"/>
                    <a:pt x="13500" y="3"/>
                  </a:cubicBezTo>
                  <a:cubicBezTo>
                    <a:pt x="14331" y="41"/>
                    <a:pt x="15162" y="341"/>
                    <a:pt x="16200" y="1616"/>
                  </a:cubicBezTo>
                  <a:cubicBezTo>
                    <a:pt x="17238" y="2891"/>
                    <a:pt x="18485" y="5141"/>
                    <a:pt x="19419" y="7428"/>
                  </a:cubicBezTo>
                  <a:cubicBezTo>
                    <a:pt x="20354" y="9716"/>
                    <a:pt x="20977" y="12041"/>
                    <a:pt x="21288" y="13841"/>
                  </a:cubicBezTo>
                  <a:cubicBezTo>
                    <a:pt x="21600" y="15641"/>
                    <a:pt x="21600" y="16916"/>
                    <a:pt x="21600" y="17741"/>
                  </a:cubicBezTo>
                  <a:cubicBezTo>
                    <a:pt x="21600" y="18566"/>
                    <a:pt x="21600" y="18941"/>
                    <a:pt x="21392" y="18866"/>
                  </a:cubicBezTo>
                  <a:cubicBezTo>
                    <a:pt x="21185" y="18791"/>
                    <a:pt x="20769" y="18266"/>
                    <a:pt x="20354" y="1774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2" name="Line"/>
            <p:cNvSpPr/>
            <p:nvPr/>
          </p:nvSpPr>
          <p:spPr>
            <a:xfrm>
              <a:off x="544345" y="4072556"/>
              <a:ext cx="191672" cy="46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3" name="Line"/>
            <p:cNvSpPr/>
            <p:nvPr/>
          </p:nvSpPr>
          <p:spPr>
            <a:xfrm>
              <a:off x="834700" y="3993228"/>
              <a:ext cx="128493" cy="245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1" h="21386" fill="norm" stroke="1" extrusionOk="0">
                  <a:moveTo>
                    <a:pt x="14829" y="2904"/>
                  </a:moveTo>
                  <a:cubicBezTo>
                    <a:pt x="14014" y="1790"/>
                    <a:pt x="13199" y="677"/>
                    <a:pt x="11772" y="231"/>
                  </a:cubicBezTo>
                  <a:cubicBezTo>
                    <a:pt x="10346" y="-214"/>
                    <a:pt x="8308" y="9"/>
                    <a:pt x="6270" y="677"/>
                  </a:cubicBezTo>
                  <a:cubicBezTo>
                    <a:pt x="4233" y="1345"/>
                    <a:pt x="2195" y="2458"/>
                    <a:pt x="972" y="3683"/>
                  </a:cubicBezTo>
                  <a:cubicBezTo>
                    <a:pt x="-250" y="4908"/>
                    <a:pt x="-658" y="6244"/>
                    <a:pt x="1787" y="7691"/>
                  </a:cubicBezTo>
                  <a:cubicBezTo>
                    <a:pt x="4233" y="9139"/>
                    <a:pt x="9531" y="10697"/>
                    <a:pt x="13402" y="12479"/>
                  </a:cubicBezTo>
                  <a:cubicBezTo>
                    <a:pt x="17274" y="14260"/>
                    <a:pt x="19719" y="16264"/>
                    <a:pt x="20331" y="17712"/>
                  </a:cubicBezTo>
                  <a:cubicBezTo>
                    <a:pt x="20942" y="19159"/>
                    <a:pt x="19719" y="20050"/>
                    <a:pt x="18089" y="20607"/>
                  </a:cubicBezTo>
                  <a:cubicBezTo>
                    <a:pt x="16459" y="21163"/>
                    <a:pt x="14421" y="21386"/>
                    <a:pt x="12384" y="21386"/>
                  </a:cubicBezTo>
                  <a:cubicBezTo>
                    <a:pt x="10346" y="21386"/>
                    <a:pt x="8308" y="21163"/>
                    <a:pt x="7085" y="20384"/>
                  </a:cubicBezTo>
                  <a:cubicBezTo>
                    <a:pt x="5863" y="19605"/>
                    <a:pt x="5455" y="18268"/>
                    <a:pt x="5048" y="1693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4" name="Line"/>
            <p:cNvSpPr/>
            <p:nvPr/>
          </p:nvSpPr>
          <p:spPr>
            <a:xfrm>
              <a:off x="1014843" y="3990061"/>
              <a:ext cx="110634" cy="23616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328" h="21234" fill="norm" stroke="1" extrusionOk="0">
                  <a:moveTo>
                    <a:pt x="17795" y="2592"/>
                  </a:moveTo>
                  <a:cubicBezTo>
                    <a:pt x="15916" y="1673"/>
                    <a:pt x="14038" y="754"/>
                    <a:pt x="11221" y="295"/>
                  </a:cubicBezTo>
                  <a:cubicBezTo>
                    <a:pt x="8403" y="-165"/>
                    <a:pt x="4647" y="-165"/>
                    <a:pt x="2299" y="869"/>
                  </a:cubicBezTo>
                  <a:cubicBezTo>
                    <a:pt x="-49" y="1903"/>
                    <a:pt x="-988" y="3971"/>
                    <a:pt x="1360" y="6154"/>
                  </a:cubicBezTo>
                  <a:cubicBezTo>
                    <a:pt x="3708" y="8337"/>
                    <a:pt x="9342" y="10635"/>
                    <a:pt x="13099" y="12244"/>
                  </a:cubicBezTo>
                  <a:cubicBezTo>
                    <a:pt x="16855" y="13852"/>
                    <a:pt x="18734" y="14771"/>
                    <a:pt x="19673" y="15805"/>
                  </a:cubicBezTo>
                  <a:cubicBezTo>
                    <a:pt x="20612" y="16839"/>
                    <a:pt x="20612" y="17988"/>
                    <a:pt x="19203" y="19137"/>
                  </a:cubicBezTo>
                  <a:cubicBezTo>
                    <a:pt x="17795" y="20286"/>
                    <a:pt x="14977" y="21435"/>
                    <a:pt x="11690" y="21205"/>
                  </a:cubicBezTo>
                  <a:cubicBezTo>
                    <a:pt x="8403" y="20975"/>
                    <a:pt x="4647" y="19367"/>
                    <a:pt x="890" y="1775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5" name="Line"/>
            <p:cNvSpPr/>
            <p:nvPr/>
          </p:nvSpPr>
          <p:spPr>
            <a:xfrm>
              <a:off x="1157692" y="4057222"/>
              <a:ext cx="214673" cy="21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5" fill="norm" stroke="1" extrusionOk="0">
                  <a:moveTo>
                    <a:pt x="0" y="0"/>
                  </a:moveTo>
                  <a:cubicBezTo>
                    <a:pt x="0" y="3265"/>
                    <a:pt x="0" y="6530"/>
                    <a:pt x="0" y="9670"/>
                  </a:cubicBezTo>
                  <a:cubicBezTo>
                    <a:pt x="0" y="12809"/>
                    <a:pt x="0" y="15823"/>
                    <a:pt x="386" y="17958"/>
                  </a:cubicBezTo>
                  <a:cubicBezTo>
                    <a:pt x="771" y="20093"/>
                    <a:pt x="1543" y="21349"/>
                    <a:pt x="3214" y="21474"/>
                  </a:cubicBezTo>
                  <a:cubicBezTo>
                    <a:pt x="4886" y="21600"/>
                    <a:pt x="7457" y="20595"/>
                    <a:pt x="9129" y="18586"/>
                  </a:cubicBezTo>
                  <a:cubicBezTo>
                    <a:pt x="10800" y="16577"/>
                    <a:pt x="11571" y="13563"/>
                    <a:pt x="11957" y="11177"/>
                  </a:cubicBezTo>
                  <a:cubicBezTo>
                    <a:pt x="12343" y="8791"/>
                    <a:pt x="12343" y="7033"/>
                    <a:pt x="12729" y="7912"/>
                  </a:cubicBezTo>
                  <a:cubicBezTo>
                    <a:pt x="13114" y="8791"/>
                    <a:pt x="13886" y="12307"/>
                    <a:pt x="15429" y="14944"/>
                  </a:cubicBezTo>
                  <a:cubicBezTo>
                    <a:pt x="16971" y="17581"/>
                    <a:pt x="19286" y="19340"/>
                    <a:pt x="21600" y="2109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6" name="Line"/>
            <p:cNvSpPr/>
            <p:nvPr/>
          </p:nvSpPr>
          <p:spPr>
            <a:xfrm>
              <a:off x="1391205" y="4074153"/>
              <a:ext cx="214679" cy="2437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46" h="21459" fill="norm" stroke="1" extrusionOk="0">
                  <a:moveTo>
                    <a:pt x="2700" y="3234"/>
                  </a:moveTo>
                  <a:cubicBezTo>
                    <a:pt x="2700" y="7059"/>
                    <a:pt x="2700" y="10884"/>
                    <a:pt x="2700" y="13359"/>
                  </a:cubicBezTo>
                  <a:cubicBezTo>
                    <a:pt x="2700" y="15834"/>
                    <a:pt x="2700" y="16959"/>
                    <a:pt x="2446" y="18084"/>
                  </a:cubicBezTo>
                  <a:cubicBezTo>
                    <a:pt x="2192" y="19209"/>
                    <a:pt x="1684" y="20334"/>
                    <a:pt x="1176" y="20109"/>
                  </a:cubicBezTo>
                  <a:cubicBezTo>
                    <a:pt x="667" y="19884"/>
                    <a:pt x="159" y="18309"/>
                    <a:pt x="32" y="15834"/>
                  </a:cubicBezTo>
                  <a:cubicBezTo>
                    <a:pt x="-95" y="13359"/>
                    <a:pt x="159" y="9984"/>
                    <a:pt x="667" y="7509"/>
                  </a:cubicBezTo>
                  <a:cubicBezTo>
                    <a:pt x="1176" y="5034"/>
                    <a:pt x="1938" y="3459"/>
                    <a:pt x="3081" y="2559"/>
                  </a:cubicBezTo>
                  <a:cubicBezTo>
                    <a:pt x="4225" y="1659"/>
                    <a:pt x="5750" y="1434"/>
                    <a:pt x="7147" y="2784"/>
                  </a:cubicBezTo>
                  <a:cubicBezTo>
                    <a:pt x="8545" y="4134"/>
                    <a:pt x="9816" y="7059"/>
                    <a:pt x="10451" y="9084"/>
                  </a:cubicBezTo>
                  <a:cubicBezTo>
                    <a:pt x="11086" y="11109"/>
                    <a:pt x="11086" y="12234"/>
                    <a:pt x="10959" y="12234"/>
                  </a:cubicBezTo>
                  <a:cubicBezTo>
                    <a:pt x="10832" y="12234"/>
                    <a:pt x="10578" y="11109"/>
                    <a:pt x="10959" y="9422"/>
                  </a:cubicBezTo>
                  <a:cubicBezTo>
                    <a:pt x="11340" y="7734"/>
                    <a:pt x="12357" y="5484"/>
                    <a:pt x="13500" y="3797"/>
                  </a:cubicBezTo>
                  <a:cubicBezTo>
                    <a:pt x="14644" y="2109"/>
                    <a:pt x="15914" y="984"/>
                    <a:pt x="17185" y="422"/>
                  </a:cubicBezTo>
                  <a:cubicBezTo>
                    <a:pt x="18456" y="-141"/>
                    <a:pt x="19726" y="-141"/>
                    <a:pt x="20489" y="422"/>
                  </a:cubicBezTo>
                  <a:cubicBezTo>
                    <a:pt x="21251" y="984"/>
                    <a:pt x="21505" y="2109"/>
                    <a:pt x="21251" y="5709"/>
                  </a:cubicBezTo>
                  <a:cubicBezTo>
                    <a:pt x="20997" y="9309"/>
                    <a:pt x="20234" y="15384"/>
                    <a:pt x="19472" y="2145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7" name="Line"/>
            <p:cNvSpPr/>
            <p:nvPr/>
          </p:nvSpPr>
          <p:spPr>
            <a:xfrm>
              <a:off x="1640703" y="3979276"/>
              <a:ext cx="222340" cy="65327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01" fill="norm" stroke="1" extrusionOk="0">
                  <a:moveTo>
                    <a:pt x="6703" y="6069"/>
                  </a:moveTo>
                  <a:cubicBezTo>
                    <a:pt x="5959" y="8665"/>
                    <a:pt x="5214" y="11260"/>
                    <a:pt x="4345" y="13688"/>
                  </a:cubicBezTo>
                  <a:cubicBezTo>
                    <a:pt x="3476" y="16116"/>
                    <a:pt x="2483" y="18376"/>
                    <a:pt x="1738" y="19716"/>
                  </a:cubicBezTo>
                  <a:cubicBezTo>
                    <a:pt x="993" y="21055"/>
                    <a:pt x="497" y="21474"/>
                    <a:pt x="248" y="21390"/>
                  </a:cubicBezTo>
                  <a:cubicBezTo>
                    <a:pt x="0" y="21307"/>
                    <a:pt x="0" y="20721"/>
                    <a:pt x="0" y="18753"/>
                  </a:cubicBezTo>
                  <a:cubicBezTo>
                    <a:pt x="0" y="16786"/>
                    <a:pt x="0" y="13437"/>
                    <a:pt x="993" y="10297"/>
                  </a:cubicBezTo>
                  <a:cubicBezTo>
                    <a:pt x="1986" y="7158"/>
                    <a:pt x="3972" y="4227"/>
                    <a:pt x="5586" y="2553"/>
                  </a:cubicBezTo>
                  <a:cubicBezTo>
                    <a:pt x="7200" y="879"/>
                    <a:pt x="8441" y="460"/>
                    <a:pt x="9807" y="209"/>
                  </a:cubicBezTo>
                  <a:cubicBezTo>
                    <a:pt x="11172" y="-42"/>
                    <a:pt x="12662" y="-126"/>
                    <a:pt x="14400" y="293"/>
                  </a:cubicBezTo>
                  <a:cubicBezTo>
                    <a:pt x="16138" y="711"/>
                    <a:pt x="18124" y="1632"/>
                    <a:pt x="19490" y="2888"/>
                  </a:cubicBezTo>
                  <a:cubicBezTo>
                    <a:pt x="20855" y="4144"/>
                    <a:pt x="21600" y="5734"/>
                    <a:pt x="21600" y="6697"/>
                  </a:cubicBezTo>
                  <a:cubicBezTo>
                    <a:pt x="21600" y="7660"/>
                    <a:pt x="20855" y="7995"/>
                    <a:pt x="19490" y="8330"/>
                  </a:cubicBezTo>
                  <a:cubicBezTo>
                    <a:pt x="18124" y="8665"/>
                    <a:pt x="16138" y="9000"/>
                    <a:pt x="13903" y="8623"/>
                  </a:cubicBezTo>
                  <a:cubicBezTo>
                    <a:pt x="11669" y="8246"/>
                    <a:pt x="9186" y="7158"/>
                    <a:pt x="7945" y="6153"/>
                  </a:cubicBezTo>
                  <a:cubicBezTo>
                    <a:pt x="6703" y="5148"/>
                    <a:pt x="6703" y="4227"/>
                    <a:pt x="6703" y="330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8" name="Line"/>
            <p:cNvSpPr/>
            <p:nvPr/>
          </p:nvSpPr>
          <p:spPr>
            <a:xfrm>
              <a:off x="1870379" y="3747817"/>
              <a:ext cx="253336" cy="51101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12" h="21382" fill="norm" stroke="1" extrusionOk="0">
                  <a:moveTo>
                    <a:pt x="7156" y="114"/>
                  </a:moveTo>
                  <a:cubicBezTo>
                    <a:pt x="8452" y="7"/>
                    <a:pt x="9748" y="-100"/>
                    <a:pt x="10504" y="167"/>
                  </a:cubicBezTo>
                  <a:cubicBezTo>
                    <a:pt x="11260" y="435"/>
                    <a:pt x="11476" y="1076"/>
                    <a:pt x="10828" y="3215"/>
                  </a:cubicBezTo>
                  <a:cubicBezTo>
                    <a:pt x="10180" y="5353"/>
                    <a:pt x="8668" y="8989"/>
                    <a:pt x="7696" y="11930"/>
                  </a:cubicBezTo>
                  <a:cubicBezTo>
                    <a:pt x="6724" y="14870"/>
                    <a:pt x="6292" y="17116"/>
                    <a:pt x="6184" y="18559"/>
                  </a:cubicBezTo>
                  <a:cubicBezTo>
                    <a:pt x="6076" y="20003"/>
                    <a:pt x="6292" y="20645"/>
                    <a:pt x="6940" y="21019"/>
                  </a:cubicBezTo>
                  <a:cubicBezTo>
                    <a:pt x="7588" y="21393"/>
                    <a:pt x="8668" y="21500"/>
                    <a:pt x="9640" y="21233"/>
                  </a:cubicBezTo>
                  <a:cubicBezTo>
                    <a:pt x="10612" y="20965"/>
                    <a:pt x="11476" y="20324"/>
                    <a:pt x="11800" y="19041"/>
                  </a:cubicBezTo>
                  <a:cubicBezTo>
                    <a:pt x="12124" y="17757"/>
                    <a:pt x="11908" y="15833"/>
                    <a:pt x="10720" y="14443"/>
                  </a:cubicBezTo>
                  <a:cubicBezTo>
                    <a:pt x="9532" y="13052"/>
                    <a:pt x="7372" y="12197"/>
                    <a:pt x="5752" y="11769"/>
                  </a:cubicBezTo>
                  <a:cubicBezTo>
                    <a:pt x="4132" y="11342"/>
                    <a:pt x="3052" y="11342"/>
                    <a:pt x="1972" y="11449"/>
                  </a:cubicBezTo>
                  <a:cubicBezTo>
                    <a:pt x="892" y="11555"/>
                    <a:pt x="-188" y="11769"/>
                    <a:pt x="28" y="11930"/>
                  </a:cubicBezTo>
                  <a:cubicBezTo>
                    <a:pt x="244" y="12090"/>
                    <a:pt x="1756" y="12197"/>
                    <a:pt x="4456" y="12304"/>
                  </a:cubicBezTo>
                  <a:cubicBezTo>
                    <a:pt x="7156" y="12411"/>
                    <a:pt x="11044" y="12518"/>
                    <a:pt x="13420" y="12785"/>
                  </a:cubicBezTo>
                  <a:cubicBezTo>
                    <a:pt x="15796" y="13052"/>
                    <a:pt x="16660" y="13480"/>
                    <a:pt x="17092" y="14282"/>
                  </a:cubicBezTo>
                  <a:cubicBezTo>
                    <a:pt x="17524" y="15084"/>
                    <a:pt x="17524" y="16260"/>
                    <a:pt x="17416" y="17116"/>
                  </a:cubicBezTo>
                  <a:cubicBezTo>
                    <a:pt x="17308" y="17971"/>
                    <a:pt x="17092" y="18506"/>
                    <a:pt x="16876" y="18506"/>
                  </a:cubicBezTo>
                  <a:cubicBezTo>
                    <a:pt x="16660" y="18506"/>
                    <a:pt x="16444" y="17971"/>
                    <a:pt x="16876" y="16153"/>
                  </a:cubicBezTo>
                  <a:cubicBezTo>
                    <a:pt x="17308" y="14336"/>
                    <a:pt x="18388" y="11235"/>
                    <a:pt x="19252" y="9470"/>
                  </a:cubicBezTo>
                  <a:cubicBezTo>
                    <a:pt x="20116" y="7706"/>
                    <a:pt x="20764" y="7278"/>
                    <a:pt x="21412" y="685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299" name="Line"/>
            <p:cNvSpPr/>
            <p:nvPr/>
          </p:nvSpPr>
          <p:spPr>
            <a:xfrm>
              <a:off x="2157938" y="3972887"/>
              <a:ext cx="144188" cy="1936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655" h="21254" fill="norm" stroke="1" extrusionOk="0">
                  <a:moveTo>
                    <a:pt x="17063" y="0"/>
                  </a:moveTo>
                  <a:cubicBezTo>
                    <a:pt x="13402" y="1122"/>
                    <a:pt x="9741" y="2244"/>
                    <a:pt x="6629" y="5190"/>
                  </a:cubicBezTo>
                  <a:cubicBezTo>
                    <a:pt x="3517" y="8135"/>
                    <a:pt x="954" y="12904"/>
                    <a:pt x="222" y="15849"/>
                  </a:cubicBezTo>
                  <a:cubicBezTo>
                    <a:pt x="-510" y="18795"/>
                    <a:pt x="588" y="19917"/>
                    <a:pt x="3151" y="20618"/>
                  </a:cubicBezTo>
                  <a:cubicBezTo>
                    <a:pt x="5714" y="21319"/>
                    <a:pt x="9741" y="21600"/>
                    <a:pt x="13036" y="20618"/>
                  </a:cubicBezTo>
                  <a:cubicBezTo>
                    <a:pt x="16331" y="19636"/>
                    <a:pt x="18893" y="17392"/>
                    <a:pt x="19992" y="14587"/>
                  </a:cubicBezTo>
                  <a:cubicBezTo>
                    <a:pt x="21090" y="11782"/>
                    <a:pt x="20724" y="8416"/>
                    <a:pt x="19626" y="6452"/>
                  </a:cubicBezTo>
                  <a:cubicBezTo>
                    <a:pt x="18527" y="4488"/>
                    <a:pt x="16697" y="3927"/>
                    <a:pt x="14866" y="3787"/>
                  </a:cubicBezTo>
                  <a:cubicBezTo>
                    <a:pt x="13036" y="3647"/>
                    <a:pt x="11205" y="3927"/>
                    <a:pt x="10290" y="4068"/>
                  </a:cubicBezTo>
                  <a:cubicBezTo>
                    <a:pt x="9375" y="4208"/>
                    <a:pt x="9375" y="4208"/>
                    <a:pt x="9375" y="420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0" name="Line"/>
            <p:cNvSpPr/>
            <p:nvPr/>
          </p:nvSpPr>
          <p:spPr>
            <a:xfrm>
              <a:off x="2330719" y="3952804"/>
              <a:ext cx="191672" cy="24242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43" fill="norm" stroke="1" extrusionOk="0">
                  <a:moveTo>
                    <a:pt x="0" y="4468"/>
                  </a:moveTo>
                  <a:cubicBezTo>
                    <a:pt x="1152" y="5143"/>
                    <a:pt x="2304" y="5818"/>
                    <a:pt x="2880" y="7618"/>
                  </a:cubicBezTo>
                  <a:cubicBezTo>
                    <a:pt x="3456" y="9418"/>
                    <a:pt x="3456" y="12343"/>
                    <a:pt x="3312" y="14368"/>
                  </a:cubicBezTo>
                  <a:cubicBezTo>
                    <a:pt x="3168" y="16393"/>
                    <a:pt x="2880" y="17518"/>
                    <a:pt x="2592" y="17405"/>
                  </a:cubicBezTo>
                  <a:cubicBezTo>
                    <a:pt x="2304" y="17293"/>
                    <a:pt x="2016" y="15943"/>
                    <a:pt x="3312" y="13018"/>
                  </a:cubicBezTo>
                  <a:cubicBezTo>
                    <a:pt x="4608" y="10093"/>
                    <a:pt x="7488" y="5593"/>
                    <a:pt x="9504" y="3005"/>
                  </a:cubicBezTo>
                  <a:cubicBezTo>
                    <a:pt x="11520" y="418"/>
                    <a:pt x="12672" y="-257"/>
                    <a:pt x="14400" y="81"/>
                  </a:cubicBezTo>
                  <a:cubicBezTo>
                    <a:pt x="16128" y="418"/>
                    <a:pt x="18432" y="1768"/>
                    <a:pt x="19728" y="5481"/>
                  </a:cubicBezTo>
                  <a:cubicBezTo>
                    <a:pt x="21024" y="9193"/>
                    <a:pt x="21312" y="15268"/>
                    <a:pt x="21600" y="2134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1" name="Line"/>
            <p:cNvSpPr/>
            <p:nvPr/>
          </p:nvSpPr>
          <p:spPr>
            <a:xfrm>
              <a:off x="582679" y="4412453"/>
              <a:ext cx="1726407" cy="8689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85" h="21600" fill="norm" stroke="1" extrusionOk="0">
                  <a:moveTo>
                    <a:pt x="0" y="20329"/>
                  </a:moveTo>
                  <a:cubicBezTo>
                    <a:pt x="1182" y="20965"/>
                    <a:pt x="2364" y="21600"/>
                    <a:pt x="3579" y="21600"/>
                  </a:cubicBezTo>
                  <a:cubicBezTo>
                    <a:pt x="4793" y="21600"/>
                    <a:pt x="6039" y="20965"/>
                    <a:pt x="7285" y="19376"/>
                  </a:cubicBezTo>
                  <a:cubicBezTo>
                    <a:pt x="8531" y="17788"/>
                    <a:pt x="9778" y="15247"/>
                    <a:pt x="11008" y="13024"/>
                  </a:cubicBezTo>
                  <a:cubicBezTo>
                    <a:pt x="12238" y="10800"/>
                    <a:pt x="13452" y="8894"/>
                    <a:pt x="14602" y="6988"/>
                  </a:cubicBezTo>
                  <a:cubicBezTo>
                    <a:pt x="15753" y="5082"/>
                    <a:pt x="16839" y="3176"/>
                    <a:pt x="17925" y="1906"/>
                  </a:cubicBezTo>
                  <a:cubicBezTo>
                    <a:pt x="19012" y="635"/>
                    <a:pt x="20098" y="0"/>
                    <a:pt x="20737" y="0"/>
                  </a:cubicBezTo>
                  <a:cubicBezTo>
                    <a:pt x="21376" y="0"/>
                    <a:pt x="21568" y="635"/>
                    <a:pt x="21584" y="1906"/>
                  </a:cubicBezTo>
                  <a:cubicBezTo>
                    <a:pt x="21600" y="3176"/>
                    <a:pt x="21440" y="5082"/>
                    <a:pt x="21280" y="69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2" name="Line"/>
            <p:cNvSpPr/>
            <p:nvPr/>
          </p:nvSpPr>
          <p:spPr>
            <a:xfrm>
              <a:off x="1249694" y="4524900"/>
              <a:ext cx="1272697" cy="153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1648" y="20520"/>
                    <a:pt x="3296" y="19440"/>
                    <a:pt x="5031" y="17820"/>
                  </a:cubicBezTo>
                  <a:cubicBezTo>
                    <a:pt x="6766" y="16200"/>
                    <a:pt x="8588" y="14040"/>
                    <a:pt x="10280" y="12240"/>
                  </a:cubicBezTo>
                  <a:cubicBezTo>
                    <a:pt x="11971" y="10440"/>
                    <a:pt x="13533" y="9000"/>
                    <a:pt x="15181" y="7560"/>
                  </a:cubicBezTo>
                  <a:cubicBezTo>
                    <a:pt x="16829" y="6120"/>
                    <a:pt x="18564" y="4680"/>
                    <a:pt x="19648" y="3420"/>
                  </a:cubicBezTo>
                  <a:cubicBezTo>
                    <a:pt x="20733" y="2160"/>
                    <a:pt x="21166" y="108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3" name="Line"/>
            <p:cNvSpPr/>
            <p:nvPr/>
          </p:nvSpPr>
          <p:spPr>
            <a:xfrm>
              <a:off x="2752395" y="4103223"/>
              <a:ext cx="153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4" name="Line"/>
            <p:cNvSpPr/>
            <p:nvPr/>
          </p:nvSpPr>
          <p:spPr>
            <a:xfrm>
              <a:off x="2783062" y="4333229"/>
              <a:ext cx="1" cy="766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5" name="Line"/>
            <p:cNvSpPr/>
            <p:nvPr/>
          </p:nvSpPr>
          <p:spPr>
            <a:xfrm>
              <a:off x="3608658" y="4013012"/>
              <a:ext cx="346294" cy="3922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64" h="21389" fill="norm" stroke="1" extrusionOk="0">
                  <a:moveTo>
                    <a:pt x="20488" y="2828"/>
                  </a:moveTo>
                  <a:cubicBezTo>
                    <a:pt x="20961" y="2271"/>
                    <a:pt x="21434" y="1714"/>
                    <a:pt x="21355" y="1226"/>
                  </a:cubicBezTo>
                  <a:cubicBezTo>
                    <a:pt x="21276" y="738"/>
                    <a:pt x="20646" y="320"/>
                    <a:pt x="19542" y="111"/>
                  </a:cubicBezTo>
                  <a:cubicBezTo>
                    <a:pt x="18438" y="-98"/>
                    <a:pt x="16862" y="-98"/>
                    <a:pt x="14497" y="877"/>
                  </a:cubicBezTo>
                  <a:cubicBezTo>
                    <a:pt x="12132" y="1853"/>
                    <a:pt x="8979" y="3804"/>
                    <a:pt x="7008" y="5476"/>
                  </a:cubicBezTo>
                  <a:cubicBezTo>
                    <a:pt x="5037" y="7148"/>
                    <a:pt x="4249" y="8542"/>
                    <a:pt x="4091" y="9517"/>
                  </a:cubicBezTo>
                  <a:cubicBezTo>
                    <a:pt x="3933" y="10493"/>
                    <a:pt x="4406" y="11050"/>
                    <a:pt x="5037" y="11468"/>
                  </a:cubicBezTo>
                  <a:cubicBezTo>
                    <a:pt x="5668" y="11887"/>
                    <a:pt x="6456" y="12165"/>
                    <a:pt x="7481" y="12374"/>
                  </a:cubicBezTo>
                  <a:cubicBezTo>
                    <a:pt x="8506" y="12583"/>
                    <a:pt x="9767" y="12723"/>
                    <a:pt x="10082" y="13001"/>
                  </a:cubicBezTo>
                  <a:cubicBezTo>
                    <a:pt x="10398" y="13280"/>
                    <a:pt x="9767" y="13698"/>
                    <a:pt x="8269" y="14534"/>
                  </a:cubicBezTo>
                  <a:cubicBezTo>
                    <a:pt x="6771" y="15370"/>
                    <a:pt x="4406" y="16625"/>
                    <a:pt x="2908" y="17461"/>
                  </a:cubicBezTo>
                  <a:cubicBezTo>
                    <a:pt x="1411" y="18297"/>
                    <a:pt x="780" y="18715"/>
                    <a:pt x="386" y="19272"/>
                  </a:cubicBezTo>
                  <a:cubicBezTo>
                    <a:pt x="-8" y="19830"/>
                    <a:pt x="-166" y="20527"/>
                    <a:pt x="228" y="20945"/>
                  </a:cubicBezTo>
                  <a:cubicBezTo>
                    <a:pt x="622" y="21363"/>
                    <a:pt x="1568" y="21502"/>
                    <a:pt x="4091" y="21293"/>
                  </a:cubicBezTo>
                  <a:cubicBezTo>
                    <a:pt x="6614" y="21084"/>
                    <a:pt x="10713" y="20527"/>
                    <a:pt x="14812" y="1996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6" name="Line"/>
            <p:cNvSpPr/>
            <p:nvPr/>
          </p:nvSpPr>
          <p:spPr>
            <a:xfrm>
              <a:off x="4055758" y="4440564"/>
              <a:ext cx="7668" cy="1226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7" name="Line"/>
            <p:cNvSpPr/>
            <p:nvPr/>
          </p:nvSpPr>
          <p:spPr>
            <a:xfrm>
              <a:off x="4025090" y="4294894"/>
              <a:ext cx="59936" cy="72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07" h="20996" fill="norm" stroke="1" extrusionOk="0">
                  <a:moveTo>
                    <a:pt x="13500" y="15641"/>
                  </a:moveTo>
                  <a:cubicBezTo>
                    <a:pt x="9900" y="13407"/>
                    <a:pt x="6300" y="11172"/>
                    <a:pt x="4050" y="11917"/>
                  </a:cubicBezTo>
                  <a:cubicBezTo>
                    <a:pt x="1800" y="12662"/>
                    <a:pt x="900" y="16386"/>
                    <a:pt x="2700" y="18621"/>
                  </a:cubicBezTo>
                  <a:cubicBezTo>
                    <a:pt x="4500" y="20855"/>
                    <a:pt x="9000" y="21600"/>
                    <a:pt x="12600" y="20483"/>
                  </a:cubicBezTo>
                  <a:cubicBezTo>
                    <a:pt x="16200" y="19366"/>
                    <a:pt x="18900" y="16386"/>
                    <a:pt x="20250" y="13034"/>
                  </a:cubicBezTo>
                  <a:cubicBezTo>
                    <a:pt x="21600" y="9683"/>
                    <a:pt x="21600" y="5959"/>
                    <a:pt x="18450" y="3724"/>
                  </a:cubicBezTo>
                  <a:cubicBezTo>
                    <a:pt x="15300" y="1490"/>
                    <a:pt x="9000" y="745"/>
                    <a:pt x="5400" y="372"/>
                  </a:cubicBezTo>
                  <a:cubicBezTo>
                    <a:pt x="1800" y="0"/>
                    <a:pt x="900" y="0"/>
                    <a:pt x="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8" name="Line"/>
            <p:cNvSpPr/>
            <p:nvPr/>
          </p:nvSpPr>
          <p:spPr>
            <a:xfrm>
              <a:off x="4791774" y="4034222"/>
              <a:ext cx="38335" cy="42167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21600" y="5105"/>
                    <a:pt x="21600" y="10211"/>
                    <a:pt x="18000" y="13811"/>
                  </a:cubicBezTo>
                  <a:cubicBezTo>
                    <a:pt x="14400" y="17411"/>
                    <a:pt x="7200" y="19505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09" name="Line"/>
            <p:cNvSpPr/>
            <p:nvPr/>
          </p:nvSpPr>
          <p:spPr>
            <a:xfrm>
              <a:off x="4561769" y="4444998"/>
              <a:ext cx="490679" cy="174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8414" fill="norm" stroke="1" extrusionOk="0">
                  <a:moveTo>
                    <a:pt x="0" y="3415"/>
                  </a:moveTo>
                  <a:cubicBezTo>
                    <a:pt x="1912" y="11515"/>
                    <a:pt x="3825" y="19615"/>
                    <a:pt x="6862" y="18265"/>
                  </a:cubicBezTo>
                  <a:cubicBezTo>
                    <a:pt x="9900" y="16915"/>
                    <a:pt x="14063" y="6115"/>
                    <a:pt x="16706" y="2065"/>
                  </a:cubicBezTo>
                  <a:cubicBezTo>
                    <a:pt x="19350" y="-1985"/>
                    <a:pt x="20475" y="715"/>
                    <a:pt x="21600" y="341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0" name="Line"/>
            <p:cNvSpPr/>
            <p:nvPr/>
          </p:nvSpPr>
          <p:spPr>
            <a:xfrm>
              <a:off x="5395172" y="4097944"/>
              <a:ext cx="242511" cy="3553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131" h="21456" fill="norm" stroke="1" extrusionOk="0">
                  <a:moveTo>
                    <a:pt x="20909" y="3096"/>
                  </a:moveTo>
                  <a:cubicBezTo>
                    <a:pt x="21131" y="2016"/>
                    <a:pt x="21354" y="936"/>
                    <a:pt x="20686" y="396"/>
                  </a:cubicBezTo>
                  <a:cubicBezTo>
                    <a:pt x="20018" y="-144"/>
                    <a:pt x="18459" y="-144"/>
                    <a:pt x="16232" y="473"/>
                  </a:cubicBezTo>
                  <a:cubicBezTo>
                    <a:pt x="14006" y="1090"/>
                    <a:pt x="11111" y="2325"/>
                    <a:pt x="8995" y="3790"/>
                  </a:cubicBezTo>
                  <a:cubicBezTo>
                    <a:pt x="6880" y="5256"/>
                    <a:pt x="5544" y="6953"/>
                    <a:pt x="5210" y="8187"/>
                  </a:cubicBezTo>
                  <a:cubicBezTo>
                    <a:pt x="4876" y="9422"/>
                    <a:pt x="5544" y="10193"/>
                    <a:pt x="6768" y="10733"/>
                  </a:cubicBezTo>
                  <a:cubicBezTo>
                    <a:pt x="7993" y="11273"/>
                    <a:pt x="9775" y="11582"/>
                    <a:pt x="11333" y="11736"/>
                  </a:cubicBezTo>
                  <a:cubicBezTo>
                    <a:pt x="12892" y="11890"/>
                    <a:pt x="14228" y="11890"/>
                    <a:pt x="14228" y="12122"/>
                  </a:cubicBezTo>
                  <a:cubicBezTo>
                    <a:pt x="14228" y="12353"/>
                    <a:pt x="12892" y="12816"/>
                    <a:pt x="10665" y="13665"/>
                  </a:cubicBezTo>
                  <a:cubicBezTo>
                    <a:pt x="8439" y="14513"/>
                    <a:pt x="5321" y="15747"/>
                    <a:pt x="3428" y="16673"/>
                  </a:cubicBezTo>
                  <a:cubicBezTo>
                    <a:pt x="1535" y="17599"/>
                    <a:pt x="867" y="18216"/>
                    <a:pt x="422" y="18910"/>
                  </a:cubicBezTo>
                  <a:cubicBezTo>
                    <a:pt x="-23" y="19605"/>
                    <a:pt x="-246" y="20376"/>
                    <a:pt x="422" y="20839"/>
                  </a:cubicBezTo>
                  <a:cubicBezTo>
                    <a:pt x="1090" y="21302"/>
                    <a:pt x="2649" y="21456"/>
                    <a:pt x="5544" y="21456"/>
                  </a:cubicBezTo>
                  <a:cubicBezTo>
                    <a:pt x="8439" y="21456"/>
                    <a:pt x="12669" y="21302"/>
                    <a:pt x="16900" y="2114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1" name="Line"/>
            <p:cNvSpPr/>
            <p:nvPr/>
          </p:nvSpPr>
          <p:spPr>
            <a:xfrm>
              <a:off x="5696461" y="4486565"/>
              <a:ext cx="142141" cy="3373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53" h="21275" fill="norm" stroke="1" extrusionOk="0">
                  <a:moveTo>
                    <a:pt x="12729" y="0"/>
                  </a:moveTo>
                  <a:cubicBezTo>
                    <a:pt x="15429" y="4030"/>
                    <a:pt x="18129" y="8060"/>
                    <a:pt x="19671" y="11042"/>
                  </a:cubicBezTo>
                  <a:cubicBezTo>
                    <a:pt x="21214" y="14024"/>
                    <a:pt x="21600" y="15958"/>
                    <a:pt x="21407" y="17490"/>
                  </a:cubicBezTo>
                  <a:cubicBezTo>
                    <a:pt x="21214" y="19021"/>
                    <a:pt x="20443" y="20149"/>
                    <a:pt x="18900" y="20794"/>
                  </a:cubicBezTo>
                  <a:cubicBezTo>
                    <a:pt x="17357" y="21439"/>
                    <a:pt x="15043" y="21600"/>
                    <a:pt x="11764" y="20230"/>
                  </a:cubicBezTo>
                  <a:cubicBezTo>
                    <a:pt x="8486" y="18860"/>
                    <a:pt x="4243" y="15958"/>
                    <a:pt x="2121" y="13863"/>
                  </a:cubicBezTo>
                  <a:cubicBezTo>
                    <a:pt x="0" y="11767"/>
                    <a:pt x="0" y="10478"/>
                    <a:pt x="0" y="918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2" name="Line"/>
            <p:cNvSpPr/>
            <p:nvPr/>
          </p:nvSpPr>
          <p:spPr>
            <a:xfrm>
              <a:off x="5750129" y="4340216"/>
              <a:ext cx="61336" cy="236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015" fill="norm" stroke="1" extrusionOk="0">
                  <a:moveTo>
                    <a:pt x="21600" y="20015"/>
                  </a:moveTo>
                  <a:cubicBezTo>
                    <a:pt x="18900" y="11375"/>
                    <a:pt x="16200" y="2735"/>
                    <a:pt x="12600" y="575"/>
                  </a:cubicBezTo>
                  <a:cubicBezTo>
                    <a:pt x="9000" y="-1585"/>
                    <a:pt x="4500" y="2735"/>
                    <a:pt x="0" y="70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3" name="Line"/>
            <p:cNvSpPr/>
            <p:nvPr/>
          </p:nvSpPr>
          <p:spPr>
            <a:xfrm>
              <a:off x="7559503" y="4112096"/>
              <a:ext cx="283674" cy="46322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94" fill="norm" stroke="1" extrusionOk="0">
                  <a:moveTo>
                    <a:pt x="0" y="1714"/>
                  </a:moveTo>
                  <a:cubicBezTo>
                    <a:pt x="389" y="888"/>
                    <a:pt x="778" y="62"/>
                    <a:pt x="1070" y="3"/>
                  </a:cubicBezTo>
                  <a:cubicBezTo>
                    <a:pt x="1362" y="-56"/>
                    <a:pt x="1557" y="652"/>
                    <a:pt x="2141" y="3308"/>
                  </a:cubicBezTo>
                  <a:cubicBezTo>
                    <a:pt x="2724" y="5964"/>
                    <a:pt x="3697" y="10567"/>
                    <a:pt x="4476" y="13695"/>
                  </a:cubicBezTo>
                  <a:cubicBezTo>
                    <a:pt x="5254" y="16823"/>
                    <a:pt x="5838" y="18475"/>
                    <a:pt x="6422" y="19655"/>
                  </a:cubicBezTo>
                  <a:cubicBezTo>
                    <a:pt x="7005" y="20836"/>
                    <a:pt x="7589" y="21544"/>
                    <a:pt x="8076" y="21367"/>
                  </a:cubicBezTo>
                  <a:cubicBezTo>
                    <a:pt x="8562" y="21190"/>
                    <a:pt x="8951" y="20128"/>
                    <a:pt x="9827" y="17944"/>
                  </a:cubicBezTo>
                  <a:cubicBezTo>
                    <a:pt x="10703" y="15760"/>
                    <a:pt x="12065" y="12455"/>
                    <a:pt x="14108" y="9682"/>
                  </a:cubicBezTo>
                  <a:cubicBezTo>
                    <a:pt x="16151" y="6908"/>
                    <a:pt x="18876" y="4665"/>
                    <a:pt x="21600" y="2423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4" name="Line"/>
            <p:cNvSpPr/>
            <p:nvPr/>
          </p:nvSpPr>
          <p:spPr>
            <a:xfrm>
              <a:off x="7383166" y="4302561"/>
              <a:ext cx="713017" cy="11500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2400" y="16800"/>
                    <a:pt x="4800" y="12000"/>
                    <a:pt x="7432" y="8880"/>
                  </a:cubicBezTo>
                  <a:cubicBezTo>
                    <a:pt x="10065" y="5760"/>
                    <a:pt x="12929" y="4320"/>
                    <a:pt x="15329" y="3120"/>
                  </a:cubicBezTo>
                  <a:cubicBezTo>
                    <a:pt x="17729" y="1920"/>
                    <a:pt x="19665" y="96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5" name="Line"/>
            <p:cNvSpPr/>
            <p:nvPr/>
          </p:nvSpPr>
          <p:spPr>
            <a:xfrm>
              <a:off x="8755530" y="4302561"/>
              <a:ext cx="30669" cy="26067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9800" y="5506"/>
                    <a:pt x="18000" y="11012"/>
                    <a:pt x="14400" y="14612"/>
                  </a:cubicBezTo>
                  <a:cubicBezTo>
                    <a:pt x="10800" y="18212"/>
                    <a:pt x="5400" y="19906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6" name="Line"/>
            <p:cNvSpPr/>
            <p:nvPr/>
          </p:nvSpPr>
          <p:spPr>
            <a:xfrm>
              <a:off x="8777898" y="4154232"/>
              <a:ext cx="94107" cy="777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31" h="20530" fill="norm" stroke="1" extrusionOk="0">
                  <a:moveTo>
                    <a:pt x="13782" y="6777"/>
                  </a:moveTo>
                  <a:cubicBezTo>
                    <a:pt x="10940" y="5427"/>
                    <a:pt x="8098" y="4077"/>
                    <a:pt x="5540" y="4752"/>
                  </a:cubicBezTo>
                  <a:cubicBezTo>
                    <a:pt x="2982" y="5427"/>
                    <a:pt x="709" y="8127"/>
                    <a:pt x="140" y="11165"/>
                  </a:cubicBezTo>
                  <a:cubicBezTo>
                    <a:pt x="-428" y="14202"/>
                    <a:pt x="709" y="17577"/>
                    <a:pt x="3835" y="19265"/>
                  </a:cubicBezTo>
                  <a:cubicBezTo>
                    <a:pt x="6961" y="20952"/>
                    <a:pt x="12077" y="20952"/>
                    <a:pt x="15488" y="19265"/>
                  </a:cubicBezTo>
                  <a:cubicBezTo>
                    <a:pt x="18898" y="17577"/>
                    <a:pt x="20604" y="14202"/>
                    <a:pt x="20888" y="10827"/>
                  </a:cubicBezTo>
                  <a:cubicBezTo>
                    <a:pt x="21172" y="7452"/>
                    <a:pt x="20035" y="4077"/>
                    <a:pt x="17761" y="2052"/>
                  </a:cubicBezTo>
                  <a:cubicBezTo>
                    <a:pt x="15488" y="27"/>
                    <a:pt x="12077" y="-648"/>
                    <a:pt x="9804" y="702"/>
                  </a:cubicBezTo>
                  <a:cubicBezTo>
                    <a:pt x="7530" y="2052"/>
                    <a:pt x="6393" y="5427"/>
                    <a:pt x="5256" y="8802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7" name="Line"/>
            <p:cNvSpPr/>
            <p:nvPr/>
          </p:nvSpPr>
          <p:spPr>
            <a:xfrm>
              <a:off x="9023869" y="4379204"/>
              <a:ext cx="383344" cy="3836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0264" fill="norm" stroke="1" extrusionOk="0">
                  <a:moveTo>
                    <a:pt x="0" y="16214"/>
                  </a:moveTo>
                  <a:cubicBezTo>
                    <a:pt x="2880" y="9464"/>
                    <a:pt x="5760" y="2714"/>
                    <a:pt x="9072" y="689"/>
                  </a:cubicBezTo>
                  <a:cubicBezTo>
                    <a:pt x="12384" y="-1336"/>
                    <a:pt x="16128" y="1364"/>
                    <a:pt x="18288" y="5414"/>
                  </a:cubicBezTo>
                  <a:cubicBezTo>
                    <a:pt x="20448" y="9464"/>
                    <a:pt x="21024" y="14864"/>
                    <a:pt x="21600" y="202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8" name="Line"/>
            <p:cNvSpPr/>
            <p:nvPr/>
          </p:nvSpPr>
          <p:spPr>
            <a:xfrm>
              <a:off x="8994405" y="4478898"/>
              <a:ext cx="405141" cy="3015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6" h="21238" fill="norm" stroke="1" extrusionOk="0">
                  <a:moveTo>
                    <a:pt x="1566" y="16200"/>
                  </a:moveTo>
                  <a:cubicBezTo>
                    <a:pt x="751" y="18000"/>
                    <a:pt x="-64" y="19800"/>
                    <a:pt x="4" y="20700"/>
                  </a:cubicBezTo>
                  <a:cubicBezTo>
                    <a:pt x="72" y="21600"/>
                    <a:pt x="1023" y="21600"/>
                    <a:pt x="4011" y="18900"/>
                  </a:cubicBezTo>
                  <a:cubicBezTo>
                    <a:pt x="7000" y="16200"/>
                    <a:pt x="12027" y="10800"/>
                    <a:pt x="15287" y="7200"/>
                  </a:cubicBezTo>
                  <a:cubicBezTo>
                    <a:pt x="18547" y="3600"/>
                    <a:pt x="20042" y="1800"/>
                    <a:pt x="21536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19" name="Line"/>
            <p:cNvSpPr/>
            <p:nvPr/>
          </p:nvSpPr>
          <p:spPr>
            <a:xfrm>
              <a:off x="9100538" y="4248893"/>
              <a:ext cx="176339" cy="36034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8783" y="2298"/>
                    <a:pt x="15965" y="4596"/>
                    <a:pt x="12365" y="8196"/>
                  </a:cubicBezTo>
                  <a:cubicBezTo>
                    <a:pt x="8765" y="11796"/>
                    <a:pt x="4383" y="16698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0" name="Line"/>
            <p:cNvSpPr/>
            <p:nvPr/>
          </p:nvSpPr>
          <p:spPr>
            <a:xfrm>
              <a:off x="9399545" y="4402230"/>
              <a:ext cx="193145" cy="42820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480" h="21543" fill="norm" stroke="1" extrusionOk="0">
                  <a:moveTo>
                    <a:pt x="18758" y="0"/>
                  </a:moveTo>
                  <a:cubicBezTo>
                    <a:pt x="19042" y="2314"/>
                    <a:pt x="19326" y="4629"/>
                    <a:pt x="19895" y="7779"/>
                  </a:cubicBezTo>
                  <a:cubicBezTo>
                    <a:pt x="20463" y="10929"/>
                    <a:pt x="21316" y="14914"/>
                    <a:pt x="21458" y="17229"/>
                  </a:cubicBezTo>
                  <a:cubicBezTo>
                    <a:pt x="21600" y="19543"/>
                    <a:pt x="21032" y="20186"/>
                    <a:pt x="20179" y="20700"/>
                  </a:cubicBezTo>
                  <a:cubicBezTo>
                    <a:pt x="19326" y="21214"/>
                    <a:pt x="18189" y="21600"/>
                    <a:pt x="16200" y="21536"/>
                  </a:cubicBezTo>
                  <a:cubicBezTo>
                    <a:pt x="14211" y="21471"/>
                    <a:pt x="11368" y="20957"/>
                    <a:pt x="8526" y="19221"/>
                  </a:cubicBezTo>
                  <a:cubicBezTo>
                    <a:pt x="5684" y="17486"/>
                    <a:pt x="2842" y="14529"/>
                    <a:pt x="0" y="11571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1" name="Line"/>
            <p:cNvSpPr/>
            <p:nvPr/>
          </p:nvSpPr>
          <p:spPr>
            <a:xfrm>
              <a:off x="9606549" y="4294834"/>
              <a:ext cx="38335" cy="3072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19978" fill="norm" stroke="1" extrusionOk="0">
                  <a:moveTo>
                    <a:pt x="0" y="19978"/>
                  </a:moveTo>
                  <a:cubicBezTo>
                    <a:pt x="0" y="11670"/>
                    <a:pt x="0" y="3363"/>
                    <a:pt x="3600" y="870"/>
                  </a:cubicBezTo>
                  <a:cubicBezTo>
                    <a:pt x="7200" y="-1622"/>
                    <a:pt x="14400" y="1701"/>
                    <a:pt x="21600" y="502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2" name="Line"/>
            <p:cNvSpPr/>
            <p:nvPr/>
          </p:nvSpPr>
          <p:spPr>
            <a:xfrm>
              <a:off x="4596801" y="5716670"/>
              <a:ext cx="60620" cy="145329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494" h="21549" fill="norm" stroke="1" extrusionOk="0">
                  <a:moveTo>
                    <a:pt x="1116" y="1200"/>
                  </a:moveTo>
                  <a:cubicBezTo>
                    <a:pt x="1116" y="1010"/>
                    <a:pt x="1116" y="821"/>
                    <a:pt x="684" y="555"/>
                  </a:cubicBezTo>
                  <a:cubicBezTo>
                    <a:pt x="252" y="290"/>
                    <a:pt x="-612" y="-51"/>
                    <a:pt x="684" y="6"/>
                  </a:cubicBezTo>
                  <a:cubicBezTo>
                    <a:pt x="1980" y="63"/>
                    <a:pt x="5436" y="517"/>
                    <a:pt x="8892" y="1332"/>
                  </a:cubicBezTo>
                  <a:cubicBezTo>
                    <a:pt x="12348" y="2147"/>
                    <a:pt x="15804" y="3322"/>
                    <a:pt x="17532" y="4629"/>
                  </a:cubicBezTo>
                  <a:cubicBezTo>
                    <a:pt x="19260" y="5936"/>
                    <a:pt x="19260" y="7376"/>
                    <a:pt x="19692" y="8854"/>
                  </a:cubicBezTo>
                  <a:cubicBezTo>
                    <a:pt x="20124" y="10332"/>
                    <a:pt x="20988" y="11848"/>
                    <a:pt x="20124" y="13250"/>
                  </a:cubicBezTo>
                  <a:cubicBezTo>
                    <a:pt x="19260" y="14652"/>
                    <a:pt x="16668" y="15941"/>
                    <a:pt x="13644" y="17096"/>
                  </a:cubicBezTo>
                  <a:cubicBezTo>
                    <a:pt x="10620" y="18252"/>
                    <a:pt x="7164" y="19275"/>
                    <a:pt x="6300" y="19995"/>
                  </a:cubicBezTo>
                  <a:cubicBezTo>
                    <a:pt x="5436" y="20715"/>
                    <a:pt x="7164" y="21132"/>
                    <a:pt x="8892" y="21549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3" name="Line"/>
            <p:cNvSpPr/>
            <p:nvPr/>
          </p:nvSpPr>
          <p:spPr>
            <a:xfrm>
              <a:off x="4423437" y="6921125"/>
              <a:ext cx="2236925" cy="22583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9" h="21446" fill="norm" stroke="1" extrusionOk="0">
                  <a:moveTo>
                    <a:pt x="593" y="10525"/>
                  </a:moveTo>
                  <a:cubicBezTo>
                    <a:pt x="470" y="10039"/>
                    <a:pt x="348" y="9554"/>
                    <a:pt x="225" y="9554"/>
                  </a:cubicBezTo>
                  <a:cubicBezTo>
                    <a:pt x="102" y="9554"/>
                    <a:pt x="-21" y="10039"/>
                    <a:pt x="4" y="10403"/>
                  </a:cubicBezTo>
                  <a:cubicBezTo>
                    <a:pt x="28" y="10767"/>
                    <a:pt x="200" y="11010"/>
                    <a:pt x="753" y="10646"/>
                  </a:cubicBezTo>
                  <a:cubicBezTo>
                    <a:pt x="1306" y="10282"/>
                    <a:pt x="2240" y="9311"/>
                    <a:pt x="3223" y="8462"/>
                  </a:cubicBezTo>
                  <a:cubicBezTo>
                    <a:pt x="4206" y="7612"/>
                    <a:pt x="5238" y="6884"/>
                    <a:pt x="6221" y="6399"/>
                  </a:cubicBezTo>
                  <a:cubicBezTo>
                    <a:pt x="7204" y="5913"/>
                    <a:pt x="8137" y="5671"/>
                    <a:pt x="9096" y="5549"/>
                  </a:cubicBezTo>
                  <a:cubicBezTo>
                    <a:pt x="10054" y="5428"/>
                    <a:pt x="11037" y="5428"/>
                    <a:pt x="11983" y="5671"/>
                  </a:cubicBezTo>
                  <a:cubicBezTo>
                    <a:pt x="12929" y="5913"/>
                    <a:pt x="13838" y="6399"/>
                    <a:pt x="14809" y="6763"/>
                  </a:cubicBezTo>
                  <a:cubicBezTo>
                    <a:pt x="15780" y="7127"/>
                    <a:pt x="16812" y="7370"/>
                    <a:pt x="17672" y="7491"/>
                  </a:cubicBezTo>
                  <a:cubicBezTo>
                    <a:pt x="18532" y="7612"/>
                    <a:pt x="19220" y="7612"/>
                    <a:pt x="19625" y="7612"/>
                  </a:cubicBezTo>
                  <a:cubicBezTo>
                    <a:pt x="20031" y="7612"/>
                    <a:pt x="20154" y="7612"/>
                    <a:pt x="20178" y="7127"/>
                  </a:cubicBezTo>
                  <a:cubicBezTo>
                    <a:pt x="20203" y="6641"/>
                    <a:pt x="20129" y="5671"/>
                    <a:pt x="19908" y="4457"/>
                  </a:cubicBezTo>
                  <a:cubicBezTo>
                    <a:pt x="19687" y="3244"/>
                    <a:pt x="19318" y="1788"/>
                    <a:pt x="19073" y="938"/>
                  </a:cubicBezTo>
                  <a:cubicBezTo>
                    <a:pt x="18827" y="89"/>
                    <a:pt x="18704" y="-154"/>
                    <a:pt x="18716" y="89"/>
                  </a:cubicBezTo>
                  <a:cubicBezTo>
                    <a:pt x="18728" y="331"/>
                    <a:pt x="18876" y="1060"/>
                    <a:pt x="19281" y="2273"/>
                  </a:cubicBezTo>
                  <a:cubicBezTo>
                    <a:pt x="19687" y="3486"/>
                    <a:pt x="20350" y="5185"/>
                    <a:pt x="20744" y="6156"/>
                  </a:cubicBezTo>
                  <a:cubicBezTo>
                    <a:pt x="21137" y="7127"/>
                    <a:pt x="21260" y="7370"/>
                    <a:pt x="21370" y="8583"/>
                  </a:cubicBezTo>
                  <a:cubicBezTo>
                    <a:pt x="21481" y="9797"/>
                    <a:pt x="21579" y="11981"/>
                    <a:pt x="21444" y="14286"/>
                  </a:cubicBezTo>
                  <a:cubicBezTo>
                    <a:pt x="21309" y="16592"/>
                    <a:pt x="20940" y="19019"/>
                    <a:pt x="20571" y="2144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4" name="Line"/>
            <p:cNvSpPr/>
            <p:nvPr/>
          </p:nvSpPr>
          <p:spPr>
            <a:xfrm>
              <a:off x="4427898" y="5746093"/>
              <a:ext cx="348544" cy="1780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0617" fill="norm" stroke="1" extrusionOk="0">
                  <a:moveTo>
                    <a:pt x="2110" y="5075"/>
                  </a:moveTo>
                  <a:cubicBezTo>
                    <a:pt x="2110" y="3595"/>
                    <a:pt x="2110" y="2116"/>
                    <a:pt x="2110" y="2116"/>
                  </a:cubicBezTo>
                  <a:cubicBezTo>
                    <a:pt x="2110" y="2116"/>
                    <a:pt x="2110" y="3595"/>
                    <a:pt x="1795" y="6258"/>
                  </a:cubicBezTo>
                  <a:cubicBezTo>
                    <a:pt x="1480" y="8921"/>
                    <a:pt x="849" y="12768"/>
                    <a:pt x="455" y="15727"/>
                  </a:cubicBezTo>
                  <a:cubicBezTo>
                    <a:pt x="61" y="18686"/>
                    <a:pt x="-97" y="20757"/>
                    <a:pt x="61" y="20609"/>
                  </a:cubicBezTo>
                  <a:cubicBezTo>
                    <a:pt x="218" y="20461"/>
                    <a:pt x="691" y="18094"/>
                    <a:pt x="1558" y="14543"/>
                  </a:cubicBezTo>
                  <a:cubicBezTo>
                    <a:pt x="2426" y="10993"/>
                    <a:pt x="3687" y="6258"/>
                    <a:pt x="4712" y="3299"/>
                  </a:cubicBezTo>
                  <a:cubicBezTo>
                    <a:pt x="5737" y="341"/>
                    <a:pt x="6525" y="-843"/>
                    <a:pt x="8811" y="636"/>
                  </a:cubicBezTo>
                  <a:cubicBezTo>
                    <a:pt x="11097" y="2116"/>
                    <a:pt x="14881" y="6258"/>
                    <a:pt x="17246" y="9217"/>
                  </a:cubicBezTo>
                  <a:cubicBezTo>
                    <a:pt x="19611" y="12176"/>
                    <a:pt x="20557" y="13952"/>
                    <a:pt x="21503" y="15727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5" name="Line"/>
            <p:cNvSpPr/>
            <p:nvPr/>
          </p:nvSpPr>
          <p:spPr>
            <a:xfrm>
              <a:off x="5052447" y="7134528"/>
              <a:ext cx="283674" cy="4571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64" fill="norm" stroke="1" extrusionOk="0">
                  <a:moveTo>
                    <a:pt x="0" y="14264"/>
                  </a:moveTo>
                  <a:cubicBezTo>
                    <a:pt x="3114" y="11984"/>
                    <a:pt x="6227" y="9704"/>
                    <a:pt x="8465" y="7604"/>
                  </a:cubicBezTo>
                  <a:cubicBezTo>
                    <a:pt x="10703" y="5504"/>
                    <a:pt x="12065" y="3584"/>
                    <a:pt x="12746" y="2264"/>
                  </a:cubicBezTo>
                  <a:cubicBezTo>
                    <a:pt x="13427" y="944"/>
                    <a:pt x="13427" y="224"/>
                    <a:pt x="12941" y="44"/>
                  </a:cubicBezTo>
                  <a:cubicBezTo>
                    <a:pt x="12454" y="-136"/>
                    <a:pt x="11481" y="224"/>
                    <a:pt x="10605" y="1424"/>
                  </a:cubicBezTo>
                  <a:cubicBezTo>
                    <a:pt x="9730" y="2624"/>
                    <a:pt x="8951" y="4664"/>
                    <a:pt x="8465" y="7484"/>
                  </a:cubicBezTo>
                  <a:cubicBezTo>
                    <a:pt x="7978" y="10304"/>
                    <a:pt x="7784" y="13904"/>
                    <a:pt x="7881" y="16304"/>
                  </a:cubicBezTo>
                  <a:cubicBezTo>
                    <a:pt x="7978" y="18704"/>
                    <a:pt x="8368" y="19904"/>
                    <a:pt x="8757" y="20144"/>
                  </a:cubicBezTo>
                  <a:cubicBezTo>
                    <a:pt x="9146" y="20384"/>
                    <a:pt x="9535" y="19664"/>
                    <a:pt x="10022" y="18584"/>
                  </a:cubicBezTo>
                  <a:cubicBezTo>
                    <a:pt x="10508" y="17504"/>
                    <a:pt x="11092" y="16064"/>
                    <a:pt x="11676" y="15104"/>
                  </a:cubicBezTo>
                  <a:cubicBezTo>
                    <a:pt x="12259" y="14144"/>
                    <a:pt x="12843" y="13664"/>
                    <a:pt x="14011" y="13664"/>
                  </a:cubicBezTo>
                  <a:cubicBezTo>
                    <a:pt x="15178" y="13664"/>
                    <a:pt x="16930" y="14144"/>
                    <a:pt x="18000" y="15224"/>
                  </a:cubicBezTo>
                  <a:cubicBezTo>
                    <a:pt x="19070" y="16304"/>
                    <a:pt x="19459" y="17984"/>
                    <a:pt x="19849" y="19124"/>
                  </a:cubicBezTo>
                  <a:cubicBezTo>
                    <a:pt x="20238" y="20264"/>
                    <a:pt x="20627" y="20864"/>
                    <a:pt x="20919" y="21164"/>
                  </a:cubicBezTo>
                  <a:cubicBezTo>
                    <a:pt x="21211" y="21464"/>
                    <a:pt x="21405" y="21464"/>
                    <a:pt x="21600" y="2146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6" name="Line"/>
            <p:cNvSpPr/>
            <p:nvPr/>
          </p:nvSpPr>
          <p:spPr>
            <a:xfrm>
              <a:off x="5481790" y="7461299"/>
              <a:ext cx="429344" cy="230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4500" y="4800"/>
                    <a:pt x="9000" y="9600"/>
                    <a:pt x="12600" y="13200"/>
                  </a:cubicBezTo>
                  <a:cubicBezTo>
                    <a:pt x="16200" y="16800"/>
                    <a:pt x="18900" y="192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7" name="Line"/>
            <p:cNvSpPr/>
            <p:nvPr/>
          </p:nvSpPr>
          <p:spPr>
            <a:xfrm>
              <a:off x="5851852" y="7404096"/>
              <a:ext cx="131344" cy="23354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184" h="21455" fill="norm" stroke="1" extrusionOk="0">
                  <a:moveTo>
                    <a:pt x="2040" y="3142"/>
                  </a:moveTo>
                  <a:cubicBezTo>
                    <a:pt x="862" y="2203"/>
                    <a:pt x="-316" y="1264"/>
                    <a:pt x="77" y="677"/>
                  </a:cubicBezTo>
                  <a:cubicBezTo>
                    <a:pt x="469" y="90"/>
                    <a:pt x="2433" y="-145"/>
                    <a:pt x="5575" y="90"/>
                  </a:cubicBezTo>
                  <a:cubicBezTo>
                    <a:pt x="8717" y="325"/>
                    <a:pt x="13037" y="1029"/>
                    <a:pt x="16179" y="2320"/>
                  </a:cubicBezTo>
                  <a:cubicBezTo>
                    <a:pt x="19320" y="3612"/>
                    <a:pt x="21284" y="5490"/>
                    <a:pt x="19517" y="8777"/>
                  </a:cubicBezTo>
                  <a:cubicBezTo>
                    <a:pt x="17749" y="12064"/>
                    <a:pt x="12251" y="16759"/>
                    <a:pt x="6753" y="21455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8" name="Line"/>
            <p:cNvSpPr/>
            <p:nvPr/>
          </p:nvSpPr>
          <p:spPr>
            <a:xfrm>
              <a:off x="3733750" y="6311273"/>
              <a:ext cx="207006" cy="20847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8" fill="norm" stroke="1" extrusionOk="0">
                  <a:moveTo>
                    <a:pt x="0" y="19756"/>
                  </a:moveTo>
                  <a:cubicBezTo>
                    <a:pt x="5333" y="20546"/>
                    <a:pt x="10667" y="21337"/>
                    <a:pt x="14000" y="21468"/>
                  </a:cubicBezTo>
                  <a:cubicBezTo>
                    <a:pt x="17333" y="21600"/>
                    <a:pt x="18667" y="21073"/>
                    <a:pt x="19733" y="20283"/>
                  </a:cubicBezTo>
                  <a:cubicBezTo>
                    <a:pt x="20800" y="19493"/>
                    <a:pt x="21600" y="18439"/>
                    <a:pt x="21600" y="17385"/>
                  </a:cubicBezTo>
                  <a:cubicBezTo>
                    <a:pt x="21600" y="16332"/>
                    <a:pt x="20800" y="15278"/>
                    <a:pt x="19733" y="14620"/>
                  </a:cubicBezTo>
                  <a:cubicBezTo>
                    <a:pt x="18667" y="13961"/>
                    <a:pt x="17333" y="13698"/>
                    <a:pt x="16000" y="13434"/>
                  </a:cubicBezTo>
                  <a:cubicBezTo>
                    <a:pt x="14667" y="13171"/>
                    <a:pt x="13333" y="12907"/>
                    <a:pt x="13333" y="13039"/>
                  </a:cubicBezTo>
                  <a:cubicBezTo>
                    <a:pt x="13333" y="13171"/>
                    <a:pt x="14667" y="13698"/>
                    <a:pt x="16000" y="13698"/>
                  </a:cubicBezTo>
                  <a:cubicBezTo>
                    <a:pt x="17333" y="13698"/>
                    <a:pt x="18667" y="13171"/>
                    <a:pt x="19200" y="12249"/>
                  </a:cubicBezTo>
                  <a:cubicBezTo>
                    <a:pt x="19733" y="11327"/>
                    <a:pt x="19467" y="10010"/>
                    <a:pt x="18267" y="8561"/>
                  </a:cubicBezTo>
                  <a:cubicBezTo>
                    <a:pt x="17067" y="7112"/>
                    <a:pt x="14933" y="5532"/>
                    <a:pt x="13067" y="4083"/>
                  </a:cubicBezTo>
                  <a:cubicBezTo>
                    <a:pt x="11200" y="2634"/>
                    <a:pt x="9600" y="1317"/>
                    <a:pt x="80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29" name="Line"/>
            <p:cNvSpPr/>
            <p:nvPr/>
          </p:nvSpPr>
          <p:spPr>
            <a:xfrm>
              <a:off x="3856420" y="5812929"/>
              <a:ext cx="15334" cy="3756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0800" y="4261"/>
                    <a:pt x="0" y="8522"/>
                    <a:pt x="0" y="12122"/>
                  </a:cubicBezTo>
                  <a:cubicBezTo>
                    <a:pt x="0" y="15722"/>
                    <a:pt x="10800" y="18661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0" name="Line"/>
            <p:cNvSpPr/>
            <p:nvPr/>
          </p:nvSpPr>
          <p:spPr>
            <a:xfrm>
              <a:off x="3775592" y="5816418"/>
              <a:ext cx="211165" cy="13078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03" h="20471" fill="norm" stroke="1" extrusionOk="0">
                  <a:moveTo>
                    <a:pt x="7450" y="5454"/>
                  </a:moveTo>
                  <a:cubicBezTo>
                    <a:pt x="5889" y="9454"/>
                    <a:pt x="4327" y="13454"/>
                    <a:pt x="3156" y="16254"/>
                  </a:cubicBezTo>
                  <a:cubicBezTo>
                    <a:pt x="1985" y="19054"/>
                    <a:pt x="1204" y="20654"/>
                    <a:pt x="684" y="20454"/>
                  </a:cubicBezTo>
                  <a:cubicBezTo>
                    <a:pt x="163" y="20254"/>
                    <a:pt x="-97" y="18254"/>
                    <a:pt x="33" y="15054"/>
                  </a:cubicBezTo>
                  <a:cubicBezTo>
                    <a:pt x="163" y="11854"/>
                    <a:pt x="684" y="7454"/>
                    <a:pt x="1464" y="4254"/>
                  </a:cubicBezTo>
                  <a:cubicBezTo>
                    <a:pt x="2245" y="1054"/>
                    <a:pt x="3286" y="-946"/>
                    <a:pt x="6669" y="454"/>
                  </a:cubicBezTo>
                  <a:cubicBezTo>
                    <a:pt x="10052" y="1854"/>
                    <a:pt x="15778" y="6654"/>
                    <a:pt x="21503" y="11454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1" name="Line"/>
            <p:cNvSpPr/>
            <p:nvPr/>
          </p:nvSpPr>
          <p:spPr>
            <a:xfrm>
              <a:off x="5619793" y="6891397"/>
              <a:ext cx="37897" cy="19422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3" h="21600" fill="norm" stroke="1" extrusionOk="0">
                  <a:moveTo>
                    <a:pt x="17280" y="1137"/>
                  </a:moveTo>
                  <a:cubicBezTo>
                    <a:pt x="17280" y="6537"/>
                    <a:pt x="17280" y="11937"/>
                    <a:pt x="18000" y="15347"/>
                  </a:cubicBezTo>
                  <a:cubicBezTo>
                    <a:pt x="18720" y="18758"/>
                    <a:pt x="20160" y="20179"/>
                    <a:pt x="20880" y="20179"/>
                  </a:cubicBezTo>
                  <a:cubicBezTo>
                    <a:pt x="21600" y="20179"/>
                    <a:pt x="21600" y="18758"/>
                    <a:pt x="20160" y="16342"/>
                  </a:cubicBezTo>
                  <a:cubicBezTo>
                    <a:pt x="18720" y="13926"/>
                    <a:pt x="15840" y="10516"/>
                    <a:pt x="13680" y="8100"/>
                  </a:cubicBezTo>
                  <a:cubicBezTo>
                    <a:pt x="11520" y="5684"/>
                    <a:pt x="10080" y="4263"/>
                    <a:pt x="7920" y="4263"/>
                  </a:cubicBezTo>
                  <a:cubicBezTo>
                    <a:pt x="5760" y="4263"/>
                    <a:pt x="2880" y="5684"/>
                    <a:pt x="1440" y="7105"/>
                  </a:cubicBezTo>
                  <a:cubicBezTo>
                    <a:pt x="0" y="8526"/>
                    <a:pt x="0" y="9947"/>
                    <a:pt x="0" y="11511"/>
                  </a:cubicBezTo>
                  <a:cubicBezTo>
                    <a:pt x="0" y="13074"/>
                    <a:pt x="0" y="14779"/>
                    <a:pt x="720" y="14779"/>
                  </a:cubicBezTo>
                  <a:cubicBezTo>
                    <a:pt x="1440" y="14779"/>
                    <a:pt x="2880" y="13074"/>
                    <a:pt x="3600" y="10800"/>
                  </a:cubicBezTo>
                  <a:cubicBezTo>
                    <a:pt x="4320" y="8526"/>
                    <a:pt x="4320" y="5684"/>
                    <a:pt x="4320" y="3553"/>
                  </a:cubicBezTo>
                  <a:cubicBezTo>
                    <a:pt x="4320" y="1421"/>
                    <a:pt x="4320" y="0"/>
                    <a:pt x="3600" y="0"/>
                  </a:cubicBezTo>
                  <a:cubicBezTo>
                    <a:pt x="2880" y="0"/>
                    <a:pt x="1440" y="1421"/>
                    <a:pt x="2880" y="5258"/>
                  </a:cubicBezTo>
                  <a:cubicBezTo>
                    <a:pt x="4320" y="9095"/>
                    <a:pt x="8640" y="15347"/>
                    <a:pt x="1296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2" name="Line"/>
            <p:cNvSpPr/>
            <p:nvPr/>
          </p:nvSpPr>
          <p:spPr>
            <a:xfrm>
              <a:off x="5573792" y="7184635"/>
              <a:ext cx="116744" cy="20830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94" h="20959" fill="norm" stroke="1" extrusionOk="0">
                  <a:moveTo>
                    <a:pt x="19302" y="2380"/>
                  </a:moveTo>
                  <a:cubicBezTo>
                    <a:pt x="17923" y="1352"/>
                    <a:pt x="16545" y="323"/>
                    <a:pt x="14706" y="66"/>
                  </a:cubicBezTo>
                  <a:cubicBezTo>
                    <a:pt x="12868" y="-191"/>
                    <a:pt x="10570" y="323"/>
                    <a:pt x="9421" y="1223"/>
                  </a:cubicBezTo>
                  <a:cubicBezTo>
                    <a:pt x="8272" y="2123"/>
                    <a:pt x="8272" y="3409"/>
                    <a:pt x="9881" y="5209"/>
                  </a:cubicBezTo>
                  <a:cubicBezTo>
                    <a:pt x="11489" y="7009"/>
                    <a:pt x="14706" y="9323"/>
                    <a:pt x="16774" y="11123"/>
                  </a:cubicBezTo>
                  <a:cubicBezTo>
                    <a:pt x="18843" y="12923"/>
                    <a:pt x="19762" y="14209"/>
                    <a:pt x="20451" y="15752"/>
                  </a:cubicBezTo>
                  <a:cubicBezTo>
                    <a:pt x="21140" y="17295"/>
                    <a:pt x="21600" y="19095"/>
                    <a:pt x="19072" y="20123"/>
                  </a:cubicBezTo>
                  <a:cubicBezTo>
                    <a:pt x="16545" y="21152"/>
                    <a:pt x="11030" y="21409"/>
                    <a:pt x="7353" y="19866"/>
                  </a:cubicBezTo>
                  <a:cubicBezTo>
                    <a:pt x="3677" y="18323"/>
                    <a:pt x="1838" y="14980"/>
                    <a:pt x="0" y="11638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3" name="Line"/>
            <p:cNvSpPr/>
            <p:nvPr/>
          </p:nvSpPr>
          <p:spPr>
            <a:xfrm>
              <a:off x="5612126" y="7185293"/>
              <a:ext cx="130337" cy="306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21600"/>
                  </a:moveTo>
                  <a:cubicBezTo>
                    <a:pt x="7200" y="14400"/>
                    <a:pt x="14400" y="7200"/>
                    <a:pt x="21600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4" name="Line"/>
            <p:cNvSpPr/>
            <p:nvPr/>
          </p:nvSpPr>
          <p:spPr>
            <a:xfrm>
              <a:off x="5796130" y="7085624"/>
              <a:ext cx="46002" cy="8433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5" name="Line"/>
            <p:cNvSpPr/>
            <p:nvPr/>
          </p:nvSpPr>
          <p:spPr>
            <a:xfrm>
              <a:off x="5903466" y="7231294"/>
              <a:ext cx="7668" cy="16100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0" y="0"/>
                  </a:moveTo>
                  <a:cubicBezTo>
                    <a:pt x="7200" y="7200"/>
                    <a:pt x="14400" y="14400"/>
                    <a:pt x="2160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6" name="Line"/>
            <p:cNvSpPr/>
            <p:nvPr/>
          </p:nvSpPr>
          <p:spPr>
            <a:xfrm>
              <a:off x="5952023" y="7254295"/>
              <a:ext cx="76669" cy="11148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903" h="21415" fill="norm" stroke="1" extrusionOk="0">
                  <a:moveTo>
                    <a:pt x="11845" y="2945"/>
                  </a:moveTo>
                  <a:cubicBezTo>
                    <a:pt x="8361" y="3927"/>
                    <a:pt x="4877" y="4909"/>
                    <a:pt x="2787" y="6627"/>
                  </a:cubicBezTo>
                  <a:cubicBezTo>
                    <a:pt x="697" y="8345"/>
                    <a:pt x="0" y="10800"/>
                    <a:pt x="0" y="13255"/>
                  </a:cubicBezTo>
                  <a:cubicBezTo>
                    <a:pt x="0" y="15709"/>
                    <a:pt x="697" y="18164"/>
                    <a:pt x="2787" y="19636"/>
                  </a:cubicBezTo>
                  <a:cubicBezTo>
                    <a:pt x="4877" y="21109"/>
                    <a:pt x="8361" y="21600"/>
                    <a:pt x="11845" y="21355"/>
                  </a:cubicBezTo>
                  <a:cubicBezTo>
                    <a:pt x="15329" y="21109"/>
                    <a:pt x="18813" y="20127"/>
                    <a:pt x="20206" y="17182"/>
                  </a:cubicBezTo>
                  <a:cubicBezTo>
                    <a:pt x="21600" y="14236"/>
                    <a:pt x="20903" y="9327"/>
                    <a:pt x="18116" y="6136"/>
                  </a:cubicBezTo>
                  <a:cubicBezTo>
                    <a:pt x="15329" y="2945"/>
                    <a:pt x="10452" y="1473"/>
                    <a:pt x="5574" y="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7" name="Line"/>
            <p:cNvSpPr/>
            <p:nvPr/>
          </p:nvSpPr>
          <p:spPr>
            <a:xfrm>
              <a:off x="6064469" y="7154625"/>
              <a:ext cx="1" cy="3066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6200" h="21600" fill="norm" stroke="1" extrusionOk="0">
                  <a:moveTo>
                    <a:pt x="0" y="0"/>
                  </a:moveTo>
                  <a:cubicBezTo>
                    <a:pt x="21600" y="7200"/>
                    <a:pt x="216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8" name="Line"/>
            <p:cNvSpPr/>
            <p:nvPr/>
          </p:nvSpPr>
          <p:spPr>
            <a:xfrm>
              <a:off x="6079803" y="7154625"/>
              <a:ext cx="15335" cy="69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39" name="Line"/>
            <p:cNvSpPr/>
            <p:nvPr/>
          </p:nvSpPr>
          <p:spPr>
            <a:xfrm>
              <a:off x="6294475" y="6938587"/>
              <a:ext cx="38335" cy="24670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96" fill="norm" stroke="1" extrusionOk="0">
                  <a:moveTo>
                    <a:pt x="4320" y="2123"/>
                  </a:moveTo>
                  <a:cubicBezTo>
                    <a:pt x="2880" y="1009"/>
                    <a:pt x="1440" y="-104"/>
                    <a:pt x="720" y="7"/>
                  </a:cubicBezTo>
                  <a:cubicBezTo>
                    <a:pt x="0" y="119"/>
                    <a:pt x="0" y="1455"/>
                    <a:pt x="0" y="4572"/>
                  </a:cubicBezTo>
                  <a:cubicBezTo>
                    <a:pt x="0" y="7690"/>
                    <a:pt x="0" y="12589"/>
                    <a:pt x="3600" y="15706"/>
                  </a:cubicBezTo>
                  <a:cubicBezTo>
                    <a:pt x="7200" y="18824"/>
                    <a:pt x="14400" y="20160"/>
                    <a:pt x="21600" y="21496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0" name="Line"/>
            <p:cNvSpPr/>
            <p:nvPr/>
          </p:nvSpPr>
          <p:spPr>
            <a:xfrm>
              <a:off x="6317475" y="7353963"/>
              <a:ext cx="107337" cy="15399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37" fill="norm" stroke="1" extrusionOk="0">
                  <a:moveTo>
                    <a:pt x="21600" y="2125"/>
                  </a:moveTo>
                  <a:cubicBezTo>
                    <a:pt x="19543" y="1062"/>
                    <a:pt x="17486" y="0"/>
                    <a:pt x="15171" y="0"/>
                  </a:cubicBezTo>
                  <a:cubicBezTo>
                    <a:pt x="12857" y="0"/>
                    <a:pt x="10286" y="1062"/>
                    <a:pt x="7971" y="3718"/>
                  </a:cubicBezTo>
                  <a:cubicBezTo>
                    <a:pt x="5657" y="6374"/>
                    <a:pt x="3600" y="10623"/>
                    <a:pt x="2829" y="13633"/>
                  </a:cubicBezTo>
                  <a:cubicBezTo>
                    <a:pt x="2057" y="16643"/>
                    <a:pt x="2571" y="18413"/>
                    <a:pt x="4114" y="19652"/>
                  </a:cubicBezTo>
                  <a:cubicBezTo>
                    <a:pt x="5657" y="20892"/>
                    <a:pt x="8229" y="21600"/>
                    <a:pt x="10286" y="21246"/>
                  </a:cubicBezTo>
                  <a:cubicBezTo>
                    <a:pt x="12343" y="20892"/>
                    <a:pt x="13886" y="19475"/>
                    <a:pt x="13629" y="18059"/>
                  </a:cubicBezTo>
                  <a:cubicBezTo>
                    <a:pt x="13371" y="16643"/>
                    <a:pt x="11314" y="15226"/>
                    <a:pt x="8743" y="14518"/>
                  </a:cubicBezTo>
                  <a:cubicBezTo>
                    <a:pt x="6171" y="13810"/>
                    <a:pt x="3086" y="13810"/>
                    <a:pt x="0" y="1381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sp>
          <p:nvSpPr>
            <p:cNvPr id="2341" name="Line"/>
            <p:cNvSpPr/>
            <p:nvPr/>
          </p:nvSpPr>
          <p:spPr>
            <a:xfrm>
              <a:off x="6524480" y="7223627"/>
              <a:ext cx="30668" cy="920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0"/>
                  </a:moveTo>
                  <a:cubicBezTo>
                    <a:pt x="14400" y="7200"/>
                    <a:pt x="7200" y="14400"/>
                    <a:pt x="0" y="21600"/>
                  </a:cubicBezTo>
                </a:path>
              </a:pathLst>
            </a:cu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algn="l" defTabSz="457200">
                <a:defRPr b="0" sz="1200">
                  <a:latin typeface="Helvetica"/>
                  <a:ea typeface="Helvetica"/>
                  <a:cs typeface="Helvetica"/>
                  <a:sym typeface="Helvetica"/>
                </a:defRPr>
              </a:pPr>
            </a:p>
          </p:txBody>
        </p:sp>
        <p:pic>
          <p:nvPicPr>
            <p:cNvPr id="2342" name="Line Shape" descr="Line Shape"/>
            <p:cNvPicPr>
              <a:picLocks noChangeAspect="0"/>
            </p:cNvPicPr>
            <p:nvPr/>
          </p:nvPicPr>
          <p:blipFill>
            <a:blip r:embed="rId68">
              <a:extLst/>
            </a:blip>
            <a:stretch>
              <a:fillRect/>
            </a:stretch>
          </p:blipFill>
          <p:spPr>
            <a:xfrm>
              <a:off x="5554742" y="6384225"/>
              <a:ext cx="176104" cy="130058"/>
            </a:xfrm>
            <a:prstGeom prst="rect">
              <a:avLst/>
            </a:prstGeom>
            <a:effectLst/>
          </p:spPr>
        </p:pic>
        <p:pic>
          <p:nvPicPr>
            <p:cNvPr id="2344" name="Line Shape" descr="Line Shape"/>
            <p:cNvPicPr>
              <a:picLocks noChangeAspect="0"/>
            </p:cNvPicPr>
            <p:nvPr/>
          </p:nvPicPr>
          <p:blipFill>
            <a:blip r:embed="rId69">
              <a:extLst/>
            </a:blip>
            <a:stretch>
              <a:fillRect/>
            </a:stretch>
          </p:blipFill>
          <p:spPr>
            <a:xfrm>
              <a:off x="5600743" y="6355618"/>
              <a:ext cx="130103" cy="174044"/>
            </a:xfrm>
            <a:prstGeom prst="rect">
              <a:avLst/>
            </a:prstGeom>
            <a:effectLst/>
          </p:spPr>
        </p:pic>
        <p:pic>
          <p:nvPicPr>
            <p:cNvPr id="2346" name="Line Line" descr="Line Line"/>
            <p:cNvPicPr>
              <a:picLocks noChangeAspect="0"/>
            </p:cNvPicPr>
            <p:nvPr/>
          </p:nvPicPr>
          <p:blipFill>
            <a:blip r:embed="rId70">
              <a:extLst/>
            </a:blip>
            <a:stretch>
              <a:fillRect/>
            </a:stretch>
          </p:blipFill>
          <p:spPr>
            <a:xfrm>
              <a:off x="5585409" y="6131219"/>
              <a:ext cx="153104" cy="122437"/>
            </a:xfrm>
            <a:prstGeom prst="rect">
              <a:avLst/>
            </a:prstGeom>
            <a:effectLst/>
          </p:spPr>
        </p:pic>
        <p:pic>
          <p:nvPicPr>
            <p:cNvPr id="2348" name="Line Shape" descr="Line Shape"/>
            <p:cNvPicPr>
              <a:picLocks noChangeAspect="0"/>
            </p:cNvPicPr>
            <p:nvPr/>
          </p:nvPicPr>
          <p:blipFill>
            <a:blip r:embed="rId71">
              <a:extLst/>
            </a:blip>
            <a:stretch>
              <a:fillRect/>
            </a:stretch>
          </p:blipFill>
          <p:spPr>
            <a:xfrm>
              <a:off x="5585409" y="6113799"/>
              <a:ext cx="145437" cy="155190"/>
            </a:xfrm>
            <a:prstGeom prst="rect">
              <a:avLst/>
            </a:prstGeom>
            <a:effectLst/>
          </p:spPr>
        </p:pic>
        <p:pic>
          <p:nvPicPr>
            <p:cNvPr id="2350" name="Line Line" descr="Line Line"/>
            <p:cNvPicPr>
              <a:picLocks noChangeAspect="0"/>
            </p:cNvPicPr>
            <p:nvPr/>
          </p:nvPicPr>
          <p:blipFill>
            <a:blip r:embed="rId72">
              <a:extLst/>
            </a:blip>
            <a:stretch>
              <a:fillRect/>
            </a:stretch>
          </p:blipFill>
          <p:spPr>
            <a:xfrm>
              <a:off x="6252424" y="6491561"/>
              <a:ext cx="160771" cy="114769"/>
            </a:xfrm>
            <a:prstGeom prst="rect">
              <a:avLst/>
            </a:prstGeom>
            <a:effectLst/>
          </p:spPr>
        </p:pic>
        <p:pic>
          <p:nvPicPr>
            <p:cNvPr id="2352" name="Line Shape" descr="Line Shape"/>
            <p:cNvPicPr>
              <a:picLocks noChangeAspect="0"/>
            </p:cNvPicPr>
            <p:nvPr/>
          </p:nvPicPr>
          <p:blipFill>
            <a:blip r:embed="rId73">
              <a:extLst/>
            </a:blip>
            <a:stretch>
              <a:fillRect/>
            </a:stretch>
          </p:blipFill>
          <p:spPr>
            <a:xfrm>
              <a:off x="6283092" y="6476227"/>
              <a:ext cx="130103" cy="168438"/>
            </a:xfrm>
            <a:prstGeom prst="rect">
              <a:avLst/>
            </a:prstGeom>
            <a:effectLst/>
          </p:spPr>
        </p:pic>
        <p:pic>
          <p:nvPicPr>
            <p:cNvPr id="2354" name="Line Shape" descr="Line Shape"/>
            <p:cNvPicPr>
              <a:picLocks noChangeAspect="0"/>
            </p:cNvPicPr>
            <p:nvPr/>
          </p:nvPicPr>
          <p:blipFill>
            <a:blip r:embed="rId74">
              <a:extLst/>
            </a:blip>
            <a:stretch>
              <a:fillRect/>
            </a:stretch>
          </p:blipFill>
          <p:spPr>
            <a:xfrm>
              <a:off x="6290758" y="6315224"/>
              <a:ext cx="145437" cy="114769"/>
            </a:xfrm>
            <a:prstGeom prst="rect">
              <a:avLst/>
            </a:prstGeom>
            <a:effectLst/>
          </p:spPr>
        </p:pic>
        <p:pic>
          <p:nvPicPr>
            <p:cNvPr id="2356" name="Line Shape" descr="Line Shape"/>
            <p:cNvPicPr>
              <a:picLocks noChangeAspect="0"/>
            </p:cNvPicPr>
            <p:nvPr/>
          </p:nvPicPr>
          <p:blipFill>
            <a:blip r:embed="rId75">
              <a:extLst/>
            </a:blip>
            <a:stretch>
              <a:fillRect/>
            </a:stretch>
          </p:blipFill>
          <p:spPr>
            <a:xfrm>
              <a:off x="6306092" y="6305853"/>
              <a:ext cx="130103" cy="162474"/>
            </a:xfrm>
            <a:prstGeom prst="rect">
              <a:avLst/>
            </a:prstGeom>
            <a:effectLst/>
          </p:spPr>
        </p:pic>
        <p:pic>
          <p:nvPicPr>
            <p:cNvPr id="2358" name="Line Line" descr="Line Line"/>
            <p:cNvPicPr>
              <a:picLocks noChangeAspect="0"/>
            </p:cNvPicPr>
            <p:nvPr/>
          </p:nvPicPr>
          <p:blipFill>
            <a:blip r:embed="rId76">
              <a:extLst/>
            </a:blip>
            <a:stretch>
              <a:fillRect/>
            </a:stretch>
          </p:blipFill>
          <p:spPr>
            <a:xfrm>
              <a:off x="6306092" y="6100552"/>
              <a:ext cx="137770" cy="130103"/>
            </a:xfrm>
            <a:prstGeom prst="rect">
              <a:avLst/>
            </a:prstGeom>
            <a:effectLst/>
          </p:spPr>
        </p:pic>
        <p:pic>
          <p:nvPicPr>
            <p:cNvPr id="2360" name="Line Shape" descr="Line Shape"/>
            <p:cNvPicPr>
              <a:picLocks noChangeAspect="0"/>
            </p:cNvPicPr>
            <p:nvPr/>
          </p:nvPicPr>
          <p:blipFill>
            <a:blip r:embed="rId77">
              <a:extLst/>
            </a:blip>
            <a:stretch>
              <a:fillRect/>
            </a:stretch>
          </p:blipFill>
          <p:spPr>
            <a:xfrm>
              <a:off x="6306092" y="6085219"/>
              <a:ext cx="145437" cy="145436"/>
            </a:xfrm>
            <a:prstGeom prst="rect">
              <a:avLst/>
            </a:prstGeom>
            <a:effectLst/>
          </p:spPr>
        </p:pic>
        <p:pic>
          <p:nvPicPr>
            <p:cNvPr id="2362" name="Line Shape" descr="Line Shape"/>
            <p:cNvPicPr>
              <a:picLocks noChangeAspect="0"/>
            </p:cNvPicPr>
            <p:nvPr/>
          </p:nvPicPr>
          <p:blipFill>
            <a:blip r:embed="rId78">
              <a:extLst/>
            </a:blip>
            <a:stretch>
              <a:fillRect/>
            </a:stretch>
          </p:blipFill>
          <p:spPr>
            <a:xfrm>
              <a:off x="6276011" y="5984073"/>
              <a:ext cx="160184" cy="77912"/>
            </a:xfrm>
            <a:prstGeom prst="rect">
              <a:avLst/>
            </a:prstGeom>
            <a:effectLst/>
          </p:spPr>
        </p:pic>
        <p:pic>
          <p:nvPicPr>
            <p:cNvPr id="2364" name="Line Line" descr="Line Line"/>
            <p:cNvPicPr>
              <a:picLocks noChangeAspect="0"/>
            </p:cNvPicPr>
            <p:nvPr/>
          </p:nvPicPr>
          <p:blipFill>
            <a:blip r:embed="rId79">
              <a:extLst/>
            </a:blip>
            <a:stretch>
              <a:fillRect/>
            </a:stretch>
          </p:blipFill>
          <p:spPr>
            <a:xfrm>
              <a:off x="6290758" y="5939548"/>
              <a:ext cx="114770" cy="153104"/>
            </a:xfrm>
            <a:prstGeom prst="rect">
              <a:avLst/>
            </a:prstGeom>
            <a:effectLst/>
          </p:spPr>
        </p:pic>
        <p:pic>
          <p:nvPicPr>
            <p:cNvPr id="2366" name="Line Shape" descr="Line Shape"/>
            <p:cNvPicPr>
              <a:picLocks noChangeAspect="0"/>
            </p:cNvPicPr>
            <p:nvPr/>
          </p:nvPicPr>
          <p:blipFill>
            <a:blip r:embed="rId80">
              <a:extLst/>
            </a:blip>
            <a:stretch>
              <a:fillRect/>
            </a:stretch>
          </p:blipFill>
          <p:spPr>
            <a:xfrm>
              <a:off x="6047975" y="5643390"/>
              <a:ext cx="562021" cy="1047910"/>
            </a:xfrm>
            <a:prstGeom prst="rect">
              <a:avLst/>
            </a:prstGeom>
            <a:effectLst/>
          </p:spPr>
        </p:pic>
        <p:pic>
          <p:nvPicPr>
            <p:cNvPr id="2368" name="Line Shape" descr="Line Shape"/>
            <p:cNvPicPr>
              <a:picLocks noChangeAspect="0"/>
            </p:cNvPicPr>
            <p:nvPr/>
          </p:nvPicPr>
          <p:blipFill>
            <a:blip r:embed="rId81">
              <a:extLst/>
            </a:blip>
            <a:stretch>
              <a:fillRect/>
            </a:stretch>
          </p:blipFill>
          <p:spPr>
            <a:xfrm>
              <a:off x="5424226" y="5963752"/>
              <a:ext cx="403687" cy="684882"/>
            </a:xfrm>
            <a:prstGeom prst="rect">
              <a:avLst/>
            </a:prstGeom>
            <a:effectLst/>
          </p:spPr>
        </p:pic>
        <p:pic>
          <p:nvPicPr>
            <p:cNvPr id="2370" name="Line Shape" descr="Line Shape"/>
            <p:cNvPicPr>
              <a:picLocks noChangeAspect="0"/>
            </p:cNvPicPr>
            <p:nvPr/>
          </p:nvPicPr>
          <p:blipFill>
            <a:blip r:embed="rId82">
              <a:extLst/>
            </a:blip>
            <a:stretch>
              <a:fillRect/>
            </a:stretch>
          </p:blipFill>
          <p:spPr>
            <a:xfrm>
              <a:off x="5356608" y="5553547"/>
              <a:ext cx="243902" cy="243593"/>
            </a:xfrm>
            <a:prstGeom prst="rect">
              <a:avLst/>
            </a:prstGeom>
            <a:effectLst/>
          </p:spPr>
        </p:pic>
        <p:pic>
          <p:nvPicPr>
            <p:cNvPr id="2372" name="Line Line" descr="Line Line"/>
            <p:cNvPicPr>
              <a:picLocks noChangeAspect="0"/>
            </p:cNvPicPr>
            <p:nvPr/>
          </p:nvPicPr>
          <p:blipFill>
            <a:blip r:embed="rId83">
              <a:extLst/>
            </a:blip>
            <a:stretch>
              <a:fillRect/>
            </a:stretch>
          </p:blipFill>
          <p:spPr>
            <a:xfrm>
              <a:off x="5600743" y="5747878"/>
              <a:ext cx="45768" cy="107102"/>
            </a:xfrm>
            <a:prstGeom prst="rect">
              <a:avLst/>
            </a:prstGeom>
            <a:effectLst/>
          </p:spPr>
        </p:pic>
        <p:pic>
          <p:nvPicPr>
            <p:cNvPr id="2374" name="Line Line" descr="Line Line"/>
            <p:cNvPicPr>
              <a:picLocks noChangeAspect="0"/>
            </p:cNvPicPr>
            <p:nvPr/>
          </p:nvPicPr>
          <p:blipFill>
            <a:blip r:embed="rId84">
              <a:extLst/>
            </a:blip>
            <a:stretch>
              <a:fillRect/>
            </a:stretch>
          </p:blipFill>
          <p:spPr>
            <a:xfrm>
              <a:off x="5608410" y="5663542"/>
              <a:ext cx="68768" cy="68769"/>
            </a:xfrm>
            <a:prstGeom prst="rect">
              <a:avLst/>
            </a:prstGeom>
            <a:effectLst/>
          </p:spPr>
        </p:pic>
        <p:pic>
          <p:nvPicPr>
            <p:cNvPr id="2376" name="Line Shape" descr="Line Shape"/>
            <p:cNvPicPr>
              <a:picLocks noChangeAspect="0"/>
            </p:cNvPicPr>
            <p:nvPr/>
          </p:nvPicPr>
          <p:blipFill>
            <a:blip r:embed="rId85">
              <a:extLst/>
            </a:blip>
            <a:stretch>
              <a:fillRect/>
            </a:stretch>
          </p:blipFill>
          <p:spPr>
            <a:xfrm>
              <a:off x="6444128" y="5340065"/>
              <a:ext cx="176071" cy="248532"/>
            </a:xfrm>
            <a:prstGeom prst="rect">
              <a:avLst/>
            </a:prstGeom>
            <a:effectLst/>
          </p:spPr>
        </p:pic>
        <p:pic>
          <p:nvPicPr>
            <p:cNvPr id="2378" name="Line Shape" descr="Line Shape"/>
            <p:cNvPicPr>
              <a:picLocks noChangeAspect="0"/>
            </p:cNvPicPr>
            <p:nvPr/>
          </p:nvPicPr>
          <p:blipFill>
            <a:blip r:embed="rId86">
              <a:extLst/>
            </a:blip>
            <a:stretch>
              <a:fillRect/>
            </a:stretch>
          </p:blipFill>
          <p:spPr>
            <a:xfrm>
              <a:off x="6597432" y="5533206"/>
              <a:ext cx="143839" cy="219474"/>
            </a:xfrm>
            <a:prstGeom prst="rect">
              <a:avLst/>
            </a:prstGeom>
            <a:effectLst/>
          </p:spPr>
        </p:pic>
        <p:pic>
          <p:nvPicPr>
            <p:cNvPr id="2380" name="Line Line" descr="Line Line"/>
            <p:cNvPicPr>
              <a:picLocks noChangeAspect="0"/>
            </p:cNvPicPr>
            <p:nvPr/>
          </p:nvPicPr>
          <p:blipFill>
            <a:blip r:embed="rId55">
              <a:extLst/>
            </a:blip>
            <a:stretch>
              <a:fillRect/>
            </a:stretch>
          </p:blipFill>
          <p:spPr>
            <a:xfrm>
              <a:off x="6601383" y="5448871"/>
              <a:ext cx="76201" cy="38101"/>
            </a:xfrm>
            <a:prstGeom prst="rect">
              <a:avLst/>
            </a:prstGeom>
            <a:effectLst/>
          </p:spPr>
        </p:pic>
        <p:pic>
          <p:nvPicPr>
            <p:cNvPr id="2382" name="Line Shape" descr="Line Shape"/>
            <p:cNvPicPr>
              <a:picLocks noChangeAspect="0"/>
            </p:cNvPicPr>
            <p:nvPr/>
          </p:nvPicPr>
          <p:blipFill>
            <a:blip r:embed="rId87">
              <a:extLst/>
            </a:blip>
            <a:stretch>
              <a:fillRect/>
            </a:stretch>
          </p:blipFill>
          <p:spPr>
            <a:xfrm>
              <a:off x="5984859" y="5372202"/>
              <a:ext cx="75661" cy="291107"/>
            </a:xfrm>
            <a:prstGeom prst="rect">
              <a:avLst/>
            </a:prstGeom>
            <a:effectLst/>
          </p:spPr>
        </p:pic>
        <p:pic>
          <p:nvPicPr>
            <p:cNvPr id="2384" name="Line Shape" descr="Line Shape"/>
            <p:cNvPicPr>
              <a:picLocks noChangeAspect="0"/>
            </p:cNvPicPr>
            <p:nvPr/>
          </p:nvPicPr>
          <p:blipFill>
            <a:blip r:embed="rId88">
              <a:extLst/>
            </a:blip>
            <a:stretch>
              <a:fillRect/>
            </a:stretch>
          </p:blipFill>
          <p:spPr>
            <a:xfrm>
              <a:off x="5926478" y="5579207"/>
              <a:ext cx="218377" cy="13777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